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png" ContentType="image/pn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73025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73025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73025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73025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73025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8288" y="11050851"/>
            <a:ext cx="90424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73025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Relationship Id="rId3" Type="http://schemas.openxmlformats.org/officeDocument/2006/relationships/image" Target="../media/image5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Relationship Id="rId4" Type="http://schemas.openxmlformats.org/officeDocument/2006/relationships/image" Target="../media/image6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Relationship Id="rId3" Type="http://schemas.openxmlformats.org/officeDocument/2006/relationships/image" Target="../media/image6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image" Target="../media/image42.png"/><Relationship Id="rId25" Type="http://schemas.openxmlformats.org/officeDocument/2006/relationships/image" Target="../media/image43.png"/><Relationship Id="rId26" Type="http://schemas.openxmlformats.org/officeDocument/2006/relationships/image" Target="../media/image44.png"/><Relationship Id="rId27" Type="http://schemas.openxmlformats.org/officeDocument/2006/relationships/image" Target="../media/image45.png"/><Relationship Id="rId28" Type="http://schemas.openxmlformats.org/officeDocument/2006/relationships/image" Target="../media/image46.png"/><Relationship Id="rId29" Type="http://schemas.openxmlformats.org/officeDocument/2006/relationships/image" Target="../media/image47.png"/><Relationship Id="rId30" Type="http://schemas.openxmlformats.org/officeDocument/2006/relationships/image" Target="../media/image48.png"/><Relationship Id="rId31" Type="http://schemas.openxmlformats.org/officeDocument/2006/relationships/image" Target="../media/image49.png"/><Relationship Id="rId32" Type="http://schemas.openxmlformats.org/officeDocument/2006/relationships/image" Target="../media/image50.png"/><Relationship Id="rId33" Type="http://schemas.openxmlformats.org/officeDocument/2006/relationships/image" Target="../media/image51.png"/><Relationship Id="rId34" Type="http://schemas.openxmlformats.org/officeDocument/2006/relationships/image" Target="../media/image52.png"/><Relationship Id="rId35" Type="http://schemas.openxmlformats.org/officeDocument/2006/relationships/image" Target="../media/image53.png"/><Relationship Id="rId36" Type="http://schemas.openxmlformats.org/officeDocument/2006/relationships/image" Target="../media/image54.png"/><Relationship Id="rId37" Type="http://schemas.openxmlformats.org/officeDocument/2006/relationships/image" Target="../media/image55.png"/><Relationship Id="rId38" Type="http://schemas.openxmlformats.org/officeDocument/2006/relationships/image" Target="../media/image5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373599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3025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2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08917" y="11050851"/>
            <a:ext cx="91059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919" b="1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240" b="1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62582"/>
            <a:ext cx="9934676" cy="9190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041470" y="2664548"/>
            <a:ext cx="7560729" cy="8005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934681" y="1181087"/>
            <a:ext cx="0" cy="9855200"/>
          </a:xfrm>
          <a:custGeom>
            <a:avLst/>
            <a:gdLst/>
            <a:ahLst/>
            <a:cxnLst/>
            <a:rect l="l" t="t" r="r" b="b"/>
            <a:pathLst>
              <a:path w="0" h="9855200">
                <a:moveTo>
                  <a:pt x="0" y="0"/>
                </a:moveTo>
                <a:lnTo>
                  <a:pt x="0" y="985521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05"/>
              <a:t>13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01649" y="339602"/>
            <a:ext cx="8500549" cy="5802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42900"/>
            <a:ext cx="9025445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101645" y="5711280"/>
            <a:ext cx="8500554" cy="6404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9025449" y="198945"/>
            <a:ext cx="0" cy="11917045"/>
          </a:xfrm>
          <a:custGeom>
            <a:avLst/>
            <a:gdLst/>
            <a:ahLst/>
            <a:cxnLst/>
            <a:rect l="l" t="t" r="r" b="b"/>
            <a:pathLst>
              <a:path w="0" h="11917045">
                <a:moveTo>
                  <a:pt x="0" y="0"/>
                </a:moveTo>
                <a:lnTo>
                  <a:pt x="0" y="11916854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9101649" y="5711278"/>
            <a:ext cx="8500745" cy="0"/>
          </a:xfrm>
          <a:custGeom>
            <a:avLst/>
            <a:gdLst/>
            <a:ahLst/>
            <a:cxnLst/>
            <a:rect l="l" t="t" r="r" b="b"/>
            <a:pathLst>
              <a:path w="8500744" h="0">
                <a:moveTo>
                  <a:pt x="0" y="0"/>
                </a:moveTo>
                <a:lnTo>
                  <a:pt x="850055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05"/>
              <a:t>13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1700" y="1092200"/>
            <a:ext cx="7344143" cy="8708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" y="342900"/>
            <a:ext cx="17145000" cy="1177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505"/>
              <a:t>13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1050851"/>
            <a:ext cx="17602200" cy="1065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839469">
              <a:lnSpc>
                <a:spcPct val="100000"/>
              </a:lnSpc>
            </a:pPr>
            <a:r>
              <a:rPr dirty="0" sz="3600" spc="-720" b="1">
                <a:solidFill>
                  <a:srgbClr val="49AA42"/>
                </a:solidFill>
                <a:latin typeface="Times New Roman"/>
                <a:cs typeface="Times New Roman"/>
              </a:rPr>
              <a:t>XX-X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42900"/>
            <a:ext cx="17602200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3025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165"/>
              <a:t>2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3417" y="11050851"/>
            <a:ext cx="15595600" cy="1065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40005">
              <a:lnSpc>
                <a:spcPct val="100000"/>
              </a:lnSpc>
            </a:pPr>
            <a:r>
              <a:rPr dirty="0" sz="3600" spc="-620" b="1">
                <a:solidFill>
                  <a:srgbClr val="49AA42"/>
                </a:solidFill>
                <a:latin typeface="Times New Roman"/>
                <a:cs typeface="Times New Roman"/>
              </a:rPr>
              <a:t>XX-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03417" y="342900"/>
            <a:ext cx="15595366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5975209" y="11050851"/>
            <a:ext cx="79375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919" b="1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r>
              <a:rPr dirty="0" sz="3600" spc="-630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140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dirty="0" sz="3600" spc="-1595" b="1">
                <a:solidFill>
                  <a:srgbClr val="49AA42"/>
                </a:solidFill>
                <a:latin typeface="Times New Roman"/>
                <a:cs typeface="Times New Roman"/>
              </a:rPr>
              <a:t>3</a:t>
            </a:r>
            <a:r>
              <a:rPr dirty="0" sz="3600" spc="-1015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49700" y="342900"/>
            <a:ext cx="9359861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958979" y="11050851"/>
            <a:ext cx="81026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2480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919" b="1">
                <a:solidFill>
                  <a:srgbClr val="49AA42"/>
                </a:solidFill>
                <a:latin typeface="Times New Roman"/>
                <a:cs typeface="Times New Roman"/>
              </a:rPr>
              <a:t>1</a:t>
            </a:r>
            <a:r>
              <a:rPr dirty="0" sz="3600" spc="-2039" b="1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dirty="0" sz="3600" spc="-1215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r>
              <a:rPr dirty="0" sz="3600" spc="-1015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r>
              <a:rPr dirty="0" sz="3600" spc="-60" b="1">
                <a:solidFill>
                  <a:srgbClr val="49AA42"/>
                </a:solidFill>
                <a:latin typeface="Times New Roman"/>
                <a:cs typeface="Times New Roman"/>
              </a:rPr>
              <a:t>-</a:t>
            </a:r>
            <a:fld id="{81D60167-4931-47E6-BA6A-407CBD079E47}" type="slidenum">
              <a:rPr dirty="0" sz="3600" spc="-145" b="1">
                <a:solidFill>
                  <a:srgbClr val="49AA42"/>
                </a:solidFill>
                <a:latin typeface="Times New Roman"/>
                <a:cs typeface="Times New Roman"/>
              </a:rPr>
              <a:t>4</a:t>
            </a:fld>
            <a:r>
              <a:rPr dirty="0" sz="3600" spc="-1015" b="1">
                <a:solidFill>
                  <a:srgbClr val="49AA42"/>
                </a:solidFill>
                <a:latin typeface="Times New Roman"/>
                <a:cs typeface="Times New Roman"/>
              </a:rPr>
              <a:t>X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72301" y="5795429"/>
            <a:ext cx="4279900" cy="4783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945437" y="1145197"/>
            <a:ext cx="5896190" cy="4227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89731"/>
            <a:ext cx="1498600" cy="562610"/>
          </a:xfrm>
          <a:custGeom>
            <a:avLst/>
            <a:gdLst/>
            <a:ahLst/>
            <a:cxnLst/>
            <a:rect l="l" t="t" r="r" b="b"/>
            <a:pathLst>
              <a:path w="1498600" h="562609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48221"/>
                </a:lnTo>
                <a:lnTo>
                  <a:pt x="55" y="473100"/>
                </a:lnTo>
                <a:lnTo>
                  <a:pt x="1496" y="511490"/>
                </a:lnTo>
                <a:lnTo>
                  <a:pt x="19013" y="552103"/>
                </a:lnTo>
                <a:lnTo>
                  <a:pt x="73782" y="562235"/>
                </a:lnTo>
                <a:lnTo>
                  <a:pt x="1384300" y="562521"/>
                </a:lnTo>
                <a:lnTo>
                  <a:pt x="1409179" y="562465"/>
                </a:lnTo>
                <a:lnTo>
                  <a:pt x="1447569" y="561024"/>
                </a:lnTo>
                <a:lnTo>
                  <a:pt x="1488182" y="543507"/>
                </a:lnTo>
                <a:lnTo>
                  <a:pt x="1498314" y="488738"/>
                </a:lnTo>
                <a:lnTo>
                  <a:pt x="1498600" y="114299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499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734689" y="1356360"/>
            <a:ext cx="4185246" cy="4005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88429" y="1133855"/>
            <a:ext cx="2943790" cy="4239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3867142" y="1133855"/>
            <a:ext cx="3285058" cy="4227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61429" y="5935979"/>
            <a:ext cx="3007360" cy="46431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686124" y="5795429"/>
            <a:ext cx="4020324" cy="47836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8052193" y="5795429"/>
            <a:ext cx="4602784" cy="47836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61600" y="1280119"/>
            <a:ext cx="5551741" cy="9276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14250" y="2038350"/>
            <a:ext cx="8256849" cy="8517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572000" y="10151529"/>
            <a:ext cx="2556941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3328916" y="10151529"/>
            <a:ext cx="2368270" cy="457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562350" y="2410879"/>
            <a:ext cx="13703300" cy="444500"/>
          </a:xfrm>
          <a:custGeom>
            <a:avLst/>
            <a:gdLst/>
            <a:ahLst/>
            <a:cxnLst/>
            <a:rect l="l" t="t" r="r" b="b"/>
            <a:pathLst>
              <a:path w="13703300" h="444500">
                <a:moveTo>
                  <a:pt x="0" y="444500"/>
                </a:moveTo>
                <a:lnTo>
                  <a:pt x="13703300" y="444500"/>
                </a:lnTo>
                <a:lnTo>
                  <a:pt x="13703300" y="0"/>
                </a:lnTo>
                <a:lnTo>
                  <a:pt x="0" y="0"/>
                </a:lnTo>
                <a:lnTo>
                  <a:pt x="0" y="444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626100" y="997546"/>
            <a:ext cx="6273800" cy="1040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179682" y="342900"/>
            <a:ext cx="7242822" cy="1134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5900" y="1003312"/>
            <a:ext cx="6177508" cy="8453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427632" y="2096592"/>
            <a:ext cx="97129" cy="8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339003" y="6421475"/>
            <a:ext cx="5047948" cy="303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6021375" y="6865975"/>
            <a:ext cx="1399379" cy="673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306610" y="7221575"/>
            <a:ext cx="1115471" cy="215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2355309" y="6535775"/>
            <a:ext cx="5660" cy="38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2359360" y="6408775"/>
            <a:ext cx="42843" cy="12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2398488" y="5710275"/>
            <a:ext cx="4450396" cy="698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2358014" y="5697575"/>
            <a:ext cx="4065016" cy="660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2460554" y="5341975"/>
            <a:ext cx="3951174" cy="355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2512630" y="2230475"/>
            <a:ext cx="3408785" cy="3111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2540145" y="2332075"/>
            <a:ext cx="1310043" cy="2819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4133512" y="2141575"/>
            <a:ext cx="970948" cy="889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9234436" y="2402598"/>
            <a:ext cx="9372" cy="81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1831904" y="9569627"/>
            <a:ext cx="258660" cy="762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1495027" y="9531527"/>
            <a:ext cx="177937" cy="762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9534982" y="9074327"/>
            <a:ext cx="2518509" cy="4953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8935893" y="9442627"/>
            <a:ext cx="26133" cy="12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8617321" y="9429927"/>
            <a:ext cx="37992" cy="12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6234970" y="9328327"/>
            <a:ext cx="2893172" cy="1143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848584" y="8794927"/>
            <a:ext cx="5962534" cy="5334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955715" y="7829727"/>
            <a:ext cx="5714635" cy="9779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6196573" y="7690027"/>
            <a:ext cx="3936267" cy="1397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0581867" y="7524927"/>
            <a:ext cx="14550" cy="1270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897398" y="7537627"/>
            <a:ext cx="4135008" cy="1524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791784" y="7385227"/>
            <a:ext cx="4653953" cy="1524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774569" y="7220127"/>
            <a:ext cx="4818305" cy="1651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776048" y="6140627"/>
            <a:ext cx="4854425" cy="10795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6345281" y="3727627"/>
            <a:ext cx="4173315" cy="241300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8187732" y="3422827"/>
            <a:ext cx="2151958" cy="3048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8401957" y="3092627"/>
            <a:ext cx="1958617" cy="3302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0372269" y="3041827"/>
            <a:ext cx="16991" cy="127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301825" y="2724327"/>
            <a:ext cx="2014463" cy="3683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8285346" y="2584627"/>
            <a:ext cx="1629454" cy="1397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8841794" y="2584627"/>
            <a:ext cx="1039262" cy="12700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8306115" y="2546527"/>
            <a:ext cx="171227" cy="3810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9111114" y="2495727"/>
            <a:ext cx="574953" cy="11430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0" name="object 4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7310">
              <a:lnSpc>
                <a:spcPct val="100000"/>
              </a:lnSpc>
            </a:pPr>
            <a:r>
              <a:rPr dirty="0" spc="-919"/>
              <a:t>1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2014-02-19T13:28:39Z</dcterms:created>
  <dcterms:modified xsi:type="dcterms:W3CDTF">2014-02-19T13:28:39Z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2014-02-19T00:00:00Z</vt:filetime>
  </property>
  <property fmtid="{D5CDD505-2E9C-101B-9397-08002B2CF9AE}" pid="3" name="LastSaved">
    <vt:filetime>2014-02-19T00:00:00Z</vt:filetime>
  </property>
</Properties>
</file>