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092306" y="342900"/>
            <a:ext cx="5460681" cy="6240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4660900"/>
            <a:ext cx="7543800" cy="745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0261605" y="3744912"/>
            <a:ext cx="1235710" cy="916305"/>
          </a:xfrm>
          <a:custGeom>
            <a:avLst/>
            <a:gdLst/>
            <a:ahLst/>
            <a:cxnLst/>
            <a:rect l="l" t="t" r="r" b="b"/>
            <a:pathLst>
              <a:path w="1235709" h="916304">
                <a:moveTo>
                  <a:pt x="770216" y="0"/>
                </a:moveTo>
                <a:lnTo>
                  <a:pt x="770216" y="286537"/>
                </a:lnTo>
                <a:lnTo>
                  <a:pt x="0" y="286537"/>
                </a:lnTo>
                <a:lnTo>
                  <a:pt x="0" y="659066"/>
                </a:lnTo>
                <a:lnTo>
                  <a:pt x="775690" y="659066"/>
                </a:lnTo>
                <a:lnTo>
                  <a:pt x="774700" y="915987"/>
                </a:lnTo>
                <a:lnTo>
                  <a:pt x="1235417" y="457987"/>
                </a:lnTo>
                <a:lnTo>
                  <a:pt x="77021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2401550" y="595883"/>
            <a:ext cx="3962400" cy="5690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2012081" y="786408"/>
            <a:ext cx="1235710" cy="1007744"/>
          </a:xfrm>
          <a:custGeom>
            <a:avLst/>
            <a:gdLst/>
            <a:ahLst/>
            <a:cxnLst/>
            <a:rect l="l" t="t" r="r" b="b"/>
            <a:pathLst>
              <a:path w="1235709" h="1007744">
                <a:moveTo>
                  <a:pt x="228587" y="0"/>
                </a:moveTo>
                <a:lnTo>
                  <a:pt x="0" y="855116"/>
                </a:lnTo>
                <a:lnTo>
                  <a:pt x="617715" y="1007516"/>
                </a:lnTo>
                <a:lnTo>
                  <a:pt x="1235430" y="313232"/>
                </a:lnTo>
                <a:lnTo>
                  <a:pt x="228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3970000" y="6756405"/>
            <a:ext cx="916305" cy="1235710"/>
          </a:xfrm>
          <a:custGeom>
            <a:avLst/>
            <a:gdLst/>
            <a:ahLst/>
            <a:cxnLst/>
            <a:rect l="l" t="t" r="r" b="b"/>
            <a:pathLst>
              <a:path w="916305" h="1235709">
                <a:moveTo>
                  <a:pt x="0" y="774700"/>
                </a:moveTo>
                <a:lnTo>
                  <a:pt x="458000" y="1235417"/>
                </a:lnTo>
                <a:lnTo>
                  <a:pt x="910598" y="775690"/>
                </a:lnTo>
                <a:lnTo>
                  <a:pt x="256921" y="775690"/>
                </a:lnTo>
                <a:lnTo>
                  <a:pt x="0" y="774700"/>
                </a:lnTo>
                <a:close/>
              </a:path>
              <a:path w="916305" h="1235709">
                <a:moveTo>
                  <a:pt x="629450" y="0"/>
                </a:moveTo>
                <a:lnTo>
                  <a:pt x="256921" y="0"/>
                </a:lnTo>
                <a:lnTo>
                  <a:pt x="256921" y="775690"/>
                </a:lnTo>
                <a:lnTo>
                  <a:pt x="910598" y="775690"/>
                </a:lnTo>
                <a:lnTo>
                  <a:pt x="915987" y="770216"/>
                </a:lnTo>
                <a:lnTo>
                  <a:pt x="629450" y="770216"/>
                </a:lnTo>
                <a:lnTo>
                  <a:pt x="62945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829852" y="850900"/>
            <a:ext cx="13642047" cy="1126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3281597" y="9168682"/>
            <a:ext cx="1349375" cy="1478915"/>
          </a:xfrm>
          <a:custGeom>
            <a:avLst/>
            <a:gdLst/>
            <a:ahLst/>
            <a:cxnLst/>
            <a:rect l="l" t="t" r="r" b="b"/>
            <a:pathLst>
              <a:path w="1349375" h="1478915">
                <a:moveTo>
                  <a:pt x="1166583" y="0"/>
                </a:moveTo>
                <a:lnTo>
                  <a:pt x="1214796" y="217117"/>
                </a:lnTo>
                <a:lnTo>
                  <a:pt x="1257043" y="412493"/>
                </a:lnTo>
                <a:lnTo>
                  <a:pt x="1292450" y="587222"/>
                </a:lnTo>
                <a:lnTo>
                  <a:pt x="1320142" y="742399"/>
                </a:lnTo>
                <a:lnTo>
                  <a:pt x="1339244" y="879118"/>
                </a:lnTo>
                <a:lnTo>
                  <a:pt x="1348880" y="998473"/>
                </a:lnTo>
                <a:lnTo>
                  <a:pt x="1348177" y="1101558"/>
                </a:lnTo>
                <a:lnTo>
                  <a:pt x="1336259" y="1189468"/>
                </a:lnTo>
                <a:lnTo>
                  <a:pt x="1312251" y="1263297"/>
                </a:lnTo>
                <a:lnTo>
                  <a:pt x="1275278" y="1324140"/>
                </a:lnTo>
                <a:lnTo>
                  <a:pt x="1224465" y="1373089"/>
                </a:lnTo>
                <a:lnTo>
                  <a:pt x="1158938" y="1411241"/>
                </a:lnTo>
                <a:lnTo>
                  <a:pt x="1077821" y="1439688"/>
                </a:lnTo>
                <a:lnTo>
                  <a:pt x="980240" y="1459526"/>
                </a:lnTo>
                <a:lnTo>
                  <a:pt x="865319" y="1471848"/>
                </a:lnTo>
                <a:lnTo>
                  <a:pt x="732184" y="1477749"/>
                </a:lnTo>
                <a:lnTo>
                  <a:pt x="579959" y="1478323"/>
                </a:lnTo>
                <a:lnTo>
                  <a:pt x="407770" y="1474664"/>
                </a:lnTo>
                <a:lnTo>
                  <a:pt x="214742" y="1467867"/>
                </a:lnTo>
                <a:lnTo>
                  <a:pt x="0" y="1459026"/>
                </a:lnTo>
              </a:path>
            </a:pathLst>
          </a:custGeom>
          <a:ln w="461009">
            <a:solidFill>
              <a:srgbClr val="939598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2905308" y="10143496"/>
            <a:ext cx="548640" cy="981710"/>
          </a:xfrm>
          <a:custGeom>
            <a:avLst/>
            <a:gdLst/>
            <a:ahLst/>
            <a:cxnLst/>
            <a:rect l="l" t="t" r="r" b="b"/>
            <a:pathLst>
              <a:path w="548640" h="981709">
                <a:moveTo>
                  <a:pt x="548284" y="0"/>
                </a:moveTo>
                <a:lnTo>
                  <a:pt x="0" y="468388"/>
                </a:lnTo>
                <a:lnTo>
                  <a:pt x="507022" y="981151"/>
                </a:lnTo>
                <a:lnTo>
                  <a:pt x="548284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935341" y="9393288"/>
            <a:ext cx="1478915" cy="1349375"/>
          </a:xfrm>
          <a:custGeom>
            <a:avLst/>
            <a:gdLst/>
            <a:ahLst/>
            <a:cxnLst/>
            <a:rect l="l" t="t" r="r" b="b"/>
            <a:pathLst>
              <a:path w="1478914" h="1349375">
                <a:moveTo>
                  <a:pt x="1478323" y="1166583"/>
                </a:moveTo>
                <a:lnTo>
                  <a:pt x="1261206" y="1214796"/>
                </a:lnTo>
                <a:lnTo>
                  <a:pt x="1065830" y="1257043"/>
                </a:lnTo>
                <a:lnTo>
                  <a:pt x="891100" y="1292450"/>
                </a:lnTo>
                <a:lnTo>
                  <a:pt x="735923" y="1320142"/>
                </a:lnTo>
                <a:lnTo>
                  <a:pt x="599204" y="1339244"/>
                </a:lnTo>
                <a:lnTo>
                  <a:pt x="479849" y="1348880"/>
                </a:lnTo>
                <a:lnTo>
                  <a:pt x="376764" y="1348177"/>
                </a:lnTo>
                <a:lnTo>
                  <a:pt x="288854" y="1336259"/>
                </a:lnTo>
                <a:lnTo>
                  <a:pt x="215025" y="1312251"/>
                </a:lnTo>
                <a:lnTo>
                  <a:pt x="154183" y="1275278"/>
                </a:lnTo>
                <a:lnTo>
                  <a:pt x="105233" y="1224465"/>
                </a:lnTo>
                <a:lnTo>
                  <a:pt x="67082" y="1158938"/>
                </a:lnTo>
                <a:lnTo>
                  <a:pt x="38634" y="1077821"/>
                </a:lnTo>
                <a:lnTo>
                  <a:pt x="18797" y="980240"/>
                </a:lnTo>
                <a:lnTo>
                  <a:pt x="6475" y="865319"/>
                </a:lnTo>
                <a:lnTo>
                  <a:pt x="574" y="732184"/>
                </a:lnTo>
                <a:lnTo>
                  <a:pt x="0" y="579959"/>
                </a:lnTo>
                <a:lnTo>
                  <a:pt x="3658" y="407770"/>
                </a:lnTo>
                <a:lnTo>
                  <a:pt x="10455" y="214742"/>
                </a:lnTo>
                <a:lnTo>
                  <a:pt x="19296" y="0"/>
                </a:lnTo>
              </a:path>
            </a:pathLst>
          </a:custGeom>
          <a:ln w="461009">
            <a:solidFill>
              <a:srgbClr val="939598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4457700" y="9017000"/>
            <a:ext cx="981710" cy="548640"/>
          </a:xfrm>
          <a:custGeom>
            <a:avLst/>
            <a:gdLst/>
            <a:ahLst/>
            <a:cxnLst/>
            <a:rect l="l" t="t" r="r" b="b"/>
            <a:pathLst>
              <a:path w="981710" h="548640">
                <a:moveTo>
                  <a:pt x="512762" y="0"/>
                </a:moveTo>
                <a:lnTo>
                  <a:pt x="0" y="507022"/>
                </a:lnTo>
                <a:lnTo>
                  <a:pt x="981151" y="548284"/>
                </a:lnTo>
                <a:lnTo>
                  <a:pt x="51276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bk object 23"/>
          <p:cNvSpPr/>
          <p:nvPr/>
        </p:nvSpPr>
        <p:spPr>
          <a:xfrm>
            <a:off x="4701794" y="2176278"/>
            <a:ext cx="1389380" cy="1436370"/>
          </a:xfrm>
          <a:custGeom>
            <a:avLst/>
            <a:gdLst/>
            <a:ahLst/>
            <a:cxnLst/>
            <a:rect l="l" t="t" r="r" b="b"/>
            <a:pathLst>
              <a:path w="1389379" h="1436370">
                <a:moveTo>
                  <a:pt x="87028" y="1435913"/>
                </a:moveTo>
                <a:lnTo>
                  <a:pt x="59990" y="1215157"/>
                </a:lnTo>
                <a:lnTo>
                  <a:pt x="36792" y="1016616"/>
                </a:lnTo>
                <a:lnTo>
                  <a:pt x="18410" y="839285"/>
                </a:lnTo>
                <a:lnTo>
                  <a:pt x="5820" y="682160"/>
                </a:lnTo>
                <a:lnTo>
                  <a:pt x="0" y="544236"/>
                </a:lnTo>
                <a:lnTo>
                  <a:pt x="1924" y="424508"/>
                </a:lnTo>
                <a:lnTo>
                  <a:pt x="12571" y="321972"/>
                </a:lnTo>
                <a:lnTo>
                  <a:pt x="32916" y="235622"/>
                </a:lnTo>
                <a:lnTo>
                  <a:pt x="63936" y="164454"/>
                </a:lnTo>
                <a:lnTo>
                  <a:pt x="106606" y="107463"/>
                </a:lnTo>
                <a:lnTo>
                  <a:pt x="161905" y="63644"/>
                </a:lnTo>
                <a:lnTo>
                  <a:pt x="230807" y="31993"/>
                </a:lnTo>
                <a:lnTo>
                  <a:pt x="314290" y="11506"/>
                </a:lnTo>
                <a:lnTo>
                  <a:pt x="413329" y="1176"/>
                </a:lnTo>
                <a:lnTo>
                  <a:pt x="528903" y="0"/>
                </a:lnTo>
                <a:lnTo>
                  <a:pt x="661985" y="6972"/>
                </a:lnTo>
                <a:lnTo>
                  <a:pt x="813554" y="21088"/>
                </a:lnTo>
                <a:lnTo>
                  <a:pt x="984586" y="41344"/>
                </a:lnTo>
                <a:lnTo>
                  <a:pt x="1176057" y="66734"/>
                </a:lnTo>
                <a:lnTo>
                  <a:pt x="1388943" y="96253"/>
                </a:lnTo>
              </a:path>
            </a:pathLst>
          </a:custGeom>
          <a:ln w="461009">
            <a:solidFill>
              <a:srgbClr val="939598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bk object 24"/>
          <p:cNvSpPr/>
          <p:nvPr/>
        </p:nvSpPr>
        <p:spPr>
          <a:xfrm>
            <a:off x="5872829" y="1765297"/>
            <a:ext cx="591185" cy="972819"/>
          </a:xfrm>
          <a:custGeom>
            <a:avLst/>
            <a:gdLst/>
            <a:ahLst/>
            <a:cxnLst/>
            <a:rect l="l" t="t" r="r" b="b"/>
            <a:pathLst>
              <a:path w="591185" h="972819">
                <a:moveTo>
                  <a:pt x="135737" y="0"/>
                </a:moveTo>
                <a:lnTo>
                  <a:pt x="0" y="972591"/>
                </a:lnTo>
                <a:lnTo>
                  <a:pt x="590918" y="559295"/>
                </a:lnTo>
                <a:lnTo>
                  <a:pt x="135737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2803519" y="1965145"/>
            <a:ext cx="1457325" cy="1368425"/>
          </a:xfrm>
          <a:custGeom>
            <a:avLst/>
            <a:gdLst/>
            <a:ahLst/>
            <a:cxnLst/>
            <a:rect l="l" t="t" r="r" b="b"/>
            <a:pathLst>
              <a:path w="1457325" h="1368425">
                <a:moveTo>
                  <a:pt x="0" y="137673"/>
                </a:moveTo>
                <a:lnTo>
                  <a:pt x="219046" y="99172"/>
                </a:lnTo>
                <a:lnTo>
                  <a:pt x="416108" y="65663"/>
                </a:lnTo>
                <a:lnTo>
                  <a:pt x="592240" y="38069"/>
                </a:lnTo>
                <a:lnTo>
                  <a:pt x="748495" y="17311"/>
                </a:lnTo>
                <a:lnTo>
                  <a:pt x="885928" y="4314"/>
                </a:lnTo>
                <a:lnTo>
                  <a:pt x="1005593" y="0"/>
                </a:lnTo>
                <a:lnTo>
                  <a:pt x="1108544" y="5290"/>
                </a:lnTo>
                <a:lnTo>
                  <a:pt x="1195836" y="21110"/>
                </a:lnTo>
                <a:lnTo>
                  <a:pt x="1268523" y="48380"/>
                </a:lnTo>
                <a:lnTo>
                  <a:pt x="1327659" y="88024"/>
                </a:lnTo>
                <a:lnTo>
                  <a:pt x="1374298" y="140965"/>
                </a:lnTo>
                <a:lnTo>
                  <a:pt x="1409495" y="208125"/>
                </a:lnTo>
                <a:lnTo>
                  <a:pt x="1434303" y="290427"/>
                </a:lnTo>
                <a:lnTo>
                  <a:pt x="1449778" y="388794"/>
                </a:lnTo>
                <a:lnTo>
                  <a:pt x="1456973" y="504149"/>
                </a:lnTo>
                <a:lnTo>
                  <a:pt x="1456942" y="637415"/>
                </a:lnTo>
                <a:lnTo>
                  <a:pt x="1450740" y="789513"/>
                </a:lnTo>
                <a:lnTo>
                  <a:pt x="1439421" y="961368"/>
                </a:lnTo>
                <a:lnTo>
                  <a:pt x="1424039" y="1153901"/>
                </a:lnTo>
                <a:lnTo>
                  <a:pt x="1405648" y="1368036"/>
                </a:lnTo>
              </a:path>
            </a:pathLst>
          </a:custGeom>
          <a:ln w="461009">
            <a:solidFill>
              <a:srgbClr val="939598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3733093" y="3139808"/>
            <a:ext cx="978535" cy="568960"/>
          </a:xfrm>
          <a:custGeom>
            <a:avLst/>
            <a:gdLst/>
            <a:ahLst/>
            <a:cxnLst/>
            <a:rect l="l" t="t" r="r" b="b"/>
            <a:pathLst>
              <a:path w="978534" h="568960">
                <a:moveTo>
                  <a:pt x="0" y="0"/>
                </a:moveTo>
                <a:lnTo>
                  <a:pt x="443522" y="568591"/>
                </a:lnTo>
                <a:lnTo>
                  <a:pt x="978344" y="84886"/>
                </a:lnTo>
                <a:lnTo>
                  <a:pt x="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2910" y="156581"/>
            <a:ext cx="9936378" cy="735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71198" y="11050851"/>
            <a:ext cx="998219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150" y="1117600"/>
            <a:ext cx="16751300" cy="1099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958979" y="11050851"/>
            <a:ext cx="79375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2500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330" b="1">
                <a:solidFill>
                  <a:srgbClr val="49AA42"/>
                </a:solidFill>
                <a:latin typeface="Times New Roman"/>
                <a:cs typeface="Times New Roman"/>
              </a:rPr>
              <a:t>3</a:t>
            </a:r>
            <a:r>
              <a:rPr dirty="0" sz="3600" spc="-2410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1215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625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dirty="0" sz="3600" spc="-445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dirty="0" sz="3600" spc="-2039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919" b="1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57940" y="11050851"/>
            <a:ext cx="101219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10" b="1">
                <a:solidFill>
                  <a:srgbClr val="49AA42"/>
                </a:solidFill>
                <a:latin typeface="Times New Roman"/>
                <a:cs typeface="Times New Roman"/>
              </a:rPr>
              <a:t>3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4336608"/>
            <a:ext cx="2057400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305">
                <a:latin typeface="Arial"/>
                <a:cs typeface="Arial"/>
              </a:rPr>
              <a:t>epithelial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900" y="5068129"/>
            <a:ext cx="1356995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355">
                <a:latin typeface="Arial"/>
                <a:cs typeface="Arial"/>
              </a:rPr>
              <a:t>tissue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2501" y="1089269"/>
            <a:ext cx="2531110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270">
                <a:latin typeface="Arial"/>
                <a:cs typeface="Arial"/>
              </a:rPr>
              <a:t>cell</a:t>
            </a:r>
            <a:r>
              <a:rPr dirty="0" sz="4800" spc="-180">
                <a:latin typeface="Arial"/>
                <a:cs typeface="Arial"/>
              </a:rPr>
              <a:t> </a:t>
            </a:r>
            <a:r>
              <a:rPr dirty="0" sz="4800" spc="-365">
                <a:latin typeface="Arial"/>
                <a:cs typeface="Arial"/>
              </a:rPr>
              <a:t>signals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622415">
              <a:lnSpc>
                <a:spcPct val="100000"/>
              </a:lnSpc>
            </a:pPr>
            <a:r>
              <a:rPr dirty="0" spc="-355"/>
              <a:t>tissue</a:t>
            </a:r>
            <a:r>
              <a:rPr dirty="0" spc="-180"/>
              <a:t> </a:t>
            </a:r>
            <a:r>
              <a:rPr dirty="0" spc="-565"/>
              <a:t>dam</a:t>
            </a:r>
            <a:r>
              <a:rPr dirty="0" spc="-440"/>
              <a:t>a</a:t>
            </a:r>
            <a:r>
              <a:rPr dirty="0" spc="-509"/>
              <a:t>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64904" y="5098609"/>
            <a:ext cx="1052830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310">
                <a:latin typeface="Arial"/>
                <a:cs typeface="Arial"/>
              </a:rPr>
              <a:t>cells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57384" y="7166372"/>
            <a:ext cx="1447165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455">
                <a:latin typeface="Arial"/>
                <a:cs typeface="Arial"/>
              </a:rPr>
              <a:t>germs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25000" y="7848600"/>
            <a:ext cx="596900" cy="1270000"/>
          </a:xfrm>
          <a:custGeom>
            <a:avLst/>
            <a:gdLst/>
            <a:ahLst/>
            <a:cxnLst/>
            <a:rect l="l" t="t" r="r" b="b"/>
            <a:pathLst>
              <a:path w="596900" h="1270000">
                <a:moveTo>
                  <a:pt x="0" y="1270000"/>
                </a:moveTo>
                <a:lnTo>
                  <a:pt x="596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318500" y="3073400"/>
            <a:ext cx="939800" cy="2235200"/>
          </a:xfrm>
          <a:custGeom>
            <a:avLst/>
            <a:gdLst/>
            <a:ahLst/>
            <a:cxnLst/>
            <a:rect l="l" t="t" r="r" b="b"/>
            <a:pathLst>
              <a:path w="939800" h="2235200">
                <a:moveTo>
                  <a:pt x="0" y="0"/>
                </a:moveTo>
                <a:lnTo>
                  <a:pt x="939800" y="2235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9264153" y="3365453"/>
            <a:ext cx="0" cy="1945639"/>
          </a:xfrm>
          <a:custGeom>
            <a:avLst/>
            <a:gdLst/>
            <a:ahLst/>
            <a:cxnLst/>
            <a:rect l="l" t="t" r="r" b="b"/>
            <a:pathLst>
              <a:path w="0" h="1945639">
                <a:moveTo>
                  <a:pt x="0" y="1945627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9410700" y="660400"/>
            <a:ext cx="951865" cy="1346200"/>
          </a:xfrm>
          <a:custGeom>
            <a:avLst/>
            <a:gdLst/>
            <a:ahLst/>
            <a:cxnLst/>
            <a:rect l="l" t="t" r="r" b="b"/>
            <a:pathLst>
              <a:path w="951865" h="1346200">
                <a:moveTo>
                  <a:pt x="0" y="1346200"/>
                </a:moveTo>
                <a:lnTo>
                  <a:pt x="9515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0127646" y="656729"/>
            <a:ext cx="240029" cy="676910"/>
          </a:xfrm>
          <a:custGeom>
            <a:avLst/>
            <a:gdLst/>
            <a:ahLst/>
            <a:cxnLst/>
            <a:rect l="l" t="t" r="r" b="b"/>
            <a:pathLst>
              <a:path w="240029" h="676910">
                <a:moveTo>
                  <a:pt x="0" y="676770"/>
                </a:moveTo>
                <a:lnTo>
                  <a:pt x="23975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642100" y="1549400"/>
            <a:ext cx="2006600" cy="215900"/>
          </a:xfrm>
          <a:custGeom>
            <a:avLst/>
            <a:gdLst/>
            <a:ahLst/>
            <a:cxnLst/>
            <a:rect l="l" t="t" r="r" b="b"/>
            <a:pathLst>
              <a:path w="2006600" h="215900">
                <a:moveTo>
                  <a:pt x="2006574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136900" y="497840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 h="0">
                <a:moveTo>
                  <a:pt x="3556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136900" y="4972050"/>
            <a:ext cx="0" cy="1085850"/>
          </a:xfrm>
          <a:custGeom>
            <a:avLst/>
            <a:gdLst/>
            <a:ahLst/>
            <a:cxnLst/>
            <a:rect l="l" t="t" r="r" b="b"/>
            <a:pathLst>
              <a:path w="0" h="1085850">
                <a:moveTo>
                  <a:pt x="0" y="0"/>
                </a:moveTo>
                <a:lnTo>
                  <a:pt x="0" y="10858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136900" y="606425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 h="0">
                <a:moveTo>
                  <a:pt x="3556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235200" y="5514975"/>
            <a:ext cx="895350" cy="0"/>
          </a:xfrm>
          <a:custGeom>
            <a:avLst/>
            <a:gdLst/>
            <a:ahLst/>
            <a:cxnLst/>
            <a:rect l="l" t="t" r="r" b="b"/>
            <a:pathLst>
              <a:path w="895350" h="0">
                <a:moveTo>
                  <a:pt x="8953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40"/>
              <a:t>12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57301" y="8069709"/>
            <a:ext cx="1153160" cy="3023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5"/>
              </a:lnSpc>
            </a:pPr>
            <a:r>
              <a:rPr dirty="0" sz="20000" spc="-2340">
                <a:solidFill>
                  <a:srgbClr val="BC0000"/>
                </a:solidFill>
                <a:latin typeface="Arial"/>
                <a:cs typeface="Arial"/>
              </a:rPr>
              <a:t>?</a:t>
            </a:r>
            <a:endParaRPr sz="20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4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296583" y="421532"/>
            <a:ext cx="1052830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310">
                <a:latin typeface="Arial"/>
                <a:cs typeface="Arial"/>
              </a:rPr>
              <a:t>cells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12393" y="700728"/>
            <a:ext cx="1356995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355">
                <a:latin typeface="Arial"/>
                <a:cs typeface="Arial"/>
              </a:rPr>
              <a:t>tissue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466044" y="342900"/>
            <a:ext cx="8585923" cy="11772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33572"/>
            <a:ext cx="17602200" cy="5705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342900"/>
            <a:ext cx="8866847" cy="5852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388550" y="2921000"/>
            <a:ext cx="8213648" cy="4229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064434" y="7211910"/>
            <a:ext cx="892175" cy="192405"/>
          </a:xfrm>
          <a:custGeom>
            <a:avLst/>
            <a:gdLst/>
            <a:ahLst/>
            <a:cxnLst/>
            <a:rect l="l" t="t" r="r" b="b"/>
            <a:pathLst>
              <a:path w="892175" h="192404">
                <a:moveTo>
                  <a:pt x="0" y="192138"/>
                </a:moveTo>
                <a:lnTo>
                  <a:pt x="892009" y="192138"/>
                </a:lnTo>
                <a:lnTo>
                  <a:pt x="892009" y="0"/>
                </a:lnTo>
                <a:lnTo>
                  <a:pt x="0" y="0"/>
                </a:lnTo>
                <a:lnTo>
                  <a:pt x="0" y="1921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362200" y="6606654"/>
            <a:ext cx="7825841" cy="5165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67661" y="6195021"/>
            <a:ext cx="2193290" cy="1017269"/>
          </a:xfrm>
          <a:custGeom>
            <a:avLst/>
            <a:gdLst/>
            <a:ahLst/>
            <a:cxnLst/>
            <a:rect l="l" t="t" r="r" b="b"/>
            <a:pathLst>
              <a:path w="2193290" h="1017270">
                <a:moveTo>
                  <a:pt x="0" y="1016888"/>
                </a:moveTo>
                <a:lnTo>
                  <a:pt x="2193124" y="1016888"/>
                </a:lnTo>
                <a:lnTo>
                  <a:pt x="2193124" y="0"/>
                </a:lnTo>
                <a:lnTo>
                  <a:pt x="0" y="0"/>
                </a:lnTo>
                <a:lnTo>
                  <a:pt x="0" y="1016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544104" y="4852746"/>
            <a:ext cx="1779930" cy="8227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r>
              <a:rPr dirty="0" spc="-1520"/>
              <a:t>3</a:t>
            </a:r>
            <a:r>
              <a:rPr dirty="0" spc="-1215"/>
              <a:t>X</a:t>
            </a:r>
            <a:r>
              <a:rPr dirty="0" spc="-2410"/>
              <a:t>A</a:t>
            </a:r>
            <a:r>
              <a:rPr dirty="0" spc="-1015"/>
              <a:t>X</a:t>
            </a:r>
            <a:r>
              <a:rPr dirty="0" spc="-1045"/>
              <a:t>-</a:t>
            </a:r>
            <a:r>
              <a:rPr dirty="0" spc="-30"/>
              <a:t>-</a:t>
            </a:r>
            <a:r>
              <a:rPr dirty="0" spc="-2460"/>
              <a:t>X</a:t>
            </a:r>
            <a:fld id="{81D60167-4931-47E6-BA6A-407CBD079E47}" type="slidenum">
              <a:rPr dirty="0" spc="-75"/>
              <a:t>6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600450" y="342900"/>
            <a:ext cx="104013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r>
              <a:rPr dirty="0" spc="-1520"/>
              <a:t>3</a:t>
            </a:r>
            <a:r>
              <a:rPr dirty="0" spc="-1215"/>
              <a:t>X</a:t>
            </a:r>
            <a:r>
              <a:rPr dirty="0" spc="-2410"/>
              <a:t>A</a:t>
            </a:r>
            <a:r>
              <a:rPr dirty="0" spc="-1015"/>
              <a:t>X</a:t>
            </a:r>
            <a:r>
              <a:rPr dirty="0" spc="-1045"/>
              <a:t>-</a:t>
            </a:r>
            <a:r>
              <a:rPr dirty="0" spc="-30"/>
              <a:t>-</a:t>
            </a:r>
            <a:r>
              <a:rPr dirty="0" spc="-2460"/>
              <a:t>X</a:t>
            </a:r>
            <a:fld id="{81D60167-4931-47E6-BA6A-407CBD079E47}" type="slidenum">
              <a:rPr dirty="0" spc="-75"/>
              <a:t>6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8041" y="342900"/>
            <a:ext cx="4419587" cy="1175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524835" y="342900"/>
            <a:ext cx="4230635" cy="1167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30"/>
              <a:t>8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582" y="342900"/>
            <a:ext cx="13031035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30"/>
              <a:t>8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2014-02-19T13:29:40Z</dcterms:created>
  <dcterms:modified xsi:type="dcterms:W3CDTF">2014-02-19T13:29:40Z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2014-02-19T00:00:00Z</vt:filetime>
  </property>
  <property fmtid="{D5CDD505-2E9C-101B-9397-08002B2CF9AE}" pid="3" name="LastSaved">
    <vt:filetime>2014-02-19T00:00:00Z</vt:filetime>
  </property>
</Properties>
</file>