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6300" y="342900"/>
            <a:ext cx="15849587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53777" y="342900"/>
            <a:ext cx="10494632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5464" y="5270941"/>
            <a:ext cx="9771271" cy="735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68910" y="11050851"/>
            <a:ext cx="1003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6037" y="342900"/>
            <a:ext cx="106223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" y="2612644"/>
            <a:ext cx="10262616" cy="9503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829366" y="4431514"/>
            <a:ext cx="1955164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445">
                <a:latin typeface="Arial"/>
                <a:cs typeface="Arial"/>
              </a:rPr>
              <a:t>stomach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285133" y="4957216"/>
            <a:ext cx="2557145" cy="868044"/>
          </a:xfrm>
          <a:custGeom>
            <a:avLst/>
            <a:gdLst/>
            <a:ahLst/>
            <a:cxnLst/>
            <a:rect l="l" t="t" r="r" b="b"/>
            <a:pathLst>
              <a:path w="2557144" h="868045">
                <a:moveTo>
                  <a:pt x="0" y="867867"/>
                </a:moveTo>
                <a:lnTo>
                  <a:pt x="255692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2550" y="152399"/>
            <a:ext cx="8891549" cy="11468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37964" y="6877724"/>
            <a:ext cx="2073910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520">
                <a:latin typeface="Arial"/>
                <a:cs typeface="Arial"/>
              </a:rPr>
              <a:t>a</a:t>
            </a:r>
            <a:r>
              <a:rPr dirty="0" sz="4800" spc="-434">
                <a:latin typeface="Arial"/>
                <a:cs typeface="Arial"/>
              </a:rPr>
              <a:t>ppendix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9028" y="6457603"/>
            <a:ext cx="2557145" cy="868044"/>
          </a:xfrm>
          <a:custGeom>
            <a:avLst/>
            <a:gdLst/>
            <a:ahLst/>
            <a:cxnLst/>
            <a:rect l="l" t="t" r="r" b="b"/>
            <a:pathLst>
              <a:path w="2557145" h="868045">
                <a:moveTo>
                  <a:pt x="2556929" y="0"/>
                </a:moveTo>
                <a:lnTo>
                  <a:pt x="0" y="86786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55652" y="11050851"/>
            <a:ext cx="10166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5" b="1">
                <a:solidFill>
                  <a:srgbClr val="49AA42"/>
                </a:solidFill>
                <a:latin typeface="Times New Roman"/>
                <a:cs typeface="Times New Roman"/>
              </a:rPr>
              <a:t>5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2451" y="342900"/>
            <a:ext cx="1039447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414174" y="5735380"/>
            <a:ext cx="3218815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65">
                <a:latin typeface="Arial"/>
                <a:cs typeface="Arial"/>
              </a:rPr>
              <a:t>large</a:t>
            </a:r>
            <a:r>
              <a:rPr dirty="0" sz="4800" spc="-180">
                <a:latin typeface="Arial"/>
                <a:cs typeface="Arial"/>
              </a:rPr>
              <a:t> </a:t>
            </a:r>
            <a:r>
              <a:rPr dirty="0" sz="4800" spc="-320">
                <a:latin typeface="Arial"/>
                <a:cs typeface="Arial"/>
              </a:rPr>
              <a:t>intestine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20204" y="6261103"/>
            <a:ext cx="2806700" cy="968375"/>
          </a:xfrm>
          <a:custGeom>
            <a:avLst/>
            <a:gdLst/>
            <a:ahLst/>
            <a:cxnLst/>
            <a:rect l="l" t="t" r="r" b="b"/>
            <a:pathLst>
              <a:path w="2806700" h="968375">
                <a:moveTo>
                  <a:pt x="0" y="968222"/>
                </a:moveTo>
                <a:lnTo>
                  <a:pt x="28066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4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2649" y="342900"/>
            <a:ext cx="1056165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5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40"/>
              <a:t>12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747" y="342900"/>
            <a:ext cx="16508711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7916" y="342900"/>
            <a:ext cx="7357766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995074" y="5633780"/>
            <a:ext cx="1955164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445">
                <a:latin typeface="Arial"/>
                <a:cs typeface="Arial"/>
              </a:rPr>
              <a:t>stomach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50840" y="6159498"/>
            <a:ext cx="2557145" cy="868044"/>
          </a:xfrm>
          <a:custGeom>
            <a:avLst/>
            <a:gdLst/>
            <a:ahLst/>
            <a:cxnLst/>
            <a:rect l="l" t="t" r="r" b="b"/>
            <a:pathLst>
              <a:path w="2557145" h="868045">
                <a:moveTo>
                  <a:pt x="0" y="867867"/>
                </a:moveTo>
                <a:lnTo>
                  <a:pt x="255692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165340" y="2958314"/>
            <a:ext cx="2468880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500">
                <a:latin typeface="Arial"/>
                <a:cs typeface="Arial"/>
              </a:rPr>
              <a:t>esoph</a:t>
            </a:r>
            <a:r>
              <a:rPr dirty="0" sz="4800" spc="-465">
                <a:latin typeface="Arial"/>
                <a:cs typeface="Arial"/>
              </a:rPr>
              <a:t>a</a:t>
            </a:r>
            <a:r>
              <a:rPr dirty="0" sz="4800" spc="-465">
                <a:latin typeface="Arial"/>
                <a:cs typeface="Arial"/>
              </a:rPr>
              <a:t>gus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21106" y="3484016"/>
            <a:ext cx="2557145" cy="868044"/>
          </a:xfrm>
          <a:custGeom>
            <a:avLst/>
            <a:gdLst/>
            <a:ahLst/>
            <a:cxnLst/>
            <a:rect l="l" t="t" r="r" b="b"/>
            <a:pathLst>
              <a:path w="2557145" h="868045">
                <a:moveTo>
                  <a:pt x="0" y="867867"/>
                </a:moveTo>
                <a:lnTo>
                  <a:pt x="255692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931685" y="2817564"/>
            <a:ext cx="2557145" cy="868044"/>
          </a:xfrm>
          <a:custGeom>
            <a:avLst/>
            <a:gdLst/>
            <a:ahLst/>
            <a:cxnLst/>
            <a:rect l="l" t="t" r="r" b="b"/>
            <a:pathLst>
              <a:path w="2557145" h="868045">
                <a:moveTo>
                  <a:pt x="2556929" y="0"/>
                </a:moveTo>
                <a:lnTo>
                  <a:pt x="0" y="86786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261425" y="1707801"/>
            <a:ext cx="2557145" cy="868044"/>
          </a:xfrm>
          <a:custGeom>
            <a:avLst/>
            <a:gdLst/>
            <a:ahLst/>
            <a:cxnLst/>
            <a:rect l="l" t="t" r="r" b="b"/>
            <a:pathLst>
              <a:path w="2557145" h="868044">
                <a:moveTo>
                  <a:pt x="0" y="867867"/>
                </a:moveTo>
                <a:lnTo>
                  <a:pt x="255692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255986" y="3132584"/>
            <a:ext cx="2554605" cy="1574165"/>
          </a:xfrm>
          <a:custGeom>
            <a:avLst/>
            <a:gdLst/>
            <a:ahLst/>
            <a:cxnLst/>
            <a:rect l="l" t="t" r="r" b="b"/>
            <a:pathLst>
              <a:path w="2554604" h="1574164">
                <a:moveTo>
                  <a:pt x="2554351" y="0"/>
                </a:moveTo>
                <a:lnTo>
                  <a:pt x="0" y="157370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362450" y="3060453"/>
            <a:ext cx="283210" cy="347980"/>
          </a:xfrm>
          <a:custGeom>
            <a:avLst/>
            <a:gdLst/>
            <a:ahLst/>
            <a:cxnLst/>
            <a:rect l="l" t="t" r="r" b="b"/>
            <a:pathLst>
              <a:path w="283209" h="347979">
                <a:moveTo>
                  <a:pt x="0" y="347611"/>
                </a:moveTo>
                <a:lnTo>
                  <a:pt x="28274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08479" y="2910725"/>
            <a:ext cx="3386454" cy="2120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1490980">
              <a:lnSpc>
                <a:spcPct val="144700"/>
              </a:lnSpc>
            </a:pPr>
            <a:r>
              <a:rPr dirty="0" sz="4800" spc="-415">
                <a:latin typeface="Arial"/>
                <a:cs typeface="Arial"/>
              </a:rPr>
              <a:t>tongue </a:t>
            </a:r>
            <a:r>
              <a:rPr dirty="0" sz="4800" spc="-350">
                <a:latin typeface="Arial"/>
                <a:cs typeface="Arial"/>
              </a:rPr>
              <a:t>saliva</a:t>
            </a:r>
            <a:r>
              <a:rPr dirty="0" sz="4800" spc="-190">
                <a:latin typeface="Arial"/>
                <a:cs typeface="Arial"/>
              </a:rPr>
              <a:t>r</a:t>
            </a:r>
            <a:r>
              <a:rPr dirty="0" sz="4800" spc="-459">
                <a:latin typeface="Arial"/>
                <a:cs typeface="Arial"/>
              </a:rPr>
              <a:t>y</a:t>
            </a:r>
            <a:r>
              <a:rPr dirty="0" sz="4800" spc="-180">
                <a:latin typeface="Arial"/>
                <a:cs typeface="Arial"/>
              </a:rPr>
              <a:t> </a:t>
            </a:r>
            <a:r>
              <a:rPr dirty="0" sz="4800" spc="-425">
                <a:latin typeface="Arial"/>
                <a:cs typeface="Arial"/>
              </a:rPr>
              <a:t>glands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10866966" y="1298847"/>
            <a:ext cx="3386454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50">
                <a:latin typeface="Arial"/>
                <a:cs typeface="Arial"/>
              </a:rPr>
              <a:t>saliva</a:t>
            </a:r>
            <a:r>
              <a:rPr dirty="0" sz="4800" spc="-190">
                <a:latin typeface="Arial"/>
                <a:cs typeface="Arial"/>
              </a:rPr>
              <a:t>r</a:t>
            </a:r>
            <a:r>
              <a:rPr dirty="0" sz="4800" spc="-459">
                <a:latin typeface="Arial"/>
                <a:cs typeface="Arial"/>
              </a:rPr>
              <a:t>y</a:t>
            </a:r>
            <a:r>
              <a:rPr dirty="0" sz="4800" spc="-180">
                <a:latin typeface="Arial"/>
                <a:cs typeface="Arial"/>
              </a:rPr>
              <a:t> </a:t>
            </a:r>
            <a:r>
              <a:rPr dirty="0" sz="4800" spc="-425">
                <a:latin typeface="Arial"/>
                <a:cs typeface="Arial"/>
              </a:rPr>
              <a:t>glands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28280">
              <a:lnSpc>
                <a:spcPct val="100000"/>
              </a:lnSpc>
            </a:pPr>
            <a:r>
              <a:rPr dirty="0" spc="-445"/>
              <a:t>stomach</a:t>
            </a:r>
          </a:p>
        </p:txBody>
      </p:sp>
      <p:sp>
        <p:nvSpPr>
          <p:cNvPr id="3" name="object 3"/>
          <p:cNvSpPr/>
          <p:nvPr/>
        </p:nvSpPr>
        <p:spPr>
          <a:xfrm>
            <a:off x="9187337" y="5796655"/>
            <a:ext cx="2557145" cy="868044"/>
          </a:xfrm>
          <a:custGeom>
            <a:avLst/>
            <a:gdLst/>
            <a:ahLst/>
            <a:cxnLst/>
            <a:rect l="l" t="t" r="r" b="b"/>
            <a:pathLst>
              <a:path w="2557145" h="868045">
                <a:moveTo>
                  <a:pt x="0" y="867867"/>
                </a:moveTo>
                <a:lnTo>
                  <a:pt x="255692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505200" y="342900"/>
            <a:ext cx="10657217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041640" y="6323262"/>
            <a:ext cx="3298190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60">
                <a:latin typeface="Arial"/>
                <a:cs typeface="Arial"/>
              </a:rPr>
              <a:t>small</a:t>
            </a:r>
            <a:r>
              <a:rPr dirty="0" sz="4800" spc="-180">
                <a:latin typeface="Arial"/>
                <a:cs typeface="Arial"/>
              </a:rPr>
              <a:t> </a:t>
            </a:r>
            <a:r>
              <a:rPr dirty="0" sz="4800" spc="-320">
                <a:latin typeface="Arial"/>
                <a:cs typeface="Arial"/>
              </a:rPr>
              <a:t>intestine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7670" y="6848974"/>
            <a:ext cx="2806700" cy="968375"/>
          </a:xfrm>
          <a:custGeom>
            <a:avLst/>
            <a:gdLst/>
            <a:ahLst/>
            <a:cxnLst/>
            <a:rect l="l" t="t" r="r" b="b"/>
            <a:pathLst>
              <a:path w="2806700" h="968375">
                <a:moveTo>
                  <a:pt x="0" y="968222"/>
                </a:moveTo>
                <a:lnTo>
                  <a:pt x="28066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5032" y="8689591"/>
            <a:ext cx="770890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60">
                <a:latin typeface="Arial"/>
                <a:cs typeface="Arial"/>
              </a:rPr>
              <a:t>villi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895" y="8269485"/>
            <a:ext cx="2557145" cy="868044"/>
          </a:xfrm>
          <a:custGeom>
            <a:avLst/>
            <a:gdLst/>
            <a:ahLst/>
            <a:cxnLst/>
            <a:rect l="l" t="t" r="r" b="b"/>
            <a:pathLst>
              <a:path w="2557145" h="868045">
                <a:moveTo>
                  <a:pt x="2556929" y="0"/>
                </a:moveTo>
                <a:lnTo>
                  <a:pt x="0" y="86786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45603" y="926314"/>
            <a:ext cx="7911465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50">
                <a:latin typeface="Arial"/>
                <a:cs typeface="Arial"/>
              </a:rPr>
              <a:t>cross-section</a:t>
            </a:r>
            <a:r>
              <a:rPr dirty="0" sz="4800" spc="-180">
                <a:latin typeface="Arial"/>
                <a:cs typeface="Arial"/>
              </a:rPr>
              <a:t> </a:t>
            </a:r>
            <a:r>
              <a:rPr dirty="0" sz="4800" spc="-320">
                <a:latin typeface="Arial"/>
                <a:cs typeface="Arial"/>
              </a:rPr>
              <a:t>of</a:t>
            </a:r>
            <a:r>
              <a:rPr dirty="0" sz="4800" spc="-180">
                <a:latin typeface="Arial"/>
                <a:cs typeface="Arial"/>
              </a:rPr>
              <a:t> </a:t>
            </a:r>
            <a:r>
              <a:rPr dirty="0" sz="4800" spc="-380">
                <a:latin typeface="Arial"/>
                <a:cs typeface="Arial"/>
              </a:rPr>
              <a:t>the</a:t>
            </a:r>
            <a:r>
              <a:rPr dirty="0" sz="4800" spc="-180">
                <a:latin typeface="Arial"/>
                <a:cs typeface="Arial"/>
              </a:rPr>
              <a:t> </a:t>
            </a:r>
            <a:r>
              <a:rPr dirty="0" sz="4800" spc="-360">
                <a:latin typeface="Arial"/>
                <a:cs typeface="Arial"/>
              </a:rPr>
              <a:t>small</a:t>
            </a:r>
            <a:r>
              <a:rPr dirty="0" sz="4800" spc="-180">
                <a:latin typeface="Arial"/>
                <a:cs typeface="Arial"/>
              </a:rPr>
              <a:t> </a:t>
            </a:r>
            <a:r>
              <a:rPr dirty="0" sz="4800" spc="-320">
                <a:latin typeface="Arial"/>
                <a:cs typeface="Arial"/>
              </a:rPr>
              <a:t>intestine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3505" y="342900"/>
            <a:ext cx="10432026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42758" y="6585624"/>
            <a:ext cx="972819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285">
                <a:latin typeface="Arial"/>
                <a:cs typeface="Arial"/>
              </a:rPr>
              <a:t>liver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02238" y="6063903"/>
            <a:ext cx="2752090" cy="968375"/>
          </a:xfrm>
          <a:custGeom>
            <a:avLst/>
            <a:gdLst/>
            <a:ahLst/>
            <a:cxnLst/>
            <a:rect l="l" t="t" r="r" b="b"/>
            <a:pathLst>
              <a:path w="2752090" h="968375">
                <a:moveTo>
                  <a:pt x="2751518" y="0"/>
                </a:moveTo>
                <a:lnTo>
                  <a:pt x="0" y="96827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75">
                <a:latin typeface="Times New Roman"/>
                <a:cs typeface="Times New Roman"/>
              </a:rPr>
              <a:t>5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2014-02-19T13:30:55Z</dcterms:created>
  <dcterms:modified xsi:type="dcterms:W3CDTF">2014-02-19T13:30:55Z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2014-02-19T00:00:00Z</vt:filetime>
  </property>
  <property fmtid="{D5CDD505-2E9C-101B-9397-08002B2CF9AE}" pid="3" name="LastSaved">
    <vt:filetime>2014-02-19T00:00:00Z</vt:filetime>
  </property>
</Properties>
</file>