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</p:sldMasterIdLst>
  <p:sldIdLst>
    <p:sldId id="268" r:id="rId6"/>
    <p:sldId id="271" r:id="rId7"/>
    <p:sldId id="270" r:id="rId8"/>
    <p:sldId id="269" r:id="rId9"/>
    <p:sldId id="264" r:id="rId10"/>
    <p:sldId id="265" r:id="rId11"/>
    <p:sldId id="266" r:id="rId12"/>
    <p:sldId id="267" r:id="rId13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63910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66832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86214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17534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374994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6891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321993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96300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87121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2560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53755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349409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482919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4008300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2411245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24498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25236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1379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22757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75031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2797" y="11050851"/>
            <a:ext cx="9950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8398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2797" y="11050851"/>
            <a:ext cx="9950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30692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2797" y="11050851"/>
            <a:ext cx="9950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28225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2797" y="11050851"/>
            <a:ext cx="9950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204285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" Type="http://schemas.openxmlformats.org/officeDocument/2006/relationships/image" Target="../media/image88.jp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2" Type="http://schemas.openxmlformats.org/officeDocument/2006/relationships/image" Target="../media/image87.jp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29" Type="http://schemas.openxmlformats.org/officeDocument/2006/relationships/image" Target="../media/image114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32" Type="http://schemas.openxmlformats.org/officeDocument/2006/relationships/image" Target="../media/image117.jp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31" Type="http://schemas.openxmlformats.org/officeDocument/2006/relationships/image" Target="../media/image116.jp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8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826" y="845172"/>
            <a:ext cx="8015273" cy="5905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1100" y="342900"/>
            <a:ext cx="8801100" cy="661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1892" y="7403001"/>
            <a:ext cx="1960773" cy="12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31828" y="7288701"/>
            <a:ext cx="1012381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24963" y="7187101"/>
            <a:ext cx="1050934" cy="10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7392" y="7174401"/>
            <a:ext cx="382118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64822" y="6996601"/>
            <a:ext cx="5929167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31442" y="6374302"/>
            <a:ext cx="6253065" cy="622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92661" y="6196502"/>
            <a:ext cx="6128800" cy="177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8529" y="6018702"/>
            <a:ext cx="6033321" cy="177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16079" y="6006002"/>
            <a:ext cx="9601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25680" y="5942502"/>
            <a:ext cx="3214756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59619" y="5764702"/>
            <a:ext cx="2687201" cy="177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36179" y="5713902"/>
            <a:ext cx="249303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98854" y="5625002"/>
            <a:ext cx="2067943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77832" y="5625002"/>
            <a:ext cx="2134592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93762" y="5612302"/>
            <a:ext cx="23073" cy="12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318945" y="5396402"/>
            <a:ext cx="2214077" cy="228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560179" y="5282102"/>
            <a:ext cx="1979041" cy="1143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16930" y="5180502"/>
            <a:ext cx="1651449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40982" y="4951902"/>
            <a:ext cx="1708970" cy="673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99409" y="4609002"/>
            <a:ext cx="1724274" cy="596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298908" y="9633162"/>
            <a:ext cx="525704" cy="635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022780" y="9099762"/>
            <a:ext cx="1394534" cy="533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337075" y="9582362"/>
            <a:ext cx="189780" cy="12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012429" y="9163262"/>
            <a:ext cx="842120" cy="419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79580" y="9493462"/>
            <a:ext cx="1641519" cy="139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95922" y="8871162"/>
            <a:ext cx="3238190" cy="622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295830" y="9341062"/>
            <a:ext cx="299021" cy="254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191328" y="9175962"/>
            <a:ext cx="566289" cy="1651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166425" y="8718762"/>
            <a:ext cx="3532008" cy="4572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433672" y="8985462"/>
            <a:ext cx="164523" cy="76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487650" y="8871162"/>
            <a:ext cx="637290" cy="203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66265" y="8731462"/>
            <a:ext cx="3790802" cy="1397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453951" y="8325062"/>
            <a:ext cx="7270377" cy="4064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730526" y="8274262"/>
            <a:ext cx="6922560" cy="1905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804298" y="8109162"/>
            <a:ext cx="6512765" cy="1651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021299" y="7931362"/>
            <a:ext cx="6307483" cy="177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246804" y="7766262"/>
            <a:ext cx="6066584" cy="1651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353495" y="7613862"/>
            <a:ext cx="5851322" cy="2667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815802" y="7499562"/>
            <a:ext cx="4933946" cy="1143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078520" y="7359862"/>
            <a:ext cx="4712961" cy="1397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05576" y="7245562"/>
            <a:ext cx="4391024" cy="1143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771439" y="7080462"/>
            <a:ext cx="4014184" cy="177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152232" y="6750262"/>
            <a:ext cx="3432252" cy="3302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006301" y="6394662"/>
            <a:ext cx="625711" cy="5334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999387" y="6470862"/>
            <a:ext cx="760171" cy="4064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671183" y="6445462"/>
            <a:ext cx="1441113" cy="3683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347427" y="6737562"/>
            <a:ext cx="145820" cy="12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699795" y="6521662"/>
            <a:ext cx="1089077" cy="1397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871375" y="6508962"/>
            <a:ext cx="194706" cy="127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403413" y="6458162"/>
            <a:ext cx="112011" cy="127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3970000" y="6407362"/>
            <a:ext cx="126366" cy="381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3224447" y="6305762"/>
            <a:ext cx="555520" cy="3302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11606" y="11598717"/>
            <a:ext cx="625194" cy="889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358413" y="11522517"/>
            <a:ext cx="729068" cy="762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332778" y="11319317"/>
            <a:ext cx="769579" cy="2032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48460" y="11395517"/>
            <a:ext cx="435976" cy="889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28383" y="11205017"/>
            <a:ext cx="1419447" cy="19049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02565" y="11052617"/>
            <a:ext cx="235705" cy="381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517346" y="11027217"/>
            <a:ext cx="3076466" cy="1905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387730" y="10963717"/>
            <a:ext cx="388536" cy="889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51371" y="10747817"/>
            <a:ext cx="716541" cy="2159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75879" y="10811317"/>
            <a:ext cx="3048523" cy="2286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491854" y="10379517"/>
            <a:ext cx="6058676" cy="5080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81566" y="10671617"/>
            <a:ext cx="4183319" cy="1397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016254" y="10709717"/>
            <a:ext cx="177680" cy="254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432816" y="10493817"/>
            <a:ext cx="5016249" cy="2159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538837" y="10531917"/>
            <a:ext cx="183383" cy="381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820202" y="10189017"/>
            <a:ext cx="917032" cy="3429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68370" y="10443017"/>
            <a:ext cx="300706" cy="635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79423" y="9554017"/>
            <a:ext cx="8093752" cy="8890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365869" y="10163617"/>
            <a:ext cx="7316744" cy="1524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89254" y="9300017"/>
            <a:ext cx="7741302" cy="2540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4110" y="8982517"/>
            <a:ext cx="7749527" cy="3175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51853" y="8398317"/>
            <a:ext cx="7751550" cy="5842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35698" y="7763317"/>
            <a:ext cx="7663756" cy="6350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913077" y="7674417"/>
            <a:ext cx="6494215" cy="3048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186141" y="7572817"/>
            <a:ext cx="647336" cy="19050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494735" y="7572817"/>
            <a:ext cx="686138" cy="1016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878658" y="7522017"/>
            <a:ext cx="5565294" cy="1651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101530" y="7382317"/>
            <a:ext cx="3520377" cy="16510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836508" y="7483917"/>
            <a:ext cx="954805" cy="3810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845690" y="7445817"/>
            <a:ext cx="499264" cy="8890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094546" y="7001317"/>
            <a:ext cx="3369405" cy="38100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656594" y="6925117"/>
            <a:ext cx="1249902" cy="5588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2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325019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" y="7129094"/>
            <a:ext cx="5252389" cy="271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69349" y="6699453"/>
            <a:ext cx="5398523" cy="359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52358" y="9937829"/>
            <a:ext cx="44375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73019" y="9823529"/>
            <a:ext cx="354294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44554" y="9810829"/>
            <a:ext cx="464188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40565" y="9633029"/>
            <a:ext cx="1860118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04165" y="9569529"/>
            <a:ext cx="261421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26276" y="9556829"/>
            <a:ext cx="1817942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75998" y="9429829"/>
            <a:ext cx="2522014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501168" y="9213929"/>
            <a:ext cx="3741961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29781" y="9328229"/>
            <a:ext cx="3004769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51055" y="9290129"/>
            <a:ext cx="248856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48324" y="9201229"/>
            <a:ext cx="394198" cy="88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345281" y="9213929"/>
            <a:ext cx="323932" cy="114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432360" y="9137729"/>
            <a:ext cx="3854306" cy="76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319887" y="9125029"/>
            <a:ext cx="398771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59897" y="8680529"/>
            <a:ext cx="4909955" cy="520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42754" y="8604329"/>
            <a:ext cx="4600068" cy="76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027255" y="8401129"/>
            <a:ext cx="4679403" cy="203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989327" y="7715329"/>
            <a:ext cx="4676463" cy="685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084127" y="7613729"/>
            <a:ext cx="3791749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634541" y="7537529"/>
            <a:ext cx="3241226" cy="88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98946" y="7562929"/>
            <a:ext cx="383785" cy="50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690273" y="7486729"/>
            <a:ext cx="292373" cy="50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089754" y="7474029"/>
            <a:ext cx="3449986" cy="330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190435" y="7220029"/>
            <a:ext cx="2061986" cy="2540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366187" y="7169229"/>
            <a:ext cx="753769" cy="3048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77282" y="1873948"/>
            <a:ext cx="5481573" cy="45954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849044" y="1283522"/>
            <a:ext cx="3472497" cy="48558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549039" y="3242957"/>
            <a:ext cx="4249851" cy="310719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7643" y="861961"/>
            <a:ext cx="5446039" cy="306050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3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63069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365" y="624031"/>
            <a:ext cx="12645834" cy="1149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037651"/>
            <a:ext cx="5800483" cy="430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705" y="6680200"/>
            <a:ext cx="4677604" cy="5149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73100"/>
                </a:lnTo>
                <a:lnTo>
                  <a:pt x="388" y="494079"/>
                </a:lnTo>
                <a:lnTo>
                  <a:pt x="6873" y="536937"/>
                </a:lnTo>
                <a:lnTo>
                  <a:pt x="40355" y="559649"/>
                </a:lnTo>
                <a:lnTo>
                  <a:pt x="95733" y="562499"/>
                </a:lnTo>
                <a:lnTo>
                  <a:pt x="1409124" y="562465"/>
                </a:lnTo>
                <a:lnTo>
                  <a:pt x="1447513" y="561024"/>
                </a:lnTo>
                <a:lnTo>
                  <a:pt x="1488127" y="543507"/>
                </a:lnTo>
                <a:lnTo>
                  <a:pt x="1498258" y="488738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48221"/>
                </a:lnTo>
                <a:lnTo>
                  <a:pt x="55" y="473100"/>
                </a:lnTo>
                <a:lnTo>
                  <a:pt x="1496" y="511490"/>
                </a:lnTo>
                <a:lnTo>
                  <a:pt x="19013" y="552103"/>
                </a:lnTo>
                <a:lnTo>
                  <a:pt x="73782" y="562235"/>
                </a:lnTo>
                <a:lnTo>
                  <a:pt x="1384300" y="562521"/>
                </a:lnTo>
                <a:lnTo>
                  <a:pt x="1409179" y="562465"/>
                </a:lnTo>
                <a:lnTo>
                  <a:pt x="1447569" y="561024"/>
                </a:lnTo>
                <a:lnTo>
                  <a:pt x="1488182" y="543507"/>
                </a:lnTo>
                <a:lnTo>
                  <a:pt x="1498314" y="488738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499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/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62865"/>
              <a:t>4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314597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3682"/>
            <a:ext cx="17602200" cy="11772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73100"/>
                </a:lnTo>
                <a:lnTo>
                  <a:pt x="388" y="494079"/>
                </a:lnTo>
                <a:lnTo>
                  <a:pt x="6873" y="536937"/>
                </a:lnTo>
                <a:lnTo>
                  <a:pt x="40355" y="559649"/>
                </a:lnTo>
                <a:lnTo>
                  <a:pt x="95733" y="562499"/>
                </a:lnTo>
                <a:lnTo>
                  <a:pt x="1409124" y="562465"/>
                </a:lnTo>
                <a:lnTo>
                  <a:pt x="1447513" y="561024"/>
                </a:lnTo>
                <a:lnTo>
                  <a:pt x="1488127" y="543507"/>
                </a:lnTo>
                <a:lnTo>
                  <a:pt x="1498258" y="488738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48221"/>
                </a:lnTo>
                <a:lnTo>
                  <a:pt x="55" y="473100"/>
                </a:lnTo>
                <a:lnTo>
                  <a:pt x="1496" y="511490"/>
                </a:lnTo>
                <a:lnTo>
                  <a:pt x="19013" y="552103"/>
                </a:lnTo>
                <a:lnTo>
                  <a:pt x="73782" y="562235"/>
                </a:lnTo>
                <a:lnTo>
                  <a:pt x="1384300" y="562521"/>
                </a:lnTo>
                <a:lnTo>
                  <a:pt x="1409179" y="562465"/>
                </a:lnTo>
                <a:lnTo>
                  <a:pt x="1447569" y="561024"/>
                </a:lnTo>
                <a:lnTo>
                  <a:pt x="1488182" y="543507"/>
                </a:lnTo>
                <a:lnTo>
                  <a:pt x="1498314" y="488738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499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5</a:t>
            </a:fld>
            <a:endParaRPr spc="-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859537" y="11050851"/>
            <a:ext cx="100901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025" dirty="0">
                <a:solidFill>
                  <a:srgbClr val="49AA42"/>
                </a:solidFill>
                <a:latin typeface="Times New Roman"/>
                <a:cs typeface="Times New Roman"/>
              </a:rPr>
              <a:t>8</a:t>
            </a:r>
            <a:r>
              <a:rPr sz="3600" b="1" spc="-1735" dirty="0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sz="3600" b="1" spc="-1889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1370" dirty="0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sz="3600" b="1" spc="-86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215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1470" dirty="0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sz="3600" b="1" spc="-2080" dirty="0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sz="3600" b="1" spc="35" dirty="0">
                <a:solidFill>
                  <a:srgbClr val="49AA42"/>
                </a:solidFill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00" y="457200"/>
            <a:ext cx="5716290" cy="477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28400" y="4842929"/>
            <a:ext cx="5501030" cy="5496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16963"/>
            <a:ext cx="9948926" cy="9998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540" dirty="0"/>
              <a:t>7</a:t>
            </a:fld>
            <a:endParaRPr spc="-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9951008" cy="6545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87663" y="5224386"/>
            <a:ext cx="8914536" cy="5881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540" dirty="0"/>
              <a:t>8</a:t>
            </a:fld>
            <a:endParaRPr spc="-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4</cp:revision>
  <dcterms:created xsi:type="dcterms:W3CDTF">2014-02-19T13:33:00Z</dcterms:created>
  <dcterms:modified xsi:type="dcterms:W3CDTF">2014-07-06T23:06:48Z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