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39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645"/>
              <a:t>10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645"/>
              <a:t>10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2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645"/>
              <a:t>10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645"/>
              <a:t>10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645"/>
              <a:t>10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1"/>
            <a:ext cx="15841979" cy="19385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79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3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855652" y="11050851"/>
            <a:ext cx="1029334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645"/>
              <a:t>10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18516"/>
            <a:ext cx="17602200" cy="117972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826125" y="0"/>
            <a:ext cx="0" cy="12115800"/>
          </a:xfrm>
          <a:custGeom>
            <a:avLst/>
            <a:gdLst/>
            <a:ahLst/>
            <a:cxnLst/>
            <a:rect l="l" t="t" r="r" b="b"/>
            <a:pathLst>
              <a:path w="0" h="12115800">
                <a:moveTo>
                  <a:pt x="0" y="0"/>
                </a:moveTo>
                <a:lnTo>
                  <a:pt x="0" y="1211580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1798300" y="171450"/>
            <a:ext cx="0" cy="11944350"/>
          </a:xfrm>
          <a:custGeom>
            <a:avLst/>
            <a:gdLst/>
            <a:ahLst/>
            <a:cxnLst/>
            <a:rect l="l" t="t" r="r" b="b"/>
            <a:pathLst>
              <a:path w="0" h="11944350">
                <a:moveTo>
                  <a:pt x="0" y="0"/>
                </a:moveTo>
                <a:lnTo>
                  <a:pt x="0" y="1194435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645"/>
              <a:t>10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38670"/>
            <a:ext cx="17602200" cy="117771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5791648" y="11050851"/>
            <a:ext cx="1144905" cy="571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645" b="1">
                <a:solidFill>
                  <a:srgbClr val="49AA42"/>
                </a:solidFill>
                <a:latin typeface="Arial"/>
                <a:cs typeface="Arial"/>
              </a:rPr>
              <a:t>10</a:t>
            </a:r>
            <a:r>
              <a:rPr dirty="0" sz="3600" spc="-630" b="1">
                <a:solidFill>
                  <a:srgbClr val="49AA42"/>
                </a:solidFill>
                <a:latin typeface="Arial"/>
                <a:cs typeface="Arial"/>
              </a:rPr>
              <a:t>A</a:t>
            </a:r>
            <a:r>
              <a:rPr dirty="0" sz="3600" spc="-385" b="1">
                <a:solidFill>
                  <a:srgbClr val="49AA42"/>
                </a:solidFill>
                <a:latin typeface="Arial"/>
                <a:cs typeface="Arial"/>
              </a:rPr>
              <a:t>-10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38670"/>
            <a:ext cx="17602200" cy="117771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5851996" y="11050851"/>
            <a:ext cx="1024255" cy="571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645" b="1">
                <a:solidFill>
                  <a:srgbClr val="49AA42"/>
                </a:solidFill>
                <a:latin typeface="Arial"/>
                <a:cs typeface="Arial"/>
              </a:rPr>
              <a:t>10</a:t>
            </a:r>
            <a:r>
              <a:rPr dirty="0" sz="3600" spc="-630" b="1">
                <a:solidFill>
                  <a:srgbClr val="49AA42"/>
                </a:solidFill>
                <a:latin typeface="Arial"/>
                <a:cs typeface="Arial"/>
              </a:rPr>
              <a:t>A</a:t>
            </a:r>
            <a:r>
              <a:rPr dirty="0" sz="3600" spc="-695" b="1">
                <a:solidFill>
                  <a:srgbClr val="49AA42"/>
                </a:solidFill>
                <a:latin typeface="Arial"/>
                <a:cs typeface="Arial"/>
              </a:rPr>
              <a:t>-11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34433"/>
            <a:ext cx="17602200" cy="117813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626100" y="142849"/>
            <a:ext cx="0" cy="11973560"/>
          </a:xfrm>
          <a:custGeom>
            <a:avLst/>
            <a:gdLst/>
            <a:ahLst/>
            <a:cxnLst/>
            <a:rect l="l" t="t" r="r" b="b"/>
            <a:pathLst>
              <a:path w="0" h="11973560">
                <a:moveTo>
                  <a:pt x="0" y="0"/>
                </a:moveTo>
                <a:lnTo>
                  <a:pt x="0" y="1197295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1386819" y="142849"/>
            <a:ext cx="0" cy="11973560"/>
          </a:xfrm>
          <a:custGeom>
            <a:avLst/>
            <a:gdLst/>
            <a:ahLst/>
            <a:cxnLst/>
            <a:rect l="l" t="t" r="r" b="b"/>
            <a:pathLst>
              <a:path w="0" h="11973560">
                <a:moveTo>
                  <a:pt x="0" y="0"/>
                </a:moveTo>
                <a:lnTo>
                  <a:pt x="0" y="1197295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645"/>
              <a:t>10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18516"/>
            <a:ext cx="17602200" cy="117972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8801100" y="114274"/>
            <a:ext cx="0" cy="12002135"/>
          </a:xfrm>
          <a:custGeom>
            <a:avLst/>
            <a:gdLst/>
            <a:ahLst/>
            <a:cxnLst/>
            <a:rect l="l" t="t" r="r" b="b"/>
            <a:pathLst>
              <a:path w="0" h="12002135">
                <a:moveTo>
                  <a:pt x="0" y="0"/>
                </a:moveTo>
                <a:lnTo>
                  <a:pt x="0" y="12001525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8813800" y="6284379"/>
            <a:ext cx="8788400" cy="0"/>
          </a:xfrm>
          <a:custGeom>
            <a:avLst/>
            <a:gdLst/>
            <a:ahLst/>
            <a:cxnLst/>
            <a:rect l="l" t="t" r="r" b="b"/>
            <a:pathLst>
              <a:path w="8788400" h="0">
                <a:moveTo>
                  <a:pt x="8788399" y="0"/>
                </a:moveTo>
                <a:lnTo>
                  <a:pt x="0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645"/>
              <a:t>10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30348" y="321729"/>
            <a:ext cx="12827202" cy="117940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645"/>
              <a:t>10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21733"/>
            <a:ext cx="17602200" cy="117940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645"/>
              <a:t>10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98942" y="2889821"/>
            <a:ext cx="9303257" cy="63361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2889821"/>
            <a:ext cx="8298942" cy="6313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8273542" y="0"/>
            <a:ext cx="0" cy="12115800"/>
          </a:xfrm>
          <a:custGeom>
            <a:avLst/>
            <a:gdLst/>
            <a:ahLst/>
            <a:cxnLst/>
            <a:rect l="l" t="t" r="r" b="b"/>
            <a:pathLst>
              <a:path w="0" h="12115800">
                <a:moveTo>
                  <a:pt x="0" y="0"/>
                </a:moveTo>
                <a:lnTo>
                  <a:pt x="0" y="12115798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645"/>
              <a:t>10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38670"/>
            <a:ext cx="17602200" cy="117771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645"/>
              <a:t>10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38670"/>
            <a:ext cx="17602200" cy="117771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645"/>
              <a:t>10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38670"/>
            <a:ext cx="17602200" cy="117771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645"/>
              <a:t>10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2014-03-17T03:58:30Z</dcterms:created>
  <dcterms:modified xsi:type="dcterms:W3CDTF">2014-03-17T03:58:30Z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2014-03-13T00:00:00Z</vt:filetime>
  </property>
  <property fmtid="{D5CDD505-2E9C-101B-9397-08002B2CF9AE}" pid="3" name="LastSaved">
    <vt:filetime>2014-03-16T00:00:00Z</vt:filetime>
  </property>
</Properties>
</file>