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8516"/>
            <a:ext cx="17602200" cy="1179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670"/>
            <a:ext cx="17602200" cy="1177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655" y="342900"/>
            <a:ext cx="1599488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98691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04262" y="215874"/>
            <a:ext cx="0" cy="11900535"/>
          </a:xfrm>
          <a:custGeom>
            <a:avLst/>
            <a:gdLst/>
            <a:ahLst/>
            <a:cxnLst/>
            <a:rect l="l" t="t" r="r" b="b"/>
            <a:pathLst>
              <a:path w="0" h="11900535">
                <a:moveTo>
                  <a:pt x="0" y="0"/>
                </a:moveTo>
                <a:lnTo>
                  <a:pt x="0" y="1189992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82841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01100" y="200025"/>
            <a:ext cx="0" cy="11915775"/>
          </a:xfrm>
          <a:custGeom>
            <a:avLst/>
            <a:gdLst/>
            <a:ahLst/>
            <a:cxnLst/>
            <a:rect l="l" t="t" r="r" b="b"/>
            <a:pathLst>
              <a:path w="0" h="11915775">
                <a:moveTo>
                  <a:pt x="0" y="0"/>
                </a:moveTo>
                <a:lnTo>
                  <a:pt x="0" y="1191577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600"/>
            <a:ext cx="17602200" cy="1176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342900"/>
            <a:ext cx="172085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5412" y="6282841"/>
            <a:ext cx="17376775" cy="0"/>
          </a:xfrm>
          <a:custGeom>
            <a:avLst/>
            <a:gdLst/>
            <a:ahLst/>
            <a:cxnLst/>
            <a:rect l="l" t="t" r="r" b="b"/>
            <a:pathLst>
              <a:path w="17376775" h="0">
                <a:moveTo>
                  <a:pt x="0" y="0"/>
                </a:moveTo>
                <a:lnTo>
                  <a:pt x="17376787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309100" y="200025"/>
            <a:ext cx="0" cy="11915775"/>
          </a:xfrm>
          <a:custGeom>
            <a:avLst/>
            <a:gdLst/>
            <a:ahLst/>
            <a:cxnLst/>
            <a:rect l="l" t="t" r="r" b="b"/>
            <a:pathLst>
              <a:path w="0" h="11915775">
                <a:moveTo>
                  <a:pt x="0" y="0"/>
                </a:moveTo>
                <a:lnTo>
                  <a:pt x="0" y="1191577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2014-03-17T04:01:26Z</dcterms:created>
  <dcterms:modified xsi:type="dcterms:W3CDTF">2014-03-17T04:01:26Z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2014-03-13T00:00:00Z</vt:filetime>
  </property>
  <property fmtid="{D5CDD505-2E9C-101B-9397-08002B2CF9AE}" pid="3" name="LastSaved">
    <vt:filetime>2014-03-16T00:00:00Z</vt:filetime>
  </property>
</Properties>
</file>