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01100" y="139674"/>
            <a:ext cx="0" cy="11976735"/>
          </a:xfrm>
          <a:custGeom>
            <a:avLst/>
            <a:gdLst/>
            <a:ahLst/>
            <a:cxnLst/>
            <a:rect l="l" t="t" r="r" b="b"/>
            <a:pathLst>
              <a:path w="0" h="11976735">
                <a:moveTo>
                  <a:pt x="0" y="0"/>
                </a:moveTo>
                <a:lnTo>
                  <a:pt x="0" y="11976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5"/>
              <a:t>4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2014-03-17T04:00:38Z</dcterms:created>
  <dcterms:modified xsi:type="dcterms:W3CDTF">2014-03-17T04:00:38Z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