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95"/>
              <a:t>5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95"/>
              <a:t>5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95"/>
              <a:t>5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95"/>
              <a:t>5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95"/>
              <a:t>5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19656" y="11050851"/>
            <a:ext cx="914400" cy="592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95"/>
              <a:t>5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670"/>
            <a:ext cx="17602200" cy="1177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5"/>
              <a:t>5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670"/>
            <a:ext cx="17602200" cy="1177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5"/>
              <a:t>5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1734"/>
            <a:ext cx="17602200" cy="11794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5"/>
              <a:t>5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600"/>
            <a:ext cx="17602200" cy="1176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5"/>
              <a:t>5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600"/>
            <a:ext cx="17602200" cy="1176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5"/>
              <a:t>5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600"/>
            <a:ext cx="17602200" cy="1176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5"/>
              <a:t>5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08355" y="11089216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08300" y="11089216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5"/>
              <a:t>5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08355" y="110553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08300" y="110553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5"/>
              <a:t>5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33755" y="11076516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33700" y="11076516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5"/>
              <a:t>5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2014-03-17T04:00:22Z</dcterms:created>
  <dcterms:modified xsi:type="dcterms:W3CDTF">2014-03-17T04:00:22Z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2014-03-13T00:00:00Z</vt:filetime>
  </property>
  <property fmtid="{D5CDD505-2E9C-101B-9397-08002B2CF9AE}" pid="3" name="LastSaved">
    <vt:filetime>2014-03-16T00:00:00Z</vt:filetime>
  </property>
</Properties>
</file>