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5509" cy="588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129"/>
            <a:ext cx="17602200" cy="11768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595655" y="1107651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595600" y="1107651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84983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84983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899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199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2509" y="368300"/>
            <a:ext cx="9207242" cy="1174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21274" y="110553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6</a:t>
            </a:r>
            <a:r>
              <a:rPr dirty="0" spc="-210"/>
              <a:t>A</a:t>
            </a:r>
            <a:r>
              <a:rPr dirty="0" spc="240"/>
              <a:t>-</a:t>
            </a:r>
            <a:fld id="{81D60167-4931-47E6-BA6A-407CBD079E47}" type="slidenum">
              <a:rPr dirty="0" spc="-9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2014-03-17T04:00:05Z</dcterms:created>
  <dcterms:modified xsi:type="dcterms:W3CDTF">2014-03-17T04:00:05Z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