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7602200" cy="12115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002000" y="11086465"/>
            <a:ext cx="713105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420">
                <a:solidFill>
                  <a:srgbClr val="48A942"/>
                </a:solidFill>
                <a:latin typeface="Arial" panose="02020603050405020304" pitchFamily="2"/>
              </a:rPr>
              <a:t>7A-1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9210" rIns="0" bIns="0" anchor="t">
            <a:normAutofit fontScale="9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550" spc="-170">
                <a:solidFill>
                  <a:srgbClr val="48A942"/>
                </a:solidFill>
                <a:latin typeface="Arial" panose="02020603050405020304" pitchFamily="2"/>
              </a:rPr>
              <a:t>7A-10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779905" y="435610"/>
            <a:ext cx="15365095" cy="11158855"/>
          </a:xfrm>
          <a:prstGeom prst="rect">
            <a:avLst/>
          </a:prstGeom>
          <a:solidFill>
            <a:srgbClr val="FF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15584170" y="11036935"/>
            <a:ext cx="1560830" cy="557530"/>
          </a:xfrm>
          <a:prstGeom prst="rect">
            <a:avLst/>
          </a:prstGeom>
          <a:noFill/>
          <a:ln w="64135" cmpd="sng">
            <a:solidFill>
              <a:srgbClr val="4AA749"/>
            </a:solidFill>
            <a:prstDash val="solid"/>
          </a:ln>
        </p:spPr>
        <p:txBody>
          <a:bodyPr vert="horz" lIns="0" tIns="30480" rIns="0" bIns="0" anchor="t">
            <a:normAutofit fontScale="90000"/>
          </a:bodyPr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500" spc="-315">
                <a:solidFill>
                  <a:srgbClr val="4AA749"/>
                </a:solidFill>
                <a:latin typeface="Arial" panose="02020603050405020304" pitchFamily="2"/>
              </a:rPr>
              <a:t>7A-11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0" y="316865"/>
            <a:ext cx="17602200" cy="11798935"/>
          </a:xfrm>
          <a:prstGeom prst="rect">
            <a:avLst/>
          </a:prstGeom>
          <a:solidFill>
            <a:srgbClr val="FDFE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5898495" y="11097895"/>
            <a:ext cx="932815" cy="518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385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550" spc="-325">
                <a:solidFill>
                  <a:srgbClr val="48A942"/>
                </a:solidFill>
                <a:latin typeface="Arial" panose="02020603050405020304" pitchFamily="2"/>
              </a:rPr>
              <a:t>7A-12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5949930" y="11086465"/>
            <a:ext cx="826135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40">
                <a:solidFill>
                  <a:srgbClr val="49A942"/>
                </a:solidFill>
                <a:latin typeface="Arial" panose="02020603050405020304" pitchFamily="2"/>
              </a:rPr>
              <a:t>7A-3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5947390" y="11086465"/>
            <a:ext cx="83185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35">
                <a:solidFill>
                  <a:srgbClr val="48A942"/>
                </a:solidFill>
                <a:latin typeface="Arial" panose="02020603050405020304" pitchFamily="2"/>
              </a:rPr>
              <a:t>7A-5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7305" rIns="0" bIns="0" anchor="t">
            <a:normAutofit fontScale="95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650" spc="-150">
                <a:solidFill>
                  <a:srgbClr val="48A942"/>
                </a:solidFill>
                <a:latin typeface="Arial" panose="02020603050405020304" pitchFamily="2"/>
              </a:rPr>
              <a:t>7A-6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5962630" y="11086465"/>
            <a:ext cx="80772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70">
                <a:solidFill>
                  <a:srgbClr val="48A942"/>
                </a:solidFill>
                <a:latin typeface="Arial" panose="02020603050405020304" pitchFamily="2"/>
              </a:rPr>
              <a:t>7A-7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7305" rIns="0" bIns="0" anchor="t">
            <a:normAutofit fontScale="9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650" spc="-100">
                <a:solidFill>
                  <a:srgbClr val="48A942"/>
                </a:solidFill>
                <a:latin typeface="Arial" panose="02020603050405020304" pitchFamily="2"/>
              </a:rPr>
              <a:t>7A-8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0" y="341630"/>
            <a:ext cx="17602200" cy="11774170"/>
          </a:xfrm>
          <a:prstGeom prst="rect">
            <a:avLst/>
          </a:prstGeom>
          <a:solidFill>
            <a:srgbClr val="FEFF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5953105" y="11086465"/>
            <a:ext cx="81407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5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340">
                <a:solidFill>
                  <a:srgbClr val="48A942"/>
                </a:solidFill>
                <a:latin typeface="Arial" panose="02020603050405020304" pitchFamily="2"/>
              </a:rPr>
              <a:t>7A-q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16865"/>
            <a:ext cx="17602200" cy="1179893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002000" y="11086465"/>
            <a:ext cx="713105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420">
                <a:solidFill>
                  <a:srgbClr val="48A942"/>
                </a:solidFill>
                <a:latin typeface="Arial" panose="02020603050405020304" pitchFamily="2"/>
              </a:rPr>
              <a:t>7A-1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50" y="2340610"/>
            <a:ext cx="15578455" cy="7467600"/>
          </a:xfrm>
          <a:prstGeom prst="rect">
            <a:avLst/>
          </a:prstGeom>
        </p:spPr>
      </p:pic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9210" rIns="0" bIns="0" anchor="t">
            <a:normAutofit fontScale="9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550" spc="-170">
                <a:solidFill>
                  <a:srgbClr val="48A942"/>
                </a:solidFill>
                <a:latin typeface="Arial" panose="02020603050405020304" pitchFamily="2"/>
              </a:rPr>
              <a:t>7A-10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779905" y="435610"/>
            <a:ext cx="15365095" cy="11158855"/>
          </a:xfrm>
          <a:prstGeom prst="rect">
            <a:avLst/>
          </a:prstGeom>
          <a:solidFill>
            <a:srgbClr val="FFFE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79905" y="435610"/>
            <a:ext cx="15365095" cy="11158855"/>
          </a:xfrm>
          <a:prstGeom prst="rect">
            <a:avLst/>
          </a:prstGeom>
        </p:spPr>
      </p:pic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15584170" y="11036935"/>
            <a:ext cx="1560830" cy="557530"/>
          </a:xfrm>
          <a:prstGeom prst="rect">
            <a:avLst/>
          </a:prstGeom>
          <a:noFill/>
          <a:ln w="64135" cmpd="sng">
            <a:solidFill>
              <a:srgbClr val="4AA749"/>
            </a:solidFill>
            <a:prstDash val="solid"/>
          </a:ln>
        </p:spPr>
        <p:txBody>
          <a:bodyPr vert="horz" lIns="0" tIns="30480" rIns="0" bIns="0" anchor="t">
            <a:normAutofit fontScale="90000"/>
          </a:bodyPr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3500" spc="-315">
                <a:solidFill>
                  <a:srgbClr val="4AA749"/>
                </a:solidFill>
                <a:latin typeface="Arial" panose="02020603050405020304" pitchFamily="2"/>
              </a:rPr>
              <a:t>7A-11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idx="10"/>
          </p:nvPr>
        </p:nvSpPr>
        <p:spPr>
          <a:xfrm>
            <a:off x="0" y="316865"/>
            <a:ext cx="17602200" cy="11798935"/>
          </a:xfrm>
          <a:prstGeom prst="rect">
            <a:avLst/>
          </a:prstGeom>
          <a:solidFill>
            <a:srgbClr val="FDFEFD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16865"/>
            <a:ext cx="17602200" cy="11798935"/>
          </a:xfrm>
          <a:prstGeom prst="rect">
            <a:avLst/>
          </a:prstGeom>
        </p:spPr>
      </p:pic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15898495" y="11097895"/>
            <a:ext cx="932815" cy="518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2385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550" spc="-325">
                <a:solidFill>
                  <a:srgbClr val="48A942"/>
                </a:solidFill>
                <a:latin typeface="Arial" panose="02020603050405020304" pitchFamily="2"/>
              </a:rPr>
              <a:t>7A-12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89120" y="341630"/>
            <a:ext cx="8823960" cy="11774170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4389120" y="330200"/>
          <a:ext cx="12801600" cy="11785600"/>
        </p:xfrm>
        <a:graphic>
          <a:graphicData uri="http://schemas.openxmlformats.org/drawingml/2006/table">
            <a:tbl>
              <a:tblPr/>
              <a:tblGrid>
                <a:gridCol w="11192510"/>
                <a:gridCol w="1609090"/>
              </a:tblGrid>
              <a:tr h="117856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900"/>
                        </a:lnSpc>
                        <a:spcBef>
                          <a:spcPts val="85025"/>
                        </a:spcBef>
                        <a:spcAft>
                          <a:spcPts val="3905"/>
                        </a:spcAft>
                      </a:pPr>
                      <a:r>
                        <a:rPr lang="en-US" sz="3650" spc="0">
                          <a:solidFill>
                            <a:srgbClr val="48A942"/>
                          </a:solidFill>
                          <a:latin typeface="Arial" panose="02020603050405020304" pitchFamily="2"/>
                        </a:rPr>
                        <a:t>7A-2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7602200" cy="11734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5949930" y="11086465"/>
            <a:ext cx="826135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40">
                <a:solidFill>
                  <a:srgbClr val="49A942"/>
                </a:solidFill>
                <a:latin typeface="Arial" panose="02020603050405020304" pitchFamily="2"/>
              </a:rPr>
              <a:t>7A-3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023360" y="341630"/>
            <a:ext cx="9555480" cy="11774170"/>
          </a:xfrm>
          <a:prstGeom prst="rect">
            <a:avLst/>
          </a:prstGeom>
        </p:spPr>
      </p:pic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4023360" y="330200"/>
          <a:ext cx="13131800" cy="11785600"/>
        </p:xfrm>
        <a:graphic>
          <a:graphicData uri="http://schemas.openxmlformats.org/drawingml/2006/table">
            <a:tbl>
              <a:tblPr/>
              <a:tblGrid>
                <a:gridCol w="11558270"/>
                <a:gridCol w="1573530"/>
              </a:tblGrid>
              <a:tr h="117856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900"/>
                        </a:lnSpc>
                        <a:spcBef>
                          <a:spcPts val="85025"/>
                        </a:spcBef>
                        <a:spcAft>
                          <a:spcPts val="3905"/>
                        </a:spcAft>
                      </a:pPr>
                      <a:r>
                        <a:rPr lang="en-US" sz="3650" spc="0">
                          <a:solidFill>
                            <a:srgbClr val="48A942"/>
                          </a:solidFill>
                          <a:latin typeface="Arial" panose="02020603050405020304" pitchFamily="2"/>
                        </a:rPr>
                        <a:t>7A-4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41630"/>
            <a:ext cx="17602200" cy="1177417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5947390" y="11086465"/>
            <a:ext cx="83185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35">
                <a:solidFill>
                  <a:srgbClr val="48A942"/>
                </a:solidFill>
                <a:latin typeface="Arial" panose="02020603050405020304" pitchFamily="2"/>
              </a:rPr>
              <a:t>7A-5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77185" y="316865"/>
            <a:ext cx="14267815" cy="11798935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7305" rIns="0" bIns="0" anchor="t">
            <a:normAutofit fontScale="95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650" spc="-150">
                <a:solidFill>
                  <a:srgbClr val="48A942"/>
                </a:solidFill>
                <a:latin typeface="Arial" panose="02020603050405020304" pitchFamily="2"/>
              </a:rPr>
              <a:t>7A-6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41630"/>
            <a:ext cx="17602200" cy="11774170"/>
          </a:xfrm>
          <a:prstGeom prst="rect">
            <a:avLst/>
          </a:prstGeom>
        </p:spPr>
      </p:pic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5962630" y="11086465"/>
            <a:ext cx="80772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270">
                <a:solidFill>
                  <a:srgbClr val="48A942"/>
                </a:solidFill>
                <a:latin typeface="Arial" panose="02020603050405020304" pitchFamily="2"/>
              </a:rPr>
              <a:t>7A-7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8975" y="2282825"/>
            <a:ext cx="16565880" cy="7565390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5581630" y="11036935"/>
            <a:ext cx="1563370" cy="645795"/>
          </a:xfrm>
          <a:prstGeom prst="rect">
            <a:avLst/>
          </a:prstGeom>
          <a:noFill/>
          <a:ln w="64135" cmpd="sng">
            <a:solidFill>
              <a:srgbClr val="48A942"/>
            </a:solidFill>
            <a:prstDash val="solid"/>
          </a:ln>
        </p:spPr>
        <p:txBody>
          <a:bodyPr vert="horz" lIns="0" tIns="27305" rIns="0" bIns="0" anchor="t">
            <a:normAutofit fontScale="9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650" spc="-100">
                <a:solidFill>
                  <a:srgbClr val="48A942"/>
                </a:solidFill>
                <a:latin typeface="Arial" panose="02020603050405020304" pitchFamily="2"/>
              </a:rPr>
              <a:t>7A-8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0" y="341630"/>
            <a:ext cx="17602200" cy="11774170"/>
          </a:xfrm>
          <a:prstGeom prst="rect">
            <a:avLst/>
          </a:prstGeom>
          <a:solidFill>
            <a:srgbClr val="FEFFFE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4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41630"/>
            <a:ext cx="17602200" cy="11774170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5953105" y="11086465"/>
            <a:ext cx="814070" cy="533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5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50" spc="-340">
                <a:solidFill>
                  <a:srgbClr val="48A942"/>
                </a:solidFill>
                <a:latin typeface="Arial" panose="02020603050405020304" pitchFamily="2"/>
              </a:rPr>
              <a:t>7A-q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ahmedhassan66@hotmail.com</cp:lastModifiedBy>
  <cp:revision>1</cp:revision>
  <dcterms:modified xsi:type="dcterms:W3CDTF">2014-05-16T18:46:22Z</dcterms:modified>
</cp:coreProperties>
</file>