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1028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466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70860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52166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5804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8288" y="11050851"/>
            <a:ext cx="904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2442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0218" y="342900"/>
            <a:ext cx="924176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7484" y="342900"/>
            <a:ext cx="918723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9271" y="342900"/>
            <a:ext cx="8303656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942" y="342900"/>
            <a:ext cx="831630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125" dirty="0">
                <a:solidFill>
                  <a:srgbClr val="49AA42"/>
                </a:solidFill>
                <a:latin typeface="Arial"/>
                <a:cs typeface="Arial"/>
              </a:rPr>
              <a:t>1</a:t>
            </a:r>
            <a:r>
              <a:rPr sz="3600" b="1" spc="-630" dirty="0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6</a:t>
            </a:fld>
            <a:endParaRPr spc="-7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252" y="342900"/>
            <a:ext cx="1081369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7</a:t>
            </a:fld>
            <a:endParaRPr spc="-7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2799" y="342900"/>
            <a:ext cx="7956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8</a:t>
            </a:fld>
            <a:endParaRPr spc="-7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2014-03-17T04:06:52Z</dcterms:created>
  <dcterms:modified xsi:type="dcterms:W3CDTF">2014-07-06T23:33:43Z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