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90533" y="1133500"/>
            <a:ext cx="7750798" cy="996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104363" y="342900"/>
            <a:ext cx="10522736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1825" y="11050851"/>
            <a:ext cx="1004569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2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22175" y="11050851"/>
            <a:ext cx="883919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2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348708" y="342900"/>
            <a:ext cx="8904795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72123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835542" y="342900"/>
            <a:ext cx="8766657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2014-03-17T04:06:22Z</dcterms:created>
  <dcterms:modified xsi:type="dcterms:W3CDTF">2014-03-17T04:06:22Z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