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19656" y="11050851"/>
            <a:ext cx="9017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761838" y="776406"/>
            <a:ext cx="6882139" cy="9866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920375" y="177800"/>
            <a:ext cx="9761448" cy="1193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855652" y="11050851"/>
            <a:ext cx="101663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285" b="1">
                <a:solidFill>
                  <a:srgbClr val="49AA42"/>
                </a:solidFill>
                <a:latin typeface="Arial"/>
                <a:cs typeface="Arial"/>
              </a:rPr>
              <a:t>5</a:t>
            </a:r>
            <a:r>
              <a:rPr dirty="0" sz="3600" spc="-630" b="1">
                <a:solidFill>
                  <a:srgbClr val="49AA42"/>
                </a:solidFill>
                <a:latin typeface="Arial"/>
                <a:cs typeface="Arial"/>
              </a:rPr>
              <a:t>A</a:t>
            </a:r>
            <a:r>
              <a:rPr dirty="0" sz="3600" spc="-385" b="1">
                <a:solidFill>
                  <a:srgbClr val="49AA42"/>
                </a:solidFill>
                <a:latin typeface="Arial"/>
                <a:cs typeface="Arial"/>
              </a:rPr>
              <a:t>-10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916000" y="11050851"/>
            <a:ext cx="89598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285" b="1">
                <a:solidFill>
                  <a:srgbClr val="49AA42"/>
                </a:solidFill>
                <a:latin typeface="Arial"/>
                <a:cs typeface="Arial"/>
              </a:rPr>
              <a:t>5</a:t>
            </a:r>
            <a:r>
              <a:rPr dirty="0" sz="3600" spc="-630" b="1">
                <a:solidFill>
                  <a:srgbClr val="49AA42"/>
                </a:solidFill>
                <a:latin typeface="Arial"/>
                <a:cs typeface="Arial"/>
              </a:rPr>
              <a:t>A</a:t>
            </a:r>
            <a:r>
              <a:rPr dirty="0" sz="3600" spc="-695" b="1">
                <a:solidFill>
                  <a:srgbClr val="49AA42"/>
                </a:solidFill>
                <a:latin typeface="Arial"/>
                <a:cs typeface="Arial"/>
              </a:rPr>
              <a:t>-11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899484" y="367411"/>
            <a:ext cx="9803231" cy="11748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2014-03-17T04:05:06Z</dcterms:created>
  <dcterms:modified xsi:type="dcterms:W3CDTF">2014-03-17T04:05:06Z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2014-01-27T00:00:00Z</vt:filetime>
  </property>
  <property fmtid="{D5CDD505-2E9C-101B-9397-08002B2CF9AE}" pid="3" name="LastSaved">
    <vt:filetime>2014-03-16T00:00:00Z</vt:filetime>
  </property>
</Properties>
</file>