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04931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0205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05797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397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671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53479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3067" y="2476931"/>
            <a:ext cx="11080546" cy="752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674" y="799096"/>
            <a:ext cx="15020696" cy="10105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72385"/>
            <a:ext cx="17602200" cy="697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82665" y="1689100"/>
            <a:ext cx="0" cy="8737600"/>
          </a:xfrm>
          <a:custGeom>
            <a:avLst/>
            <a:gdLst/>
            <a:ahLst/>
            <a:cxnLst/>
            <a:rect l="l" t="t" r="r" b="b"/>
            <a:pathLst>
              <a:path h="8737600">
                <a:moveTo>
                  <a:pt x="0" y="0"/>
                </a:moveTo>
                <a:lnTo>
                  <a:pt x="0" y="87376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842" y="342900"/>
            <a:ext cx="15188108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5" dirty="0"/>
              <a:t>6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6</a:t>
            </a:fld>
            <a:endParaRPr spc="-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14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2014-03-17T04:04:47Z</dcterms:created>
  <dcterms:modified xsi:type="dcterms:W3CDTF">2014-07-06T23:40:54Z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