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66" r:id="rId3"/>
    <p:sldId id="262" r:id="rId4"/>
    <p:sldId id="263" r:id="rId5"/>
    <p:sldId id="264" r:id="rId6"/>
    <p:sldId id="265" r:id="rId7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115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9006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69236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6166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6396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9887" y="11050851"/>
            <a:ext cx="9010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80470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continued from Part 1…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2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7714" y="342900"/>
            <a:ext cx="834677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55881" y="11050851"/>
            <a:ext cx="101663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85" dirty="0">
                <a:solidFill>
                  <a:srgbClr val="49AA42"/>
                </a:solidFill>
                <a:latin typeface="Arial"/>
                <a:cs typeface="Arial"/>
              </a:rPr>
              <a:t>6</a:t>
            </a:r>
            <a:r>
              <a:rPr sz="3600" b="1" spc="-630" dirty="0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sz="3600" b="1" spc="-385" dirty="0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2014-03-17T04:04:47Z</dcterms:created>
  <dcterms:modified xsi:type="dcterms:W3CDTF">2014-07-06T23:42:19Z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