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9" r:id="rId9"/>
  </p:sldIdLst>
  <p:sldSz cx="17602200" cy="12115800"/>
  <p:notesSz cx="17602200" cy="12115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3" d="100"/>
          <a:sy n="43" d="100"/>
        </p:scale>
        <p:origin x="-1032" y="-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67310">
              <a:lnSpc>
                <a:spcPct val="100000"/>
              </a:lnSpc>
            </a:pPr>
            <a:r>
              <a:rPr spc="-484" dirty="0"/>
              <a:t>7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3102661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67310">
              <a:lnSpc>
                <a:spcPct val="100000"/>
              </a:lnSpc>
            </a:pPr>
            <a:r>
              <a:rPr spc="-484" dirty="0"/>
              <a:t>7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67310">
              <a:lnSpc>
                <a:spcPct val="100000"/>
              </a:lnSpc>
            </a:pPr>
            <a:r>
              <a:rPr spc="-484" dirty="0"/>
              <a:t>7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67310">
              <a:lnSpc>
                <a:spcPct val="100000"/>
              </a:lnSpc>
            </a:pPr>
            <a:r>
              <a:rPr spc="-484" dirty="0"/>
              <a:t>7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67310">
              <a:lnSpc>
                <a:spcPct val="100000"/>
              </a:lnSpc>
            </a:pPr>
            <a:r>
              <a:rPr spc="-484" dirty="0"/>
              <a:t>7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202665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2347982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1798869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3308737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877826" y="11050851"/>
            <a:ext cx="985519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67310">
              <a:lnSpc>
                <a:spcPct val="100000"/>
              </a:lnSpc>
            </a:pPr>
            <a:r>
              <a:rPr spc="-484" dirty="0"/>
              <a:t>7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916000" y="11050851"/>
            <a:ext cx="908684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421537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97650" y="2022185"/>
            <a:ext cx="7154369" cy="785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76245" y="208953"/>
            <a:ext cx="12049709" cy="116978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>
              <a:lnSpc>
                <a:spcPct val="100000"/>
              </a:lnSpc>
            </a:pPr>
            <a:r>
              <a:rPr spc="-484" dirty="0"/>
              <a:t>7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1</a:t>
            </a:fld>
            <a:endParaRPr spc="-28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>
              <a:lnSpc>
                <a:spcPct val="100000"/>
              </a:lnSpc>
            </a:pPr>
            <a:r>
              <a:rPr spc="-484" dirty="0"/>
              <a:t>7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2</a:t>
            </a:fld>
            <a:endParaRPr spc="-28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56061" y="342900"/>
            <a:ext cx="829009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>
              <a:lnSpc>
                <a:spcPct val="100000"/>
              </a:lnSpc>
            </a:pPr>
            <a:r>
              <a:rPr spc="-484" dirty="0"/>
              <a:t>7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3</a:t>
            </a:fld>
            <a:endParaRPr spc="-28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>
              <a:lnSpc>
                <a:spcPct val="100000"/>
              </a:lnSpc>
            </a:pPr>
            <a:r>
              <a:rPr spc="-484" dirty="0"/>
              <a:t>7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4</a:t>
            </a:fld>
            <a:endParaRPr spc="-28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3402" y="342900"/>
            <a:ext cx="15435385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>
              <a:lnSpc>
                <a:spcPct val="100000"/>
              </a:lnSpc>
            </a:pPr>
            <a:r>
              <a:rPr spc="-484" dirty="0"/>
              <a:t>7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5</a:t>
            </a:fld>
            <a:endParaRPr spc="-28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" y="342900"/>
            <a:ext cx="17602085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>
              <a:lnSpc>
                <a:spcPct val="100000"/>
              </a:lnSpc>
            </a:pPr>
            <a:r>
              <a:rPr spc="-484" dirty="0"/>
              <a:t>7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6</a:t>
            </a:fld>
            <a:endParaRPr spc="-28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20165" y="3755898"/>
            <a:ext cx="14961870" cy="14773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kern="0" dirty="0" smtClean="0">
                <a:solidFill>
                  <a:sysClr val="windowText" lastClr="000000"/>
                </a:solidFill>
              </a:rPr>
              <a:t>… to be continued in Part 2…</a:t>
            </a:r>
            <a:endParaRPr lang="en-US" sz="96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16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1055</TotalTime>
  <Words>14</Words>
  <Application>Microsoft Office PowerPoint</Application>
  <PresentationFormat>Custom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Thane</dc:creator>
  <cp:lastModifiedBy>Thane</cp:lastModifiedBy>
  <cp:revision>2</cp:revision>
  <dcterms:created xsi:type="dcterms:W3CDTF">2014-03-17T04:04:20Z</dcterms:created>
  <dcterms:modified xsi:type="dcterms:W3CDTF">2014-07-06T23:48:21Z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2014-01-27T00:00:00Z</vt:filetime>
  </property>
  <property fmtid="{D5CDD505-2E9C-101B-9397-08002B2CF9AE}" pid="3" name="LastSaved">
    <vt:filetime>2014-03-16T00:00:00Z</vt:filetime>
  </property>
</Properties>
</file>