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69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57114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411088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9156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81587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159335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77826" y="11050851"/>
            <a:ext cx="98551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9775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dirty="0" smtClean="0">
                <a:solidFill>
                  <a:sysClr val="windowText" lastClr="000000"/>
                </a:solidFill>
              </a:rPr>
              <a:t>… continued from Part 1…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5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2</a:t>
            </a:fld>
            <a:endParaRPr spc="-2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0084" y="342900"/>
            <a:ext cx="14582021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3</a:t>
            </a:fld>
            <a:endParaRPr spc="-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4</a:t>
            </a:fld>
            <a:endParaRPr spc="-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6758" y="342900"/>
            <a:ext cx="9851136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868454" y="11050851"/>
            <a:ext cx="99123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484" dirty="0">
                <a:solidFill>
                  <a:srgbClr val="49AA42"/>
                </a:solidFill>
                <a:latin typeface="Arial"/>
                <a:cs typeface="Arial"/>
              </a:rPr>
              <a:t>7</a:t>
            </a:r>
            <a:r>
              <a:rPr sz="3600" b="1" spc="-630" dirty="0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sz="3600" b="1" spc="-385" dirty="0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12300" y="735273"/>
            <a:ext cx="7589499" cy="5322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12300" y="735279"/>
            <a:ext cx="7589520" cy="5323205"/>
          </a:xfrm>
          <a:custGeom>
            <a:avLst/>
            <a:gdLst/>
            <a:ahLst/>
            <a:cxnLst/>
            <a:rect l="l" t="t" r="r" b="b"/>
            <a:pathLst>
              <a:path w="7589519" h="5323205">
                <a:moveTo>
                  <a:pt x="0" y="5322620"/>
                </a:moveTo>
                <a:lnTo>
                  <a:pt x="7589494" y="5322620"/>
                </a:lnTo>
                <a:lnTo>
                  <a:pt x="7589494" y="0"/>
                </a:lnTo>
                <a:lnTo>
                  <a:pt x="0" y="0"/>
                </a:lnTo>
                <a:lnTo>
                  <a:pt x="0" y="532262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25" dirty="0"/>
              <a:t>6</a:t>
            </a:fld>
            <a:endParaRPr spc="-7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5122" y="342900"/>
            <a:ext cx="9691954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25" dirty="0"/>
              <a:t>7</a:t>
            </a:fld>
            <a:endParaRPr spc="-7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25" dirty="0"/>
              <a:t>8</a:t>
            </a:fld>
            <a:endParaRPr spc="-7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1</cp:revision>
  <dcterms:created xsi:type="dcterms:W3CDTF">2014-03-17T04:04:20Z</dcterms:created>
  <dcterms:modified xsi:type="dcterms:W3CDTF">2014-07-06T23:50:16Z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2014-01-27T00:00:00Z</vt:filetime>
  </property>
  <property fmtid="{D5CDD505-2E9C-101B-9397-08002B2CF9AE}" pid="3" name="LastSaved">
    <vt:filetime>2014-03-16T00:00:00Z</vt:filetime>
  </property>
</Properties>
</file>