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3542" y="11050851"/>
            <a:ext cx="89408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220906" y="1740884"/>
            <a:ext cx="7046378" cy="10374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486162" y="309448"/>
            <a:ext cx="10629874" cy="11806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9537" y="11050851"/>
            <a:ext cx="100901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45" b="1">
                <a:solidFill>
                  <a:srgbClr val="49AA42"/>
                </a:solidFill>
                <a:latin typeface="Arial"/>
                <a:cs typeface="Arial"/>
              </a:rPr>
              <a:t>8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19887" y="11050851"/>
            <a:ext cx="88836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45" b="1">
                <a:solidFill>
                  <a:srgbClr val="49AA42"/>
                </a:solidFill>
                <a:latin typeface="Arial"/>
                <a:cs typeface="Arial"/>
              </a:rPr>
              <a:t>8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10" y="1388935"/>
            <a:ext cx="17393422" cy="9971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47900"/>
            <a:ext cx="17602200" cy="7344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466742" y="2019300"/>
            <a:ext cx="0" cy="8077200"/>
          </a:xfrm>
          <a:custGeom>
            <a:avLst/>
            <a:gdLst/>
            <a:ahLst/>
            <a:cxnLst/>
            <a:rect l="l" t="t" r="r" b="b"/>
            <a:pathLst>
              <a:path w="0" h="8077200">
                <a:moveTo>
                  <a:pt x="0" y="0"/>
                </a:moveTo>
                <a:lnTo>
                  <a:pt x="0" y="80772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85276"/>
            <a:ext cx="17602200" cy="754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547100" y="1562100"/>
            <a:ext cx="0" cy="9334500"/>
          </a:xfrm>
          <a:custGeom>
            <a:avLst/>
            <a:gdLst/>
            <a:ahLst/>
            <a:cxnLst/>
            <a:rect l="l" t="t" r="r" b="b"/>
            <a:pathLst>
              <a:path w="0" h="9334500">
                <a:moveTo>
                  <a:pt x="0" y="0"/>
                </a:moveTo>
                <a:lnTo>
                  <a:pt x="0" y="93345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2014-03-17T04:04:03Z</dcterms:created>
  <dcterms:modified xsi:type="dcterms:W3CDTF">2014-03-17T04:04:03Z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