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72921" y="11050851"/>
            <a:ext cx="795019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0900" y="342900"/>
            <a:ext cx="1594808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908917" y="11050851"/>
            <a:ext cx="91059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919" b="1">
                <a:solidFill>
                  <a:srgbClr val="49AA42"/>
                </a:solidFill>
                <a:latin typeface="Times New Roman"/>
                <a:cs typeface="Times New Roman"/>
              </a:rPr>
              <a:t>1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969265" y="11050851"/>
            <a:ext cx="78994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919" b="1">
                <a:solidFill>
                  <a:srgbClr val="49AA42"/>
                </a:solidFill>
                <a:latin typeface="Times New Roman"/>
                <a:cs typeface="Times New Roman"/>
              </a:rPr>
              <a:t>1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560" b="1">
                <a:solidFill>
                  <a:srgbClr val="49AA42"/>
                </a:solidFill>
                <a:latin typeface="Times New Roman"/>
                <a:cs typeface="Times New Roman"/>
              </a:rPr>
              <a:t>-11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2014-02-04T14:13:14Z</dcterms:created>
  <dcterms:modified xsi:type="dcterms:W3CDTF">2014-02-04T14:13:14Z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2014-02-04T00:00:00Z</vt:filetime>
  </property>
  <property fmtid="{D5CDD505-2E9C-101B-9397-08002B2CF9AE}" pid="3" name="LastSaved">
    <vt:filetime>2014-02-04T00:00:00Z</vt:filetime>
  </property>
</Properties>
</file>