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40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6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6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3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6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6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6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2"/>
            <a:ext cx="15841980" cy="1938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80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4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925831" y="11050851"/>
            <a:ext cx="889000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6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6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6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6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6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6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6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6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6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6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2014-02-04T14:13:42Z</dcterms:created>
  <dcterms:modified xsi:type="dcterms:W3CDTF">2014-02-04T14:13:42Z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2014-02-04T00:00:00Z</vt:filetime>
  </property>
  <property fmtid="{D5CDD505-2E9C-101B-9397-08002B2CF9AE}" pid="3" name="LastSaved">
    <vt:filetime>2014-02-04T00:00:00Z</vt:filetime>
  </property>
</Properties>
</file>