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1944" y="11050851"/>
            <a:ext cx="89725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10"/>
              <a:t>3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2014-02-04T14:15:49Z</dcterms:created>
  <dcterms:modified xsi:type="dcterms:W3CDTF">2014-02-04T14:15:49Z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