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5881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7350"/>
            <a:ext cx="17602200" cy="1172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2014-02-04T14:21:52Z</dcterms:created>
  <dcterms:modified xsi:type="dcterms:W3CDTF">2014-02-04T14:21:52Z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