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34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34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34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34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34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855652" y="11050851"/>
            <a:ext cx="102933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34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3340" y="342900"/>
            <a:ext cx="987551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34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46220" y="342900"/>
            <a:ext cx="950975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34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46220" y="342900"/>
            <a:ext cx="950975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34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3340" y="342900"/>
            <a:ext cx="987551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34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3340" y="342900"/>
            <a:ext cx="987551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34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3340" y="342900"/>
            <a:ext cx="987551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34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3340" y="342900"/>
            <a:ext cx="987551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34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2014-03-18T10:13:00Z</dcterms:created>
  <dcterms:modified xsi:type="dcterms:W3CDTF">2014-03-18T10:13:00Z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2014-03-18T00:00:00Z</vt:filetime>
  </property>
  <property fmtid="{D5CDD505-2E9C-101B-9397-08002B2CF9AE}" pid="3" name="LastSaved">
    <vt:filetime>2014-03-18T00:00:00Z</vt:filetime>
  </property>
</Properties>
</file>