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68910" y="11050851"/>
            <a:ext cx="1003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40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2014-03-18T10:14:17Z</dcterms:created>
  <dcterms:modified xsi:type="dcterms:W3CDTF">2014-03-18T10:14:17Z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