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5025" y="11050851"/>
            <a:ext cx="10109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315" y="342900"/>
            <a:ext cx="1025956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5"/>
              <a:t>13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2014-03-18T10:15:03Z</dcterms:created>
  <dcterms:modified xsi:type="dcterms:W3CDTF">2014-03-18T10:15:03Z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