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585" y="342900"/>
            <a:ext cx="16270717" cy="1154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" y="342900"/>
            <a:ext cx="1618487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2014-03-18T10:10:21Z</dcterms:created>
  <dcterms:modified xsi:type="dcterms:W3CDTF">2014-03-18T10:10:21Z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