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81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050" y="342900"/>
            <a:ext cx="949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050" y="342900"/>
            <a:ext cx="949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5740" y="342900"/>
            <a:ext cx="9519919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0520" y="228600"/>
            <a:ext cx="9509760" cy="1188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600" y="342900"/>
            <a:ext cx="94995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2014-03-18T10:10:58Z</dcterms:created>
  <dcterms:modified xsi:type="dcterms:W3CDTF">2014-03-18T10:10:58Z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