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7339" y="208280"/>
            <a:ext cx="14447519" cy="1083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053" y="11050851"/>
            <a:ext cx="10039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80" b="1">
                <a:solidFill>
                  <a:srgbClr val="49AA42"/>
                </a:solidFill>
                <a:latin typeface="Times New Roman"/>
                <a:cs typeface="Times New Roman"/>
              </a:rPr>
              <a:t>9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602200" cy="1211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11959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7339" y="640079"/>
            <a:ext cx="14447519" cy="1083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867398" y="50800"/>
            <a:ext cx="0" cy="12065000"/>
          </a:xfrm>
          <a:custGeom>
            <a:avLst/>
            <a:gdLst/>
            <a:ahLst/>
            <a:cxnLst/>
            <a:rect l="l" t="t" r="r" b="b"/>
            <a:pathLst>
              <a:path w="0" h="12065000">
                <a:moveTo>
                  <a:pt x="0" y="120650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810998" y="101600"/>
            <a:ext cx="0" cy="12014200"/>
          </a:xfrm>
          <a:custGeom>
            <a:avLst/>
            <a:gdLst/>
            <a:ahLst/>
            <a:cxnLst/>
            <a:rect l="l" t="t" r="r" b="b"/>
            <a:pathLst>
              <a:path w="0" h="12014200">
                <a:moveTo>
                  <a:pt x="0" y="12014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0" y="342900"/>
            <a:ext cx="946403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342900"/>
            <a:ext cx="164591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342900"/>
            <a:ext cx="164591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2014-03-18T10:12:44Z</dcterms:created>
  <dcterms:modified xsi:type="dcterms:W3CDTF">2014-03-18T10:12:44Z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