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81226" y="342900"/>
            <a:ext cx="14264640" cy="11772900"/>
          </a:xfrm>
          <a:custGeom>
            <a:avLst/>
            <a:gdLst/>
            <a:ahLst/>
            <a:cxnLst/>
            <a:rect l="l" t="t" r="r" b="b"/>
            <a:pathLst>
              <a:path w="14264640" h="11772900">
                <a:moveTo>
                  <a:pt x="0" y="11772900"/>
                </a:moveTo>
                <a:lnTo>
                  <a:pt x="14264640" y="11772900"/>
                </a:lnTo>
                <a:lnTo>
                  <a:pt x="14264640" y="0"/>
                </a:lnTo>
                <a:lnTo>
                  <a:pt x="0" y="0"/>
                </a:lnTo>
                <a:lnTo>
                  <a:pt x="0" y="11772900"/>
                </a:lnTo>
                <a:close/>
              </a:path>
            </a:pathLst>
          </a:custGeom>
          <a:solidFill>
            <a:srgbClr val="64A9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91737" y="4511606"/>
            <a:ext cx="2429510" cy="2171700"/>
          </a:xfrm>
          <a:custGeom>
            <a:avLst/>
            <a:gdLst/>
            <a:ahLst/>
            <a:cxnLst/>
            <a:rect l="l" t="t" r="r" b="b"/>
            <a:pathLst>
              <a:path w="2429509" h="2171700">
                <a:moveTo>
                  <a:pt x="2429036" y="2006600"/>
                </a:moveTo>
                <a:lnTo>
                  <a:pt x="2258926" y="2006600"/>
                </a:lnTo>
                <a:lnTo>
                  <a:pt x="2273204" y="2019300"/>
                </a:lnTo>
                <a:lnTo>
                  <a:pt x="2286686" y="2032000"/>
                </a:lnTo>
                <a:lnTo>
                  <a:pt x="2321514" y="2082800"/>
                </a:lnTo>
                <a:lnTo>
                  <a:pt x="2339218" y="2146300"/>
                </a:lnTo>
                <a:lnTo>
                  <a:pt x="2346164" y="2171700"/>
                </a:lnTo>
                <a:lnTo>
                  <a:pt x="2363429" y="2171700"/>
                </a:lnTo>
                <a:lnTo>
                  <a:pt x="2377695" y="2159000"/>
                </a:lnTo>
                <a:lnTo>
                  <a:pt x="2405774" y="2120900"/>
                </a:lnTo>
                <a:lnTo>
                  <a:pt x="2418671" y="2070100"/>
                </a:lnTo>
                <a:lnTo>
                  <a:pt x="2421128" y="2057400"/>
                </a:lnTo>
                <a:lnTo>
                  <a:pt x="2423212" y="2044700"/>
                </a:lnTo>
                <a:lnTo>
                  <a:pt x="2425250" y="2032000"/>
                </a:lnTo>
                <a:lnTo>
                  <a:pt x="2427570" y="2019300"/>
                </a:lnTo>
                <a:lnTo>
                  <a:pt x="2429036" y="2006600"/>
                </a:lnTo>
                <a:close/>
              </a:path>
              <a:path w="2429509" h="2171700">
                <a:moveTo>
                  <a:pt x="2476432" y="1701800"/>
                </a:moveTo>
                <a:lnTo>
                  <a:pt x="2345553" y="1701800"/>
                </a:lnTo>
                <a:lnTo>
                  <a:pt x="2331689" y="1714500"/>
                </a:lnTo>
                <a:lnTo>
                  <a:pt x="1747035" y="1714500"/>
                </a:lnTo>
                <a:lnTo>
                  <a:pt x="1783895" y="1752600"/>
                </a:lnTo>
                <a:lnTo>
                  <a:pt x="1810132" y="1778000"/>
                </a:lnTo>
                <a:lnTo>
                  <a:pt x="1823542" y="1778000"/>
                </a:lnTo>
                <a:lnTo>
                  <a:pt x="1864112" y="1816100"/>
                </a:lnTo>
                <a:lnTo>
                  <a:pt x="1877519" y="1816100"/>
                </a:lnTo>
                <a:lnTo>
                  <a:pt x="1890752" y="1828800"/>
                </a:lnTo>
                <a:lnTo>
                  <a:pt x="1903743" y="1841500"/>
                </a:lnTo>
                <a:lnTo>
                  <a:pt x="1916423" y="1854200"/>
                </a:lnTo>
                <a:lnTo>
                  <a:pt x="1928723" y="1854200"/>
                </a:lnTo>
                <a:lnTo>
                  <a:pt x="1940573" y="1866900"/>
                </a:lnTo>
                <a:lnTo>
                  <a:pt x="1951905" y="1879600"/>
                </a:lnTo>
                <a:lnTo>
                  <a:pt x="1962649" y="1892300"/>
                </a:lnTo>
                <a:lnTo>
                  <a:pt x="1953089" y="1905000"/>
                </a:lnTo>
                <a:lnTo>
                  <a:pt x="1943830" y="1917700"/>
                </a:lnTo>
                <a:lnTo>
                  <a:pt x="1918900" y="1955800"/>
                </a:lnTo>
                <a:lnTo>
                  <a:pt x="1900402" y="1993900"/>
                </a:lnTo>
                <a:lnTo>
                  <a:pt x="1896147" y="1993900"/>
                </a:lnTo>
                <a:lnTo>
                  <a:pt x="1893020" y="2006600"/>
                </a:lnTo>
                <a:lnTo>
                  <a:pt x="1891123" y="2019300"/>
                </a:lnTo>
                <a:lnTo>
                  <a:pt x="1890560" y="2032000"/>
                </a:lnTo>
                <a:lnTo>
                  <a:pt x="1891433" y="2044700"/>
                </a:lnTo>
                <a:lnTo>
                  <a:pt x="1893847" y="2057400"/>
                </a:lnTo>
                <a:lnTo>
                  <a:pt x="1897904" y="2070100"/>
                </a:lnTo>
                <a:lnTo>
                  <a:pt x="1903707" y="2082800"/>
                </a:lnTo>
                <a:lnTo>
                  <a:pt x="1911359" y="2095500"/>
                </a:lnTo>
                <a:lnTo>
                  <a:pt x="1920964" y="2095500"/>
                </a:lnTo>
                <a:lnTo>
                  <a:pt x="1932625" y="2108200"/>
                </a:lnTo>
                <a:lnTo>
                  <a:pt x="1946444" y="2120900"/>
                </a:lnTo>
                <a:lnTo>
                  <a:pt x="1952122" y="2108200"/>
                </a:lnTo>
                <a:lnTo>
                  <a:pt x="1958308" y="2095500"/>
                </a:lnTo>
                <a:lnTo>
                  <a:pt x="1971239" y="2070100"/>
                </a:lnTo>
                <a:lnTo>
                  <a:pt x="1977502" y="2057400"/>
                </a:lnTo>
                <a:lnTo>
                  <a:pt x="1982986" y="2057400"/>
                </a:lnTo>
                <a:lnTo>
                  <a:pt x="1996064" y="2044700"/>
                </a:lnTo>
                <a:lnTo>
                  <a:pt x="2108373" y="2044700"/>
                </a:lnTo>
                <a:lnTo>
                  <a:pt x="2143692" y="2019300"/>
                </a:lnTo>
                <a:lnTo>
                  <a:pt x="2161207" y="2019300"/>
                </a:lnTo>
                <a:lnTo>
                  <a:pt x="2178510" y="2006600"/>
                </a:lnTo>
                <a:lnTo>
                  <a:pt x="2429036" y="2006600"/>
                </a:lnTo>
                <a:lnTo>
                  <a:pt x="2439511" y="1968500"/>
                </a:lnTo>
                <a:lnTo>
                  <a:pt x="2454904" y="1943100"/>
                </a:lnTo>
                <a:lnTo>
                  <a:pt x="2465815" y="1917700"/>
                </a:lnTo>
                <a:lnTo>
                  <a:pt x="2479306" y="1905000"/>
                </a:lnTo>
                <a:lnTo>
                  <a:pt x="2495706" y="1892300"/>
                </a:lnTo>
                <a:lnTo>
                  <a:pt x="2488035" y="1879600"/>
                </a:lnTo>
                <a:lnTo>
                  <a:pt x="2481310" y="1866900"/>
                </a:lnTo>
                <a:lnTo>
                  <a:pt x="2475537" y="1866900"/>
                </a:lnTo>
                <a:lnTo>
                  <a:pt x="2470720" y="1854200"/>
                </a:lnTo>
                <a:lnTo>
                  <a:pt x="2466865" y="1841500"/>
                </a:lnTo>
                <a:lnTo>
                  <a:pt x="2463978" y="1828800"/>
                </a:lnTo>
                <a:lnTo>
                  <a:pt x="2462062" y="1816100"/>
                </a:lnTo>
                <a:lnTo>
                  <a:pt x="2461123" y="1803400"/>
                </a:lnTo>
                <a:lnTo>
                  <a:pt x="2461166" y="1790700"/>
                </a:lnTo>
                <a:lnTo>
                  <a:pt x="2462196" y="1778000"/>
                </a:lnTo>
                <a:lnTo>
                  <a:pt x="2464218" y="1765300"/>
                </a:lnTo>
                <a:lnTo>
                  <a:pt x="2467237" y="1752600"/>
                </a:lnTo>
                <a:lnTo>
                  <a:pt x="2471259" y="1739900"/>
                </a:lnTo>
                <a:lnTo>
                  <a:pt x="2476288" y="1739900"/>
                </a:lnTo>
                <a:lnTo>
                  <a:pt x="2482329" y="1727200"/>
                </a:lnTo>
                <a:lnTo>
                  <a:pt x="2489388" y="1714500"/>
                </a:lnTo>
                <a:lnTo>
                  <a:pt x="2476432" y="1701800"/>
                </a:lnTo>
                <a:close/>
              </a:path>
              <a:path w="2429509" h="2171700">
                <a:moveTo>
                  <a:pt x="2108373" y="2044700"/>
                </a:moveTo>
                <a:lnTo>
                  <a:pt x="2033322" y="2044700"/>
                </a:lnTo>
                <a:lnTo>
                  <a:pt x="2039215" y="2057400"/>
                </a:lnTo>
                <a:lnTo>
                  <a:pt x="2044717" y="2070100"/>
                </a:lnTo>
                <a:lnTo>
                  <a:pt x="2050158" y="2082800"/>
                </a:lnTo>
                <a:lnTo>
                  <a:pt x="2055868" y="2095500"/>
                </a:lnTo>
                <a:lnTo>
                  <a:pt x="2073187" y="2082800"/>
                </a:lnTo>
                <a:lnTo>
                  <a:pt x="2090713" y="2057400"/>
                </a:lnTo>
                <a:lnTo>
                  <a:pt x="2108373" y="2044700"/>
                </a:lnTo>
                <a:close/>
              </a:path>
              <a:path w="2429509" h="2171700">
                <a:moveTo>
                  <a:pt x="2154074" y="1676400"/>
                </a:moveTo>
                <a:lnTo>
                  <a:pt x="1714824" y="1676400"/>
                </a:lnTo>
                <a:lnTo>
                  <a:pt x="1724930" y="1701800"/>
                </a:lnTo>
                <a:lnTo>
                  <a:pt x="1735690" y="1714500"/>
                </a:lnTo>
                <a:lnTo>
                  <a:pt x="2225777" y="1714500"/>
                </a:lnTo>
                <a:lnTo>
                  <a:pt x="2209029" y="1701800"/>
                </a:lnTo>
                <a:lnTo>
                  <a:pt x="2195921" y="1701800"/>
                </a:lnTo>
                <a:lnTo>
                  <a:pt x="2182334" y="1689100"/>
                </a:lnTo>
                <a:lnTo>
                  <a:pt x="2168356" y="1689100"/>
                </a:lnTo>
                <a:lnTo>
                  <a:pt x="2154074" y="1676400"/>
                </a:lnTo>
                <a:close/>
              </a:path>
              <a:path w="2429509" h="2171700">
                <a:moveTo>
                  <a:pt x="1926327" y="1206500"/>
                </a:moveTo>
                <a:lnTo>
                  <a:pt x="1468187" y="1206500"/>
                </a:lnTo>
                <a:lnTo>
                  <a:pt x="1507592" y="1219200"/>
                </a:lnTo>
                <a:lnTo>
                  <a:pt x="1540239" y="1231900"/>
                </a:lnTo>
                <a:lnTo>
                  <a:pt x="1566826" y="1244600"/>
                </a:lnTo>
                <a:lnTo>
                  <a:pt x="1588048" y="1257300"/>
                </a:lnTo>
                <a:lnTo>
                  <a:pt x="1604603" y="1270000"/>
                </a:lnTo>
                <a:lnTo>
                  <a:pt x="1617187" y="1295400"/>
                </a:lnTo>
                <a:lnTo>
                  <a:pt x="1626496" y="1308100"/>
                </a:lnTo>
                <a:lnTo>
                  <a:pt x="1633227" y="1333500"/>
                </a:lnTo>
                <a:lnTo>
                  <a:pt x="1638076" y="1346200"/>
                </a:lnTo>
                <a:lnTo>
                  <a:pt x="1641739" y="1371600"/>
                </a:lnTo>
                <a:lnTo>
                  <a:pt x="1644914" y="1384300"/>
                </a:lnTo>
                <a:lnTo>
                  <a:pt x="1648297" y="1409700"/>
                </a:lnTo>
                <a:lnTo>
                  <a:pt x="1652584" y="1435100"/>
                </a:lnTo>
                <a:lnTo>
                  <a:pt x="1658471" y="1447800"/>
                </a:lnTo>
                <a:lnTo>
                  <a:pt x="1666655" y="1473200"/>
                </a:lnTo>
                <a:lnTo>
                  <a:pt x="1677833" y="1485900"/>
                </a:lnTo>
                <a:lnTo>
                  <a:pt x="1692701" y="1511300"/>
                </a:lnTo>
                <a:lnTo>
                  <a:pt x="1711955" y="1524000"/>
                </a:lnTo>
                <a:lnTo>
                  <a:pt x="1736292" y="1536700"/>
                </a:lnTo>
                <a:lnTo>
                  <a:pt x="1766409" y="1549400"/>
                </a:lnTo>
                <a:lnTo>
                  <a:pt x="1762470" y="1562100"/>
                </a:lnTo>
                <a:lnTo>
                  <a:pt x="1759564" y="1574800"/>
                </a:lnTo>
                <a:lnTo>
                  <a:pt x="1757361" y="1587500"/>
                </a:lnTo>
                <a:lnTo>
                  <a:pt x="1753746" y="1612900"/>
                </a:lnTo>
                <a:lnTo>
                  <a:pt x="1751675" y="1625600"/>
                </a:lnTo>
                <a:lnTo>
                  <a:pt x="1748990" y="1638300"/>
                </a:lnTo>
                <a:lnTo>
                  <a:pt x="1745362" y="1638300"/>
                </a:lnTo>
                <a:lnTo>
                  <a:pt x="1740460" y="1651000"/>
                </a:lnTo>
                <a:lnTo>
                  <a:pt x="1733956" y="1663700"/>
                </a:lnTo>
                <a:lnTo>
                  <a:pt x="1725521" y="1676400"/>
                </a:lnTo>
                <a:lnTo>
                  <a:pt x="2139576" y="1676400"/>
                </a:lnTo>
                <a:lnTo>
                  <a:pt x="2124948" y="1663700"/>
                </a:lnTo>
                <a:lnTo>
                  <a:pt x="2110279" y="1663700"/>
                </a:lnTo>
                <a:lnTo>
                  <a:pt x="2081163" y="1638300"/>
                </a:lnTo>
                <a:lnTo>
                  <a:pt x="2066892" y="1625600"/>
                </a:lnTo>
                <a:lnTo>
                  <a:pt x="2052929" y="1625600"/>
                </a:lnTo>
                <a:lnTo>
                  <a:pt x="2039361" y="1612900"/>
                </a:lnTo>
                <a:lnTo>
                  <a:pt x="2001898" y="1574800"/>
                </a:lnTo>
                <a:lnTo>
                  <a:pt x="1971135" y="1536700"/>
                </a:lnTo>
                <a:lnTo>
                  <a:pt x="1962776" y="1536700"/>
                </a:lnTo>
                <a:lnTo>
                  <a:pt x="1955512" y="1524000"/>
                </a:lnTo>
                <a:lnTo>
                  <a:pt x="1943725" y="1498600"/>
                </a:lnTo>
                <a:lnTo>
                  <a:pt x="1935204" y="1460500"/>
                </a:lnTo>
                <a:lnTo>
                  <a:pt x="1929469" y="1435100"/>
                </a:lnTo>
                <a:lnTo>
                  <a:pt x="1926039" y="1397000"/>
                </a:lnTo>
                <a:lnTo>
                  <a:pt x="1924432" y="1358900"/>
                </a:lnTo>
                <a:lnTo>
                  <a:pt x="1924167" y="1320800"/>
                </a:lnTo>
                <a:lnTo>
                  <a:pt x="1924765" y="1282700"/>
                </a:lnTo>
                <a:lnTo>
                  <a:pt x="1925742" y="1231900"/>
                </a:lnTo>
                <a:lnTo>
                  <a:pt x="1926327" y="1206500"/>
                </a:lnTo>
                <a:close/>
              </a:path>
              <a:path w="2429509" h="2171700">
                <a:moveTo>
                  <a:pt x="1340091" y="1308100"/>
                </a:moveTo>
                <a:lnTo>
                  <a:pt x="1259959" y="1308100"/>
                </a:lnTo>
                <a:lnTo>
                  <a:pt x="1271630" y="1320800"/>
                </a:lnTo>
                <a:lnTo>
                  <a:pt x="1328816" y="1320800"/>
                </a:lnTo>
                <a:lnTo>
                  <a:pt x="1340091" y="1308100"/>
                </a:lnTo>
                <a:close/>
              </a:path>
              <a:path w="2429509" h="2171700">
                <a:moveTo>
                  <a:pt x="1393206" y="1270000"/>
                </a:moveTo>
                <a:lnTo>
                  <a:pt x="1168313" y="1270000"/>
                </a:lnTo>
                <a:lnTo>
                  <a:pt x="1179649" y="1282700"/>
                </a:lnTo>
                <a:lnTo>
                  <a:pt x="1202398" y="1282700"/>
                </a:lnTo>
                <a:lnTo>
                  <a:pt x="1213822" y="1295400"/>
                </a:lnTo>
                <a:lnTo>
                  <a:pt x="1225284" y="1295400"/>
                </a:lnTo>
                <a:lnTo>
                  <a:pt x="1236791" y="1308100"/>
                </a:lnTo>
                <a:lnTo>
                  <a:pt x="1352504" y="1308100"/>
                </a:lnTo>
                <a:lnTo>
                  <a:pt x="1365718" y="1295400"/>
                </a:lnTo>
                <a:lnTo>
                  <a:pt x="1393206" y="1270000"/>
                </a:lnTo>
                <a:close/>
              </a:path>
              <a:path w="2429509" h="2171700">
                <a:moveTo>
                  <a:pt x="1777058" y="723900"/>
                </a:moveTo>
                <a:lnTo>
                  <a:pt x="603967" y="723900"/>
                </a:lnTo>
                <a:lnTo>
                  <a:pt x="615190" y="736600"/>
                </a:lnTo>
                <a:lnTo>
                  <a:pt x="625439" y="749300"/>
                </a:lnTo>
                <a:lnTo>
                  <a:pt x="634675" y="749300"/>
                </a:lnTo>
                <a:lnTo>
                  <a:pt x="642863" y="762000"/>
                </a:lnTo>
                <a:lnTo>
                  <a:pt x="660774" y="800100"/>
                </a:lnTo>
                <a:lnTo>
                  <a:pt x="666804" y="825500"/>
                </a:lnTo>
                <a:lnTo>
                  <a:pt x="669318" y="838200"/>
                </a:lnTo>
                <a:lnTo>
                  <a:pt x="675302" y="850900"/>
                </a:lnTo>
                <a:lnTo>
                  <a:pt x="684400" y="863600"/>
                </a:lnTo>
                <a:lnTo>
                  <a:pt x="696255" y="876300"/>
                </a:lnTo>
                <a:lnTo>
                  <a:pt x="710511" y="876300"/>
                </a:lnTo>
                <a:lnTo>
                  <a:pt x="726809" y="889000"/>
                </a:lnTo>
                <a:lnTo>
                  <a:pt x="847514" y="889000"/>
                </a:lnTo>
                <a:lnTo>
                  <a:pt x="887913" y="901700"/>
                </a:lnTo>
                <a:lnTo>
                  <a:pt x="969624" y="901700"/>
                </a:lnTo>
                <a:lnTo>
                  <a:pt x="987379" y="914400"/>
                </a:lnTo>
                <a:lnTo>
                  <a:pt x="1003332" y="927100"/>
                </a:lnTo>
                <a:lnTo>
                  <a:pt x="1017605" y="952500"/>
                </a:lnTo>
                <a:lnTo>
                  <a:pt x="1030324" y="965200"/>
                </a:lnTo>
                <a:lnTo>
                  <a:pt x="1041611" y="977900"/>
                </a:lnTo>
                <a:lnTo>
                  <a:pt x="1051589" y="990600"/>
                </a:lnTo>
                <a:lnTo>
                  <a:pt x="1060383" y="1003300"/>
                </a:lnTo>
                <a:lnTo>
                  <a:pt x="1068116" y="1028700"/>
                </a:lnTo>
                <a:lnTo>
                  <a:pt x="1074911" y="1041400"/>
                </a:lnTo>
                <a:lnTo>
                  <a:pt x="1080891" y="1054100"/>
                </a:lnTo>
                <a:lnTo>
                  <a:pt x="1086182" y="1079500"/>
                </a:lnTo>
                <a:lnTo>
                  <a:pt x="1090905" y="1092200"/>
                </a:lnTo>
                <a:lnTo>
                  <a:pt x="1095185" y="1117600"/>
                </a:lnTo>
                <a:lnTo>
                  <a:pt x="1099145" y="1130300"/>
                </a:lnTo>
                <a:lnTo>
                  <a:pt x="1102908" y="1155700"/>
                </a:lnTo>
                <a:lnTo>
                  <a:pt x="1110340" y="1193800"/>
                </a:lnTo>
                <a:lnTo>
                  <a:pt x="1114255" y="1219200"/>
                </a:lnTo>
                <a:lnTo>
                  <a:pt x="1118469" y="1231900"/>
                </a:lnTo>
                <a:lnTo>
                  <a:pt x="1123103" y="1257300"/>
                </a:lnTo>
                <a:lnTo>
                  <a:pt x="1145691" y="1257300"/>
                </a:lnTo>
                <a:lnTo>
                  <a:pt x="1156995" y="1270000"/>
                </a:lnTo>
                <a:lnTo>
                  <a:pt x="1406806" y="1270000"/>
                </a:lnTo>
                <a:lnTo>
                  <a:pt x="1419861" y="1257300"/>
                </a:lnTo>
                <a:lnTo>
                  <a:pt x="1432034" y="1244600"/>
                </a:lnTo>
                <a:lnTo>
                  <a:pt x="1442989" y="1231900"/>
                </a:lnTo>
                <a:lnTo>
                  <a:pt x="1452389" y="1231900"/>
                </a:lnTo>
                <a:lnTo>
                  <a:pt x="1459898" y="1219200"/>
                </a:lnTo>
                <a:lnTo>
                  <a:pt x="1467893" y="1206500"/>
                </a:lnTo>
                <a:lnTo>
                  <a:pt x="1926327" y="1206500"/>
                </a:lnTo>
                <a:lnTo>
                  <a:pt x="1926620" y="1193800"/>
                </a:lnTo>
                <a:lnTo>
                  <a:pt x="1926916" y="1155700"/>
                </a:lnTo>
                <a:lnTo>
                  <a:pt x="1926150" y="1117600"/>
                </a:lnTo>
                <a:lnTo>
                  <a:pt x="1919507" y="1054100"/>
                </a:lnTo>
                <a:lnTo>
                  <a:pt x="1902843" y="1003300"/>
                </a:lnTo>
                <a:lnTo>
                  <a:pt x="1872310" y="965200"/>
                </a:lnTo>
                <a:lnTo>
                  <a:pt x="1850640" y="952500"/>
                </a:lnTo>
                <a:lnTo>
                  <a:pt x="1787737" y="952500"/>
                </a:lnTo>
                <a:lnTo>
                  <a:pt x="1784263" y="939800"/>
                </a:lnTo>
                <a:lnTo>
                  <a:pt x="1781613" y="927100"/>
                </a:lnTo>
                <a:lnTo>
                  <a:pt x="1779730" y="914400"/>
                </a:lnTo>
                <a:lnTo>
                  <a:pt x="1778560" y="901700"/>
                </a:lnTo>
                <a:lnTo>
                  <a:pt x="1778049" y="889000"/>
                </a:lnTo>
                <a:lnTo>
                  <a:pt x="1778141" y="876300"/>
                </a:lnTo>
                <a:lnTo>
                  <a:pt x="1781493" y="838200"/>
                </a:lnTo>
                <a:lnTo>
                  <a:pt x="1788307" y="800100"/>
                </a:lnTo>
                <a:lnTo>
                  <a:pt x="1797103" y="762000"/>
                </a:lnTo>
                <a:lnTo>
                  <a:pt x="1803338" y="736600"/>
                </a:lnTo>
                <a:lnTo>
                  <a:pt x="1777058" y="723900"/>
                </a:lnTo>
                <a:close/>
              </a:path>
              <a:path w="2429509" h="2171700">
                <a:moveTo>
                  <a:pt x="1269801" y="711200"/>
                </a:moveTo>
                <a:lnTo>
                  <a:pt x="564809" y="711200"/>
                </a:lnTo>
                <a:lnTo>
                  <a:pt x="578740" y="723900"/>
                </a:lnTo>
                <a:lnTo>
                  <a:pt x="1299269" y="723900"/>
                </a:lnTo>
                <a:lnTo>
                  <a:pt x="1269801" y="711200"/>
                </a:lnTo>
                <a:close/>
              </a:path>
              <a:path w="2429509" h="2171700">
                <a:moveTo>
                  <a:pt x="1722142" y="711200"/>
                </a:moveTo>
                <a:lnTo>
                  <a:pt x="1513390" y="711200"/>
                </a:lnTo>
                <a:lnTo>
                  <a:pt x="1482506" y="723900"/>
                </a:lnTo>
                <a:lnTo>
                  <a:pt x="1749967" y="723900"/>
                </a:lnTo>
                <a:lnTo>
                  <a:pt x="1722142" y="711200"/>
                </a:lnTo>
                <a:close/>
              </a:path>
              <a:path w="2429509" h="2171700">
                <a:moveTo>
                  <a:pt x="786061" y="330200"/>
                </a:moveTo>
                <a:lnTo>
                  <a:pt x="218399" y="330200"/>
                </a:lnTo>
                <a:lnTo>
                  <a:pt x="227449" y="342900"/>
                </a:lnTo>
                <a:lnTo>
                  <a:pt x="237738" y="355600"/>
                </a:lnTo>
                <a:lnTo>
                  <a:pt x="248790" y="368300"/>
                </a:lnTo>
                <a:lnTo>
                  <a:pt x="291134" y="419100"/>
                </a:lnTo>
                <a:lnTo>
                  <a:pt x="298878" y="431800"/>
                </a:lnTo>
                <a:lnTo>
                  <a:pt x="304534" y="444500"/>
                </a:lnTo>
                <a:lnTo>
                  <a:pt x="315722" y="457200"/>
                </a:lnTo>
                <a:lnTo>
                  <a:pt x="328022" y="457200"/>
                </a:lnTo>
                <a:lnTo>
                  <a:pt x="341254" y="469900"/>
                </a:lnTo>
                <a:lnTo>
                  <a:pt x="355240" y="482600"/>
                </a:lnTo>
                <a:lnTo>
                  <a:pt x="369797" y="495300"/>
                </a:lnTo>
                <a:lnTo>
                  <a:pt x="430155" y="546100"/>
                </a:lnTo>
                <a:lnTo>
                  <a:pt x="444877" y="558800"/>
                </a:lnTo>
                <a:lnTo>
                  <a:pt x="459091" y="571500"/>
                </a:lnTo>
                <a:lnTo>
                  <a:pt x="472617" y="596900"/>
                </a:lnTo>
                <a:lnTo>
                  <a:pt x="485277" y="609600"/>
                </a:lnTo>
                <a:lnTo>
                  <a:pt x="516253" y="647700"/>
                </a:lnTo>
                <a:lnTo>
                  <a:pt x="532946" y="698500"/>
                </a:lnTo>
                <a:lnTo>
                  <a:pt x="534496" y="711200"/>
                </a:lnTo>
                <a:lnTo>
                  <a:pt x="1240847" y="711200"/>
                </a:lnTo>
                <a:lnTo>
                  <a:pt x="1212486" y="698500"/>
                </a:lnTo>
                <a:lnTo>
                  <a:pt x="1192409" y="685800"/>
                </a:lnTo>
                <a:lnTo>
                  <a:pt x="1172609" y="685800"/>
                </a:lnTo>
                <a:lnTo>
                  <a:pt x="1133929" y="660400"/>
                </a:lnTo>
                <a:lnTo>
                  <a:pt x="1096632" y="635000"/>
                </a:lnTo>
                <a:lnTo>
                  <a:pt x="1060904" y="609600"/>
                </a:lnTo>
                <a:lnTo>
                  <a:pt x="1026934" y="571500"/>
                </a:lnTo>
                <a:lnTo>
                  <a:pt x="1010666" y="558800"/>
                </a:lnTo>
                <a:lnTo>
                  <a:pt x="994907" y="546100"/>
                </a:lnTo>
                <a:lnTo>
                  <a:pt x="979681" y="520700"/>
                </a:lnTo>
                <a:lnTo>
                  <a:pt x="965010" y="508000"/>
                </a:lnTo>
                <a:lnTo>
                  <a:pt x="950919" y="482600"/>
                </a:lnTo>
                <a:lnTo>
                  <a:pt x="937430" y="469900"/>
                </a:lnTo>
                <a:lnTo>
                  <a:pt x="924568" y="457200"/>
                </a:lnTo>
                <a:lnTo>
                  <a:pt x="912355" y="431800"/>
                </a:lnTo>
                <a:lnTo>
                  <a:pt x="900814" y="406400"/>
                </a:lnTo>
                <a:lnTo>
                  <a:pt x="889969" y="393700"/>
                </a:lnTo>
                <a:lnTo>
                  <a:pt x="845159" y="393700"/>
                </a:lnTo>
                <a:lnTo>
                  <a:pt x="833970" y="381000"/>
                </a:lnTo>
                <a:lnTo>
                  <a:pt x="824419" y="368300"/>
                </a:lnTo>
                <a:lnTo>
                  <a:pt x="816072" y="355600"/>
                </a:lnTo>
                <a:lnTo>
                  <a:pt x="808496" y="355600"/>
                </a:lnTo>
                <a:lnTo>
                  <a:pt x="801257" y="342900"/>
                </a:lnTo>
                <a:lnTo>
                  <a:pt x="793923" y="342900"/>
                </a:lnTo>
                <a:lnTo>
                  <a:pt x="786061" y="330200"/>
                </a:lnTo>
                <a:close/>
              </a:path>
              <a:path w="2429509" h="2171700">
                <a:moveTo>
                  <a:pt x="105387" y="317500"/>
                </a:moveTo>
                <a:lnTo>
                  <a:pt x="57610" y="317500"/>
                </a:lnTo>
                <a:lnTo>
                  <a:pt x="65902" y="330200"/>
                </a:lnTo>
                <a:lnTo>
                  <a:pt x="97602" y="330200"/>
                </a:lnTo>
                <a:lnTo>
                  <a:pt x="105387" y="317500"/>
                </a:lnTo>
                <a:close/>
              </a:path>
              <a:path w="2429509" h="2171700">
                <a:moveTo>
                  <a:pt x="533120" y="0"/>
                </a:moveTo>
                <a:lnTo>
                  <a:pt x="462296" y="0"/>
                </a:lnTo>
                <a:lnTo>
                  <a:pt x="421092" y="12700"/>
                </a:lnTo>
                <a:lnTo>
                  <a:pt x="377308" y="12700"/>
                </a:lnTo>
                <a:lnTo>
                  <a:pt x="331903" y="25400"/>
                </a:lnTo>
                <a:lnTo>
                  <a:pt x="285839" y="25400"/>
                </a:lnTo>
                <a:lnTo>
                  <a:pt x="240074" y="50800"/>
                </a:lnTo>
                <a:lnTo>
                  <a:pt x="195570" y="63500"/>
                </a:lnTo>
                <a:lnTo>
                  <a:pt x="153287" y="76200"/>
                </a:lnTo>
                <a:lnTo>
                  <a:pt x="114185" y="101600"/>
                </a:lnTo>
                <a:lnTo>
                  <a:pt x="79224" y="114300"/>
                </a:lnTo>
                <a:lnTo>
                  <a:pt x="49365" y="139700"/>
                </a:lnTo>
                <a:lnTo>
                  <a:pt x="25567" y="165100"/>
                </a:lnTo>
                <a:lnTo>
                  <a:pt x="8792" y="190500"/>
                </a:lnTo>
                <a:lnTo>
                  <a:pt x="0" y="215900"/>
                </a:lnTo>
                <a:lnTo>
                  <a:pt x="150" y="241300"/>
                </a:lnTo>
                <a:lnTo>
                  <a:pt x="10203" y="266700"/>
                </a:lnTo>
                <a:lnTo>
                  <a:pt x="31119" y="304800"/>
                </a:lnTo>
                <a:lnTo>
                  <a:pt x="182544" y="304800"/>
                </a:lnTo>
                <a:lnTo>
                  <a:pt x="192742" y="317500"/>
                </a:lnTo>
                <a:lnTo>
                  <a:pt x="205915" y="317500"/>
                </a:lnTo>
                <a:lnTo>
                  <a:pt x="211062" y="330200"/>
                </a:lnTo>
                <a:lnTo>
                  <a:pt x="723654" y="330200"/>
                </a:lnTo>
                <a:lnTo>
                  <a:pt x="723064" y="292100"/>
                </a:lnTo>
                <a:lnTo>
                  <a:pt x="719670" y="254000"/>
                </a:lnTo>
                <a:lnTo>
                  <a:pt x="712197" y="215900"/>
                </a:lnTo>
                <a:lnTo>
                  <a:pt x="699371" y="177800"/>
                </a:lnTo>
                <a:lnTo>
                  <a:pt x="679916" y="139700"/>
                </a:lnTo>
                <a:lnTo>
                  <a:pt x="671737" y="127000"/>
                </a:lnTo>
                <a:lnTo>
                  <a:pt x="674688" y="127000"/>
                </a:lnTo>
                <a:lnTo>
                  <a:pt x="680782" y="114300"/>
                </a:lnTo>
                <a:lnTo>
                  <a:pt x="560383" y="114300"/>
                </a:lnTo>
                <a:lnTo>
                  <a:pt x="564391" y="101600"/>
                </a:lnTo>
                <a:lnTo>
                  <a:pt x="567762" y="88900"/>
                </a:lnTo>
                <a:lnTo>
                  <a:pt x="570697" y="76200"/>
                </a:lnTo>
                <a:lnTo>
                  <a:pt x="576063" y="50800"/>
                </a:lnTo>
                <a:lnTo>
                  <a:pt x="578897" y="38100"/>
                </a:lnTo>
                <a:lnTo>
                  <a:pt x="582099" y="25400"/>
                </a:lnTo>
                <a:lnTo>
                  <a:pt x="560820" y="12700"/>
                </a:lnTo>
                <a:lnTo>
                  <a:pt x="533120" y="0"/>
                </a:lnTo>
                <a:close/>
              </a:path>
              <a:path w="2429509" h="2171700">
                <a:moveTo>
                  <a:pt x="145764" y="304800"/>
                </a:moveTo>
                <a:lnTo>
                  <a:pt x="40264" y="304800"/>
                </a:lnTo>
                <a:lnTo>
                  <a:pt x="49079" y="317500"/>
                </a:lnTo>
                <a:lnTo>
                  <a:pt x="137343" y="317500"/>
                </a:lnTo>
                <a:lnTo>
                  <a:pt x="145764" y="304800"/>
                </a:lnTo>
                <a:close/>
              </a:path>
              <a:path w="2429509" h="2171700">
                <a:moveTo>
                  <a:pt x="688218" y="101600"/>
                </a:moveTo>
                <a:lnTo>
                  <a:pt x="582813" y="101600"/>
                </a:lnTo>
                <a:lnTo>
                  <a:pt x="569759" y="114300"/>
                </a:lnTo>
                <a:lnTo>
                  <a:pt x="680782" y="114300"/>
                </a:lnTo>
                <a:lnTo>
                  <a:pt x="688218" y="101600"/>
                </a:lnTo>
                <a:close/>
              </a:path>
              <a:path w="2429509" h="2171700">
                <a:moveTo>
                  <a:pt x="673261" y="88900"/>
                </a:moveTo>
                <a:lnTo>
                  <a:pt x="617304" y="88900"/>
                </a:lnTo>
                <a:lnTo>
                  <a:pt x="606352" y="101600"/>
                </a:lnTo>
                <a:lnTo>
                  <a:pt x="686331" y="101600"/>
                </a:lnTo>
                <a:lnTo>
                  <a:pt x="673261" y="8890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691737" y="4508256"/>
            <a:ext cx="2496185" cy="2175510"/>
          </a:xfrm>
          <a:custGeom>
            <a:avLst/>
            <a:gdLst/>
            <a:ahLst/>
            <a:cxnLst/>
            <a:rect l="l" t="t" r="r" b="b"/>
            <a:pathLst>
              <a:path w="2496184" h="2175509">
                <a:moveTo>
                  <a:pt x="1468187" y="1209507"/>
                </a:moveTo>
                <a:lnTo>
                  <a:pt x="1507592" y="1217413"/>
                </a:lnTo>
                <a:lnTo>
                  <a:pt x="1566826" y="1240020"/>
                </a:lnTo>
                <a:lnTo>
                  <a:pt x="1604603" y="1270166"/>
                </a:lnTo>
                <a:lnTo>
                  <a:pt x="1626496" y="1306027"/>
                </a:lnTo>
                <a:lnTo>
                  <a:pt x="1638076" y="1345781"/>
                </a:lnTo>
                <a:lnTo>
                  <a:pt x="1644914" y="1387602"/>
                </a:lnTo>
                <a:lnTo>
                  <a:pt x="1648297" y="1408719"/>
                </a:lnTo>
                <a:lnTo>
                  <a:pt x="1658471" y="1450223"/>
                </a:lnTo>
                <a:lnTo>
                  <a:pt x="1677833" y="1489237"/>
                </a:lnTo>
                <a:lnTo>
                  <a:pt x="1711955" y="1523935"/>
                </a:lnTo>
                <a:lnTo>
                  <a:pt x="1766409" y="1552496"/>
                </a:lnTo>
                <a:lnTo>
                  <a:pt x="1762470" y="1564754"/>
                </a:lnTo>
                <a:lnTo>
                  <a:pt x="1759564" y="1576440"/>
                </a:lnTo>
                <a:lnTo>
                  <a:pt x="1757361" y="1587631"/>
                </a:lnTo>
                <a:lnTo>
                  <a:pt x="1755531" y="1598407"/>
                </a:lnTo>
                <a:lnTo>
                  <a:pt x="1753746" y="1608846"/>
                </a:lnTo>
                <a:lnTo>
                  <a:pt x="1740460" y="1648823"/>
                </a:lnTo>
                <a:lnTo>
                  <a:pt x="1714824" y="1679148"/>
                </a:lnTo>
                <a:lnTo>
                  <a:pt x="1724930" y="1692728"/>
                </a:lnTo>
                <a:lnTo>
                  <a:pt x="1758897" y="1728996"/>
                </a:lnTo>
                <a:lnTo>
                  <a:pt x="1796893" y="1760285"/>
                </a:lnTo>
                <a:lnTo>
                  <a:pt x="1837055" y="1788823"/>
                </a:lnTo>
                <a:lnTo>
                  <a:pt x="1850601" y="1798109"/>
                </a:lnTo>
                <a:lnTo>
                  <a:pt x="1864112" y="1807419"/>
                </a:lnTo>
                <a:lnTo>
                  <a:pt x="1903743" y="1836319"/>
                </a:lnTo>
                <a:lnTo>
                  <a:pt x="1940573" y="1868405"/>
                </a:lnTo>
                <a:lnTo>
                  <a:pt x="1962649" y="1892665"/>
                </a:lnTo>
                <a:lnTo>
                  <a:pt x="1953089" y="1902956"/>
                </a:lnTo>
                <a:lnTo>
                  <a:pt x="1943830" y="1913728"/>
                </a:lnTo>
                <a:lnTo>
                  <a:pt x="1918900" y="1948257"/>
                </a:lnTo>
                <a:lnTo>
                  <a:pt x="1900402" y="1984695"/>
                </a:lnTo>
                <a:lnTo>
                  <a:pt x="1890560" y="2033111"/>
                </a:lnTo>
                <a:lnTo>
                  <a:pt x="1891433" y="2044736"/>
                </a:lnTo>
                <a:lnTo>
                  <a:pt x="1911359" y="2087307"/>
                </a:lnTo>
                <a:lnTo>
                  <a:pt x="1946444" y="2113226"/>
                </a:lnTo>
                <a:lnTo>
                  <a:pt x="1952122" y="2102092"/>
                </a:lnTo>
                <a:lnTo>
                  <a:pt x="1958308" y="2090955"/>
                </a:lnTo>
                <a:lnTo>
                  <a:pt x="1964761" y="2079826"/>
                </a:lnTo>
                <a:lnTo>
                  <a:pt x="1971239" y="2068715"/>
                </a:lnTo>
                <a:lnTo>
                  <a:pt x="1977502" y="2057633"/>
                </a:lnTo>
                <a:lnTo>
                  <a:pt x="1982986" y="2051386"/>
                </a:lnTo>
                <a:lnTo>
                  <a:pt x="1996064" y="2047474"/>
                </a:lnTo>
                <a:lnTo>
                  <a:pt x="2011982" y="2045620"/>
                </a:lnTo>
                <a:lnTo>
                  <a:pt x="2025986" y="2045546"/>
                </a:lnTo>
                <a:lnTo>
                  <a:pt x="2033322" y="2046973"/>
                </a:lnTo>
                <a:lnTo>
                  <a:pt x="2039215" y="2057803"/>
                </a:lnTo>
                <a:lnTo>
                  <a:pt x="2044717" y="2069425"/>
                </a:lnTo>
                <a:lnTo>
                  <a:pt x="2050158" y="2081254"/>
                </a:lnTo>
                <a:lnTo>
                  <a:pt x="2055868" y="2092705"/>
                </a:lnTo>
                <a:lnTo>
                  <a:pt x="2090713" y="2059814"/>
                </a:lnTo>
                <a:lnTo>
                  <a:pt x="2126049" y="2032488"/>
                </a:lnTo>
                <a:lnTo>
                  <a:pt x="2161207" y="2012069"/>
                </a:lnTo>
                <a:lnTo>
                  <a:pt x="2212148" y="1997319"/>
                </a:lnTo>
                <a:lnTo>
                  <a:pt x="2228314" y="1997307"/>
                </a:lnTo>
                <a:lnTo>
                  <a:pt x="2243935" y="2000027"/>
                </a:lnTo>
                <a:lnTo>
                  <a:pt x="2286686" y="2026248"/>
                </a:lnTo>
                <a:lnTo>
                  <a:pt x="2310924" y="2060457"/>
                </a:lnTo>
                <a:lnTo>
                  <a:pt x="2330973" y="2109611"/>
                </a:lnTo>
                <a:lnTo>
                  <a:pt x="2346164" y="2175050"/>
                </a:lnTo>
                <a:lnTo>
                  <a:pt x="2363429" y="2164890"/>
                </a:lnTo>
                <a:lnTo>
                  <a:pt x="2398539" y="2129307"/>
                </a:lnTo>
                <a:lnTo>
                  <a:pt x="2415512" y="2087767"/>
                </a:lnTo>
                <a:lnTo>
                  <a:pt x="2423212" y="2042449"/>
                </a:lnTo>
                <a:lnTo>
                  <a:pt x="2425250" y="2026880"/>
                </a:lnTo>
                <a:lnTo>
                  <a:pt x="2427570" y="2011215"/>
                </a:lnTo>
                <a:lnTo>
                  <a:pt x="2439511" y="1964445"/>
                </a:lnTo>
                <a:lnTo>
                  <a:pt x="2465815" y="1919710"/>
                </a:lnTo>
                <a:lnTo>
                  <a:pt x="2495706" y="1892094"/>
                </a:lnTo>
                <a:lnTo>
                  <a:pt x="2488035" y="1881133"/>
                </a:lnTo>
                <a:lnTo>
                  <a:pt x="2466865" y="1835692"/>
                </a:lnTo>
                <a:lnTo>
                  <a:pt x="2461123" y="1800642"/>
                </a:lnTo>
                <a:lnTo>
                  <a:pt x="2461166" y="1788908"/>
                </a:lnTo>
                <a:lnTo>
                  <a:pt x="2471259" y="1742398"/>
                </a:lnTo>
                <a:lnTo>
                  <a:pt x="2489388" y="1708668"/>
                </a:lnTo>
                <a:lnTo>
                  <a:pt x="2476432" y="1702804"/>
                </a:lnTo>
                <a:lnTo>
                  <a:pt x="2463541" y="1698518"/>
                </a:lnTo>
                <a:lnTo>
                  <a:pt x="2450683" y="1695642"/>
                </a:lnTo>
                <a:lnTo>
                  <a:pt x="2437831" y="1694011"/>
                </a:lnTo>
                <a:lnTo>
                  <a:pt x="2424955" y="1693457"/>
                </a:lnTo>
                <a:lnTo>
                  <a:pt x="2412026" y="1693813"/>
                </a:lnTo>
                <a:lnTo>
                  <a:pt x="2372624" y="1698680"/>
                </a:lnTo>
                <a:lnTo>
                  <a:pt x="2345553" y="1703423"/>
                </a:lnTo>
                <a:lnTo>
                  <a:pt x="2331689" y="1705744"/>
                </a:lnTo>
                <a:lnTo>
                  <a:pt x="2317567" y="1707810"/>
                </a:lnTo>
                <a:lnTo>
                  <a:pt x="2303158" y="1709453"/>
                </a:lnTo>
                <a:lnTo>
                  <a:pt x="2288432" y="1710507"/>
                </a:lnTo>
                <a:lnTo>
                  <a:pt x="2273360" y="1710806"/>
                </a:lnTo>
                <a:lnTo>
                  <a:pt x="2257913" y="1710182"/>
                </a:lnTo>
                <a:lnTo>
                  <a:pt x="2209029" y="1701111"/>
                </a:lnTo>
                <a:lnTo>
                  <a:pt x="2168356" y="1685865"/>
                </a:lnTo>
                <a:lnTo>
                  <a:pt x="2124948" y="1664323"/>
                </a:lnTo>
                <a:lnTo>
                  <a:pt x="2081163" y="1637688"/>
                </a:lnTo>
                <a:lnTo>
                  <a:pt x="2039361" y="1607158"/>
                </a:lnTo>
                <a:lnTo>
                  <a:pt x="2001898" y="1573936"/>
                </a:lnTo>
                <a:lnTo>
                  <a:pt x="1971135" y="1539222"/>
                </a:lnTo>
                <a:lnTo>
                  <a:pt x="1943725" y="1490057"/>
                </a:lnTo>
                <a:lnTo>
                  <a:pt x="1929469" y="1427497"/>
                </a:lnTo>
                <a:lnTo>
                  <a:pt x="1924432" y="1354321"/>
                </a:lnTo>
                <a:lnTo>
                  <a:pt x="1924167" y="1315264"/>
                </a:lnTo>
                <a:lnTo>
                  <a:pt x="1924765" y="1275368"/>
                </a:lnTo>
                <a:lnTo>
                  <a:pt x="1925742" y="1235238"/>
                </a:lnTo>
                <a:lnTo>
                  <a:pt x="1926620" y="1195479"/>
                </a:lnTo>
                <a:lnTo>
                  <a:pt x="1926916" y="1156695"/>
                </a:lnTo>
                <a:lnTo>
                  <a:pt x="1923841" y="1084476"/>
                </a:lnTo>
                <a:lnTo>
                  <a:pt x="1912668" y="1023420"/>
                </a:lnTo>
                <a:lnTo>
                  <a:pt x="1889550" y="978368"/>
                </a:lnTo>
                <a:lnTo>
                  <a:pt x="1850640" y="954159"/>
                </a:lnTo>
                <a:lnTo>
                  <a:pt x="1824060" y="951384"/>
                </a:lnTo>
                <a:lnTo>
                  <a:pt x="1792088" y="955634"/>
                </a:lnTo>
                <a:lnTo>
                  <a:pt x="1787737" y="943313"/>
                </a:lnTo>
                <a:lnTo>
                  <a:pt x="1778560" y="894285"/>
                </a:lnTo>
                <a:lnTo>
                  <a:pt x="1778049" y="882092"/>
                </a:lnTo>
                <a:lnTo>
                  <a:pt x="1778141" y="869926"/>
                </a:lnTo>
                <a:lnTo>
                  <a:pt x="1783453" y="821527"/>
                </a:lnTo>
                <a:lnTo>
                  <a:pt x="1794042" y="773565"/>
                </a:lnTo>
                <a:lnTo>
                  <a:pt x="1803338" y="737887"/>
                </a:lnTo>
                <a:lnTo>
                  <a:pt x="1777058" y="727186"/>
                </a:lnTo>
                <a:lnTo>
                  <a:pt x="1722142" y="713158"/>
                </a:lnTo>
                <a:lnTo>
                  <a:pt x="1664606" y="707139"/>
                </a:lnTo>
                <a:lnTo>
                  <a:pt x="1635049" y="706449"/>
                </a:lnTo>
                <a:lnTo>
                  <a:pt x="1605071" y="706942"/>
                </a:lnTo>
                <a:lnTo>
                  <a:pt x="1574750" y="708342"/>
                </a:lnTo>
                <a:lnTo>
                  <a:pt x="1544164" y="710378"/>
                </a:lnTo>
                <a:lnTo>
                  <a:pt x="1513390" y="712774"/>
                </a:lnTo>
                <a:lnTo>
                  <a:pt x="1482506" y="715259"/>
                </a:lnTo>
                <a:lnTo>
                  <a:pt x="1451591" y="717558"/>
                </a:lnTo>
                <a:lnTo>
                  <a:pt x="1420722" y="719397"/>
                </a:lnTo>
                <a:lnTo>
                  <a:pt x="1389977" y="720504"/>
                </a:lnTo>
                <a:lnTo>
                  <a:pt x="1359435" y="720604"/>
                </a:lnTo>
                <a:lnTo>
                  <a:pt x="1329173" y="719425"/>
                </a:lnTo>
                <a:lnTo>
                  <a:pt x="1269801" y="712133"/>
                </a:lnTo>
                <a:lnTo>
                  <a:pt x="1212486" y="696440"/>
                </a:lnTo>
                <a:lnTo>
                  <a:pt x="1172609" y="679313"/>
                </a:lnTo>
                <a:lnTo>
                  <a:pt x="1133929" y="657975"/>
                </a:lnTo>
                <a:lnTo>
                  <a:pt x="1096632" y="632881"/>
                </a:lnTo>
                <a:lnTo>
                  <a:pt x="1060904" y="604483"/>
                </a:lnTo>
                <a:lnTo>
                  <a:pt x="1026934" y="573235"/>
                </a:lnTo>
                <a:lnTo>
                  <a:pt x="994907" y="539592"/>
                </a:lnTo>
                <a:lnTo>
                  <a:pt x="965010" y="504005"/>
                </a:lnTo>
                <a:lnTo>
                  <a:pt x="937430" y="466930"/>
                </a:lnTo>
                <a:lnTo>
                  <a:pt x="912355" y="428820"/>
                </a:lnTo>
                <a:lnTo>
                  <a:pt x="889969" y="390128"/>
                </a:lnTo>
                <a:lnTo>
                  <a:pt x="880595" y="385501"/>
                </a:lnTo>
                <a:lnTo>
                  <a:pt x="869176" y="384756"/>
                </a:lnTo>
                <a:lnTo>
                  <a:pt x="856951" y="385441"/>
                </a:lnTo>
                <a:lnTo>
                  <a:pt x="845159" y="385103"/>
                </a:lnTo>
                <a:lnTo>
                  <a:pt x="833970" y="373822"/>
                </a:lnTo>
                <a:lnTo>
                  <a:pt x="824419" y="363948"/>
                </a:lnTo>
                <a:lnTo>
                  <a:pt x="816072" y="355406"/>
                </a:lnTo>
                <a:lnTo>
                  <a:pt x="777236" y="330079"/>
                </a:lnTo>
                <a:lnTo>
                  <a:pt x="740659" y="326113"/>
                </a:lnTo>
                <a:lnTo>
                  <a:pt x="723654" y="326216"/>
                </a:lnTo>
                <a:lnTo>
                  <a:pt x="723690" y="312834"/>
                </a:lnTo>
                <a:lnTo>
                  <a:pt x="722307" y="273290"/>
                </a:lnTo>
                <a:lnTo>
                  <a:pt x="717695" y="234910"/>
                </a:lnTo>
                <a:lnTo>
                  <a:pt x="704320" y="186114"/>
                </a:lnTo>
                <a:lnTo>
                  <a:pt x="687216" y="151728"/>
                </a:lnTo>
                <a:lnTo>
                  <a:pt x="671737" y="130041"/>
                </a:lnTo>
                <a:lnTo>
                  <a:pt x="674688" y="122825"/>
                </a:lnTo>
                <a:lnTo>
                  <a:pt x="699914" y="92947"/>
                </a:lnTo>
                <a:lnTo>
                  <a:pt x="700573" y="94507"/>
                </a:lnTo>
                <a:lnTo>
                  <a:pt x="686331" y="92669"/>
                </a:lnTo>
                <a:lnTo>
                  <a:pt x="673261" y="91119"/>
                </a:lnTo>
                <a:lnTo>
                  <a:pt x="661130" y="89971"/>
                </a:lnTo>
                <a:lnTo>
                  <a:pt x="649702" y="89340"/>
                </a:lnTo>
                <a:lnTo>
                  <a:pt x="638745" y="89340"/>
                </a:lnTo>
                <a:lnTo>
                  <a:pt x="594933" y="97942"/>
                </a:lnTo>
                <a:lnTo>
                  <a:pt x="555536" y="116630"/>
                </a:lnTo>
                <a:lnTo>
                  <a:pt x="560383" y="107362"/>
                </a:lnTo>
                <a:lnTo>
                  <a:pt x="564391" y="96085"/>
                </a:lnTo>
                <a:lnTo>
                  <a:pt x="567762" y="83350"/>
                </a:lnTo>
                <a:lnTo>
                  <a:pt x="570697" y="69705"/>
                </a:lnTo>
                <a:lnTo>
                  <a:pt x="573397" y="55700"/>
                </a:lnTo>
                <a:lnTo>
                  <a:pt x="576063" y="41884"/>
                </a:lnTo>
                <a:lnTo>
                  <a:pt x="578897" y="28808"/>
                </a:lnTo>
                <a:lnTo>
                  <a:pt x="582099" y="17021"/>
                </a:lnTo>
                <a:lnTo>
                  <a:pt x="560820" y="8196"/>
                </a:lnTo>
                <a:lnTo>
                  <a:pt x="533120" y="2566"/>
                </a:lnTo>
                <a:lnTo>
                  <a:pt x="499959" y="0"/>
                </a:lnTo>
                <a:lnTo>
                  <a:pt x="462296" y="363"/>
                </a:lnTo>
                <a:lnTo>
                  <a:pt x="421092" y="3523"/>
                </a:lnTo>
                <a:lnTo>
                  <a:pt x="377308" y="9348"/>
                </a:lnTo>
                <a:lnTo>
                  <a:pt x="331903" y="17704"/>
                </a:lnTo>
                <a:lnTo>
                  <a:pt x="285839" y="28460"/>
                </a:lnTo>
                <a:lnTo>
                  <a:pt x="240074" y="41482"/>
                </a:lnTo>
                <a:lnTo>
                  <a:pt x="195570" y="56638"/>
                </a:lnTo>
                <a:lnTo>
                  <a:pt x="153287" y="73795"/>
                </a:lnTo>
                <a:lnTo>
                  <a:pt x="114185" y="92820"/>
                </a:lnTo>
                <a:lnTo>
                  <a:pt x="79224" y="113581"/>
                </a:lnTo>
                <a:lnTo>
                  <a:pt x="25567" y="159778"/>
                </a:lnTo>
                <a:lnTo>
                  <a:pt x="0" y="211324"/>
                </a:lnTo>
                <a:lnTo>
                  <a:pt x="150" y="238771"/>
                </a:lnTo>
                <a:lnTo>
                  <a:pt x="31119" y="296351"/>
                </a:lnTo>
                <a:lnTo>
                  <a:pt x="65902" y="321231"/>
                </a:lnTo>
                <a:lnTo>
                  <a:pt x="81955" y="323835"/>
                </a:lnTo>
                <a:lnTo>
                  <a:pt x="89806" y="323410"/>
                </a:lnTo>
                <a:lnTo>
                  <a:pt x="97602" y="322112"/>
                </a:lnTo>
                <a:lnTo>
                  <a:pt x="105387" y="320150"/>
                </a:lnTo>
                <a:lnTo>
                  <a:pt x="113209" y="317733"/>
                </a:lnTo>
                <a:lnTo>
                  <a:pt x="121111" y="315071"/>
                </a:lnTo>
                <a:lnTo>
                  <a:pt x="129141" y="312373"/>
                </a:lnTo>
                <a:lnTo>
                  <a:pt x="137343" y="309846"/>
                </a:lnTo>
                <a:lnTo>
                  <a:pt x="145764" y="307702"/>
                </a:lnTo>
                <a:lnTo>
                  <a:pt x="154449" y="306147"/>
                </a:lnTo>
                <a:lnTo>
                  <a:pt x="163443" y="305393"/>
                </a:lnTo>
                <a:lnTo>
                  <a:pt x="172793" y="305647"/>
                </a:lnTo>
                <a:lnTo>
                  <a:pt x="211062" y="322772"/>
                </a:lnTo>
                <a:lnTo>
                  <a:pt x="237738" y="354736"/>
                </a:lnTo>
                <a:lnTo>
                  <a:pt x="271286" y="395753"/>
                </a:lnTo>
                <a:lnTo>
                  <a:pt x="281778" y="408616"/>
                </a:lnTo>
                <a:lnTo>
                  <a:pt x="291134" y="420068"/>
                </a:lnTo>
                <a:lnTo>
                  <a:pt x="328022" y="460384"/>
                </a:lnTo>
                <a:lnTo>
                  <a:pt x="369797" y="497080"/>
                </a:lnTo>
                <a:lnTo>
                  <a:pt x="399911" y="522154"/>
                </a:lnTo>
                <a:lnTo>
                  <a:pt x="415107" y="534928"/>
                </a:lnTo>
                <a:lnTo>
                  <a:pt x="444877" y="561040"/>
                </a:lnTo>
                <a:lnTo>
                  <a:pt x="472617" y="588024"/>
                </a:lnTo>
                <a:lnTo>
                  <a:pt x="507275" y="630451"/>
                </a:lnTo>
                <a:lnTo>
                  <a:pt x="529269" y="675651"/>
                </a:lnTo>
                <a:lnTo>
                  <a:pt x="534496" y="707565"/>
                </a:lnTo>
                <a:lnTo>
                  <a:pt x="550049" y="708855"/>
                </a:lnTo>
                <a:lnTo>
                  <a:pt x="591805" y="719955"/>
                </a:lnTo>
                <a:lnTo>
                  <a:pt x="625439" y="741353"/>
                </a:lnTo>
                <a:lnTo>
                  <a:pt x="649967" y="772341"/>
                </a:lnTo>
                <a:lnTo>
                  <a:pt x="664404" y="812213"/>
                </a:lnTo>
                <a:lnTo>
                  <a:pt x="666804" y="827355"/>
                </a:lnTo>
                <a:lnTo>
                  <a:pt x="669318" y="840361"/>
                </a:lnTo>
                <a:lnTo>
                  <a:pt x="696255" y="868608"/>
                </a:lnTo>
                <a:lnTo>
                  <a:pt x="744793" y="883948"/>
                </a:lnTo>
                <a:lnTo>
                  <a:pt x="784392" y="889068"/>
                </a:lnTo>
                <a:lnTo>
                  <a:pt x="826453" y="891546"/>
                </a:lnTo>
                <a:lnTo>
                  <a:pt x="868119" y="892621"/>
                </a:lnTo>
                <a:lnTo>
                  <a:pt x="887913" y="893019"/>
                </a:lnTo>
                <a:lnTo>
                  <a:pt x="906537" y="893531"/>
                </a:lnTo>
                <a:lnTo>
                  <a:pt x="951823" y="897294"/>
                </a:lnTo>
                <a:lnTo>
                  <a:pt x="987379" y="916043"/>
                </a:lnTo>
                <a:lnTo>
                  <a:pt x="1017605" y="943605"/>
                </a:lnTo>
                <a:lnTo>
                  <a:pt x="1041611" y="973516"/>
                </a:lnTo>
                <a:lnTo>
                  <a:pt x="1068116" y="1022327"/>
                </a:lnTo>
                <a:lnTo>
                  <a:pt x="1086182" y="1075242"/>
                </a:lnTo>
                <a:lnTo>
                  <a:pt x="1095185" y="1112449"/>
                </a:lnTo>
                <a:lnTo>
                  <a:pt x="1102908" y="1150955"/>
                </a:lnTo>
                <a:lnTo>
                  <a:pt x="1106599" y="1170630"/>
                </a:lnTo>
                <a:lnTo>
                  <a:pt x="1110340" y="1190552"/>
                </a:lnTo>
                <a:lnTo>
                  <a:pt x="1114255" y="1210693"/>
                </a:lnTo>
                <a:lnTo>
                  <a:pt x="1118469" y="1231028"/>
                </a:lnTo>
                <a:lnTo>
                  <a:pt x="1123103" y="1251531"/>
                </a:lnTo>
                <a:lnTo>
                  <a:pt x="1134395" y="1254979"/>
                </a:lnTo>
                <a:lnTo>
                  <a:pt x="1145691" y="1259077"/>
                </a:lnTo>
                <a:lnTo>
                  <a:pt x="1191009" y="1279518"/>
                </a:lnTo>
                <a:lnTo>
                  <a:pt x="1202398" y="1285031"/>
                </a:lnTo>
                <a:lnTo>
                  <a:pt x="1213822" y="1290461"/>
                </a:lnTo>
                <a:lnTo>
                  <a:pt x="1259959" y="1308913"/>
                </a:lnTo>
                <a:lnTo>
                  <a:pt x="1307054" y="1316276"/>
                </a:lnTo>
                <a:lnTo>
                  <a:pt x="1319016" y="1315470"/>
                </a:lnTo>
                <a:lnTo>
                  <a:pt x="1365718" y="1291529"/>
                </a:lnTo>
                <a:lnTo>
                  <a:pt x="1406806" y="1261217"/>
                </a:lnTo>
                <a:lnTo>
                  <a:pt x="1442989" y="1231413"/>
                </a:lnTo>
                <a:lnTo>
                  <a:pt x="1465178" y="1212110"/>
                </a:lnTo>
                <a:lnTo>
                  <a:pt x="1467893" y="1209736"/>
                </a:lnTo>
                <a:lnTo>
                  <a:pt x="1468187" y="1209507"/>
                </a:lnTo>
                <a:close/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125635" y="343684"/>
            <a:ext cx="14017489" cy="94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020832" y="342900"/>
            <a:ext cx="8681085" cy="5795645"/>
          </a:xfrm>
          <a:custGeom>
            <a:avLst/>
            <a:gdLst/>
            <a:ahLst/>
            <a:cxnLst/>
            <a:rect l="l" t="t" r="r" b="b"/>
            <a:pathLst>
              <a:path w="8681085" h="5795645">
                <a:moveTo>
                  <a:pt x="2254706" y="5795185"/>
                </a:moveTo>
                <a:lnTo>
                  <a:pt x="2222959" y="5764293"/>
                </a:lnTo>
                <a:lnTo>
                  <a:pt x="2189192" y="5735170"/>
                </a:lnTo>
                <a:lnTo>
                  <a:pt x="2154523" y="5708230"/>
                </a:lnTo>
                <a:lnTo>
                  <a:pt x="2120067" y="5683887"/>
                </a:lnTo>
                <a:lnTo>
                  <a:pt x="2086942" y="5662556"/>
                </a:lnTo>
                <a:lnTo>
                  <a:pt x="2046777" y="5639515"/>
                </a:lnTo>
                <a:lnTo>
                  <a:pt x="1986844" y="5615442"/>
                </a:lnTo>
                <a:lnTo>
                  <a:pt x="1921250" y="5597916"/>
                </a:lnTo>
                <a:lnTo>
                  <a:pt x="1884809" y="5589159"/>
                </a:lnTo>
                <a:lnTo>
                  <a:pt x="1846936" y="5580038"/>
                </a:lnTo>
                <a:lnTo>
                  <a:pt x="1808380" y="5570278"/>
                </a:lnTo>
                <a:lnTo>
                  <a:pt x="1769891" y="5559602"/>
                </a:lnTo>
                <a:lnTo>
                  <a:pt x="1732217" y="5547734"/>
                </a:lnTo>
                <a:lnTo>
                  <a:pt x="1696107" y="5534400"/>
                </a:lnTo>
                <a:lnTo>
                  <a:pt x="1631575" y="5502227"/>
                </a:lnTo>
                <a:lnTo>
                  <a:pt x="1582286" y="5460875"/>
                </a:lnTo>
                <a:lnTo>
                  <a:pt x="1554230" y="5408140"/>
                </a:lnTo>
                <a:lnTo>
                  <a:pt x="1550037" y="5376813"/>
                </a:lnTo>
                <a:lnTo>
                  <a:pt x="1553399" y="5341813"/>
                </a:lnTo>
                <a:lnTo>
                  <a:pt x="1565065" y="5302864"/>
                </a:lnTo>
                <a:lnTo>
                  <a:pt x="1585784" y="5259689"/>
                </a:lnTo>
                <a:lnTo>
                  <a:pt x="1573013" y="5243917"/>
                </a:lnTo>
                <a:lnTo>
                  <a:pt x="1544213" y="5217520"/>
                </a:lnTo>
                <a:lnTo>
                  <a:pt x="1511746" y="5196819"/>
                </a:lnTo>
                <a:lnTo>
                  <a:pt x="1476425" y="5180414"/>
                </a:lnTo>
                <a:lnTo>
                  <a:pt x="1439065" y="5166903"/>
                </a:lnTo>
                <a:lnTo>
                  <a:pt x="1400479" y="5154885"/>
                </a:lnTo>
                <a:lnTo>
                  <a:pt x="1380980" y="5148998"/>
                </a:lnTo>
                <a:lnTo>
                  <a:pt x="1361480" y="5142959"/>
                </a:lnTo>
                <a:lnTo>
                  <a:pt x="1322883" y="5129723"/>
                </a:lnTo>
                <a:lnTo>
                  <a:pt x="1285501" y="5113777"/>
                </a:lnTo>
                <a:lnTo>
                  <a:pt x="1250148" y="5093720"/>
                </a:lnTo>
                <a:lnTo>
                  <a:pt x="1211567" y="5062766"/>
                </a:lnTo>
                <a:lnTo>
                  <a:pt x="1178270" y="5025706"/>
                </a:lnTo>
                <a:lnTo>
                  <a:pt x="1164347" y="5007683"/>
                </a:lnTo>
                <a:lnTo>
                  <a:pt x="1157510" y="4998817"/>
                </a:lnTo>
                <a:lnTo>
                  <a:pt x="1127276" y="4964466"/>
                </a:lnTo>
                <a:lnTo>
                  <a:pt x="1097116" y="4940027"/>
                </a:lnTo>
                <a:lnTo>
                  <a:pt x="1060425" y="4920134"/>
                </a:lnTo>
                <a:lnTo>
                  <a:pt x="1027820" y="4915328"/>
                </a:lnTo>
                <a:lnTo>
                  <a:pt x="1016753" y="4915770"/>
                </a:lnTo>
                <a:lnTo>
                  <a:pt x="1005603" y="4916899"/>
                </a:lnTo>
                <a:lnTo>
                  <a:pt x="994382" y="4918515"/>
                </a:lnTo>
                <a:lnTo>
                  <a:pt x="983100" y="4920415"/>
                </a:lnTo>
                <a:lnTo>
                  <a:pt x="971767" y="4922399"/>
                </a:lnTo>
                <a:lnTo>
                  <a:pt x="960395" y="4924267"/>
                </a:lnTo>
                <a:lnTo>
                  <a:pt x="948994" y="4925816"/>
                </a:lnTo>
                <a:lnTo>
                  <a:pt x="937575" y="4926847"/>
                </a:lnTo>
                <a:lnTo>
                  <a:pt x="926147" y="4927158"/>
                </a:lnTo>
                <a:lnTo>
                  <a:pt x="914722" y="4926548"/>
                </a:lnTo>
                <a:lnTo>
                  <a:pt x="869261" y="4910878"/>
                </a:lnTo>
                <a:lnTo>
                  <a:pt x="846822" y="4892291"/>
                </a:lnTo>
                <a:lnTo>
                  <a:pt x="852589" y="4877628"/>
                </a:lnTo>
                <a:lnTo>
                  <a:pt x="856621" y="4864579"/>
                </a:lnTo>
                <a:lnTo>
                  <a:pt x="859225" y="4852825"/>
                </a:lnTo>
                <a:lnTo>
                  <a:pt x="860712" y="4842045"/>
                </a:lnTo>
                <a:lnTo>
                  <a:pt x="861390" y="4831921"/>
                </a:lnTo>
                <a:lnTo>
                  <a:pt x="861568" y="4822132"/>
                </a:lnTo>
                <a:lnTo>
                  <a:pt x="861555" y="4812359"/>
                </a:lnTo>
                <a:lnTo>
                  <a:pt x="861661" y="4802281"/>
                </a:lnTo>
                <a:lnTo>
                  <a:pt x="862194" y="4791581"/>
                </a:lnTo>
                <a:lnTo>
                  <a:pt x="863464" y="4779937"/>
                </a:lnTo>
                <a:lnTo>
                  <a:pt x="865779" y="4767030"/>
                </a:lnTo>
                <a:lnTo>
                  <a:pt x="860899" y="4770232"/>
                </a:lnTo>
                <a:lnTo>
                  <a:pt x="853295" y="4774735"/>
                </a:lnTo>
                <a:lnTo>
                  <a:pt x="843532" y="4780405"/>
                </a:lnTo>
                <a:lnTo>
                  <a:pt x="832175" y="4787109"/>
                </a:lnTo>
                <a:lnTo>
                  <a:pt x="794183" y="4812090"/>
                </a:lnTo>
                <a:lnTo>
                  <a:pt x="762171" y="4841579"/>
                </a:lnTo>
                <a:lnTo>
                  <a:pt x="750245" y="4833746"/>
                </a:lnTo>
                <a:lnTo>
                  <a:pt x="705288" y="4805045"/>
                </a:lnTo>
                <a:lnTo>
                  <a:pt x="669401" y="4782804"/>
                </a:lnTo>
                <a:lnTo>
                  <a:pt x="630395" y="4759221"/>
                </a:lnTo>
                <a:lnTo>
                  <a:pt x="589657" y="4735275"/>
                </a:lnTo>
                <a:lnTo>
                  <a:pt x="548571" y="4711945"/>
                </a:lnTo>
                <a:lnTo>
                  <a:pt x="508522" y="4690214"/>
                </a:lnTo>
                <a:lnTo>
                  <a:pt x="470894" y="4671059"/>
                </a:lnTo>
                <a:lnTo>
                  <a:pt x="422023" y="4649302"/>
                </a:lnTo>
                <a:lnTo>
                  <a:pt x="369882" y="4634761"/>
                </a:lnTo>
                <a:lnTo>
                  <a:pt x="331019" y="4630465"/>
                </a:lnTo>
                <a:lnTo>
                  <a:pt x="311460" y="4629925"/>
                </a:lnTo>
                <a:lnTo>
                  <a:pt x="291806" y="4630246"/>
                </a:lnTo>
                <a:lnTo>
                  <a:pt x="252192" y="4632836"/>
                </a:lnTo>
                <a:lnTo>
                  <a:pt x="212126" y="4636969"/>
                </a:lnTo>
                <a:lnTo>
                  <a:pt x="191909" y="4639218"/>
                </a:lnTo>
                <a:lnTo>
                  <a:pt x="171559" y="4641377"/>
                </a:lnTo>
                <a:lnTo>
                  <a:pt x="151072" y="4643288"/>
                </a:lnTo>
                <a:lnTo>
                  <a:pt x="130441" y="4644793"/>
                </a:lnTo>
                <a:lnTo>
                  <a:pt x="109659" y="4645734"/>
                </a:lnTo>
                <a:lnTo>
                  <a:pt x="88721" y="4645951"/>
                </a:lnTo>
                <a:lnTo>
                  <a:pt x="67619" y="4645288"/>
                </a:lnTo>
                <a:lnTo>
                  <a:pt x="46349" y="4643584"/>
                </a:lnTo>
                <a:lnTo>
                  <a:pt x="24903" y="4640682"/>
                </a:lnTo>
                <a:lnTo>
                  <a:pt x="3275" y="4636424"/>
                </a:lnTo>
                <a:lnTo>
                  <a:pt x="0" y="4584724"/>
                </a:lnTo>
                <a:lnTo>
                  <a:pt x="5902" y="4543212"/>
                </a:lnTo>
                <a:lnTo>
                  <a:pt x="41248" y="4486759"/>
                </a:lnTo>
                <a:lnTo>
                  <a:pt x="101327" y="4459076"/>
                </a:lnTo>
                <a:lnTo>
                  <a:pt x="178152" y="4452177"/>
                </a:lnTo>
                <a:lnTo>
                  <a:pt x="220349" y="4454024"/>
                </a:lnTo>
                <a:lnTo>
                  <a:pt x="263738" y="4458072"/>
                </a:lnTo>
                <a:lnTo>
                  <a:pt x="307320" y="4463321"/>
                </a:lnTo>
                <a:lnTo>
                  <a:pt x="350097" y="4468774"/>
                </a:lnTo>
                <a:lnTo>
                  <a:pt x="391071" y="4473431"/>
                </a:lnTo>
                <a:lnTo>
                  <a:pt x="429243" y="4476294"/>
                </a:lnTo>
                <a:lnTo>
                  <a:pt x="463616" y="4476365"/>
                </a:lnTo>
                <a:lnTo>
                  <a:pt x="493191" y="4472645"/>
                </a:lnTo>
                <a:lnTo>
                  <a:pt x="516970" y="4464136"/>
                </a:lnTo>
                <a:lnTo>
                  <a:pt x="533954" y="4449839"/>
                </a:lnTo>
                <a:lnTo>
                  <a:pt x="543145" y="4428755"/>
                </a:lnTo>
                <a:lnTo>
                  <a:pt x="543546" y="4399887"/>
                </a:lnTo>
                <a:lnTo>
                  <a:pt x="542694" y="4381659"/>
                </a:lnTo>
                <a:lnTo>
                  <a:pt x="544832" y="4364051"/>
                </a:lnTo>
                <a:lnTo>
                  <a:pt x="566865" y="4315266"/>
                </a:lnTo>
                <a:lnTo>
                  <a:pt x="592252" y="4286440"/>
                </a:lnTo>
                <a:lnTo>
                  <a:pt x="624034" y="4260876"/>
                </a:lnTo>
                <a:lnTo>
                  <a:pt x="660360" y="4238837"/>
                </a:lnTo>
                <a:lnTo>
                  <a:pt x="699374" y="4220587"/>
                </a:lnTo>
                <a:lnTo>
                  <a:pt x="739224" y="4206386"/>
                </a:lnTo>
                <a:lnTo>
                  <a:pt x="778055" y="4196497"/>
                </a:lnTo>
                <a:lnTo>
                  <a:pt x="830337" y="4190324"/>
                </a:lnTo>
                <a:lnTo>
                  <a:pt x="820984" y="4182229"/>
                </a:lnTo>
                <a:lnTo>
                  <a:pt x="777840" y="4161135"/>
                </a:lnTo>
                <a:lnTo>
                  <a:pt x="728720" y="4155601"/>
                </a:lnTo>
                <a:lnTo>
                  <a:pt x="716007" y="4156259"/>
                </a:lnTo>
                <a:lnTo>
                  <a:pt x="677888" y="4162299"/>
                </a:lnTo>
                <a:lnTo>
                  <a:pt x="653162" y="4169193"/>
                </a:lnTo>
                <a:lnTo>
                  <a:pt x="652920" y="4154834"/>
                </a:lnTo>
                <a:lnTo>
                  <a:pt x="647849" y="4114268"/>
                </a:lnTo>
                <a:lnTo>
                  <a:pt x="636435" y="4077317"/>
                </a:lnTo>
                <a:lnTo>
                  <a:pt x="611731" y="4033324"/>
                </a:lnTo>
                <a:lnTo>
                  <a:pt x="586374" y="4004024"/>
                </a:lnTo>
                <a:lnTo>
                  <a:pt x="555410" y="3977668"/>
                </a:lnTo>
                <a:lnTo>
                  <a:pt x="531761" y="3961634"/>
                </a:lnTo>
                <a:lnTo>
                  <a:pt x="536804" y="3947452"/>
                </a:lnTo>
                <a:lnTo>
                  <a:pt x="540226" y="3933915"/>
                </a:lnTo>
                <a:lnTo>
                  <a:pt x="542089" y="3921048"/>
                </a:lnTo>
                <a:lnTo>
                  <a:pt x="542458" y="3908876"/>
                </a:lnTo>
                <a:lnTo>
                  <a:pt x="541396" y="3897426"/>
                </a:lnTo>
                <a:lnTo>
                  <a:pt x="524107" y="3859331"/>
                </a:lnTo>
                <a:lnTo>
                  <a:pt x="489001" y="3834773"/>
                </a:lnTo>
                <a:lnTo>
                  <a:pt x="440140" y="3825358"/>
                </a:lnTo>
                <a:lnTo>
                  <a:pt x="426251" y="3825558"/>
                </a:lnTo>
                <a:lnTo>
                  <a:pt x="411821" y="3826830"/>
                </a:lnTo>
                <a:lnTo>
                  <a:pt x="396911" y="3829200"/>
                </a:lnTo>
                <a:lnTo>
                  <a:pt x="392195" y="3809777"/>
                </a:lnTo>
                <a:lnTo>
                  <a:pt x="389342" y="3792551"/>
                </a:lnTo>
                <a:lnTo>
                  <a:pt x="388201" y="3777323"/>
                </a:lnTo>
                <a:lnTo>
                  <a:pt x="388625" y="3763896"/>
                </a:lnTo>
                <a:lnTo>
                  <a:pt x="402969" y="3724224"/>
                </a:lnTo>
                <a:lnTo>
                  <a:pt x="430371" y="3697495"/>
                </a:lnTo>
                <a:lnTo>
                  <a:pt x="438141" y="3691347"/>
                </a:lnTo>
                <a:lnTo>
                  <a:pt x="445979" y="3685017"/>
                </a:lnTo>
                <a:lnTo>
                  <a:pt x="453735" y="3678307"/>
                </a:lnTo>
                <a:lnTo>
                  <a:pt x="461262" y="3671017"/>
                </a:lnTo>
                <a:lnTo>
                  <a:pt x="468408" y="3662950"/>
                </a:lnTo>
                <a:lnTo>
                  <a:pt x="467456" y="3664730"/>
                </a:lnTo>
                <a:lnTo>
                  <a:pt x="504564" y="3635499"/>
                </a:lnTo>
                <a:lnTo>
                  <a:pt x="537589" y="3606326"/>
                </a:lnTo>
                <a:lnTo>
                  <a:pt x="569814" y="3576330"/>
                </a:lnTo>
                <a:lnTo>
                  <a:pt x="597996" y="3546568"/>
                </a:lnTo>
                <a:lnTo>
                  <a:pt x="600528" y="3540512"/>
                </a:lnTo>
                <a:lnTo>
                  <a:pt x="597889" y="3540554"/>
                </a:lnTo>
                <a:lnTo>
                  <a:pt x="614160" y="3536813"/>
                </a:lnTo>
                <a:lnTo>
                  <a:pt x="631231" y="3534723"/>
                </a:lnTo>
                <a:lnTo>
                  <a:pt x="648839" y="3534242"/>
                </a:lnTo>
                <a:lnTo>
                  <a:pt x="666722" y="3535329"/>
                </a:lnTo>
                <a:lnTo>
                  <a:pt x="719413" y="3547579"/>
                </a:lnTo>
                <a:lnTo>
                  <a:pt x="765170" y="3572442"/>
                </a:lnTo>
                <a:lnTo>
                  <a:pt x="796932" y="3608799"/>
                </a:lnTo>
                <a:lnTo>
                  <a:pt x="807636" y="3655528"/>
                </a:lnTo>
                <a:lnTo>
                  <a:pt x="805304" y="3673215"/>
                </a:lnTo>
                <a:lnTo>
                  <a:pt x="799586" y="3691890"/>
                </a:lnTo>
                <a:lnTo>
                  <a:pt x="790221" y="3711509"/>
                </a:lnTo>
                <a:lnTo>
                  <a:pt x="776946" y="3732032"/>
                </a:lnTo>
                <a:lnTo>
                  <a:pt x="789604" y="3742998"/>
                </a:lnTo>
                <a:lnTo>
                  <a:pt x="820229" y="3772181"/>
                </a:lnTo>
                <a:lnTo>
                  <a:pt x="826175" y="3788984"/>
                </a:lnTo>
                <a:lnTo>
                  <a:pt x="825674" y="3795584"/>
                </a:lnTo>
                <a:lnTo>
                  <a:pt x="824168" y="3803298"/>
                </a:lnTo>
                <a:lnTo>
                  <a:pt x="821800" y="3812495"/>
                </a:lnTo>
                <a:lnTo>
                  <a:pt x="818712" y="3823544"/>
                </a:lnTo>
                <a:lnTo>
                  <a:pt x="815046" y="3836814"/>
                </a:lnTo>
                <a:lnTo>
                  <a:pt x="819866" y="3850742"/>
                </a:lnTo>
                <a:lnTo>
                  <a:pt x="826420" y="3863616"/>
                </a:lnTo>
                <a:lnTo>
                  <a:pt x="833642" y="3875437"/>
                </a:lnTo>
                <a:lnTo>
                  <a:pt x="840465" y="3886203"/>
                </a:lnTo>
                <a:lnTo>
                  <a:pt x="845821" y="3895915"/>
                </a:lnTo>
                <a:lnTo>
                  <a:pt x="833727" y="3904263"/>
                </a:lnTo>
                <a:lnTo>
                  <a:pt x="823672" y="3912401"/>
                </a:lnTo>
                <a:lnTo>
                  <a:pt x="814820" y="3920192"/>
                </a:lnTo>
                <a:lnTo>
                  <a:pt x="806335" y="3927496"/>
                </a:lnTo>
                <a:lnTo>
                  <a:pt x="797380" y="3934177"/>
                </a:lnTo>
                <a:lnTo>
                  <a:pt x="787120" y="3940095"/>
                </a:lnTo>
                <a:lnTo>
                  <a:pt x="774718" y="3945114"/>
                </a:lnTo>
                <a:lnTo>
                  <a:pt x="759339" y="3949094"/>
                </a:lnTo>
                <a:lnTo>
                  <a:pt x="762954" y="3972801"/>
                </a:lnTo>
                <a:lnTo>
                  <a:pt x="768147" y="3990533"/>
                </a:lnTo>
                <a:lnTo>
                  <a:pt x="774793" y="4002881"/>
                </a:lnTo>
                <a:lnTo>
                  <a:pt x="782768" y="4010439"/>
                </a:lnTo>
                <a:lnTo>
                  <a:pt x="791946" y="4013799"/>
                </a:lnTo>
                <a:lnTo>
                  <a:pt x="802202" y="4013553"/>
                </a:lnTo>
                <a:lnTo>
                  <a:pt x="838188" y="3997103"/>
                </a:lnTo>
                <a:lnTo>
                  <a:pt x="865277" y="3978966"/>
                </a:lnTo>
                <a:lnTo>
                  <a:pt x="879375" y="3969524"/>
                </a:lnTo>
                <a:lnTo>
                  <a:pt x="922388" y="3946809"/>
                </a:lnTo>
                <a:lnTo>
                  <a:pt x="950409" y="3942265"/>
                </a:lnTo>
                <a:lnTo>
                  <a:pt x="963849" y="3944951"/>
                </a:lnTo>
                <a:lnTo>
                  <a:pt x="976741" y="3951731"/>
                </a:lnTo>
                <a:lnTo>
                  <a:pt x="988960" y="3963197"/>
                </a:lnTo>
                <a:lnTo>
                  <a:pt x="1002264" y="3955674"/>
                </a:lnTo>
                <a:lnTo>
                  <a:pt x="1044309" y="3938208"/>
                </a:lnTo>
                <a:lnTo>
                  <a:pt x="1088821" y="3926741"/>
                </a:lnTo>
                <a:lnTo>
                  <a:pt x="1134856" y="3919144"/>
                </a:lnTo>
                <a:lnTo>
                  <a:pt x="1181470" y="3913287"/>
                </a:lnTo>
                <a:lnTo>
                  <a:pt x="1196973" y="3911353"/>
                </a:lnTo>
                <a:lnTo>
                  <a:pt x="1242889" y="3904504"/>
                </a:lnTo>
                <a:lnTo>
                  <a:pt x="1287181" y="3894427"/>
                </a:lnTo>
                <a:lnTo>
                  <a:pt x="1293785" y="3901882"/>
                </a:lnTo>
                <a:lnTo>
                  <a:pt x="1293468" y="3902212"/>
                </a:lnTo>
                <a:lnTo>
                  <a:pt x="1286191" y="3895392"/>
                </a:lnTo>
                <a:lnTo>
                  <a:pt x="1277710" y="3884085"/>
                </a:lnTo>
                <a:lnTo>
                  <a:pt x="1268813" y="3873568"/>
                </a:lnTo>
                <a:lnTo>
                  <a:pt x="1239668" y="3846784"/>
                </a:lnTo>
                <a:lnTo>
                  <a:pt x="1206927" y="3827229"/>
                </a:lnTo>
                <a:lnTo>
                  <a:pt x="1170698" y="3814998"/>
                </a:lnTo>
                <a:lnTo>
                  <a:pt x="1131092" y="3810188"/>
                </a:lnTo>
                <a:lnTo>
                  <a:pt x="1136017" y="3755666"/>
                </a:lnTo>
                <a:lnTo>
                  <a:pt x="1132141" y="3702726"/>
                </a:lnTo>
                <a:lnTo>
                  <a:pt x="1120314" y="3651226"/>
                </a:lnTo>
                <a:lnTo>
                  <a:pt x="1101388" y="3601028"/>
                </a:lnTo>
                <a:lnTo>
                  <a:pt x="1076213" y="3551991"/>
                </a:lnTo>
                <a:lnTo>
                  <a:pt x="1045640" y="3503974"/>
                </a:lnTo>
                <a:lnTo>
                  <a:pt x="1010521" y="3456837"/>
                </a:lnTo>
                <a:lnTo>
                  <a:pt x="971707" y="3410440"/>
                </a:lnTo>
                <a:lnTo>
                  <a:pt x="930047" y="3364642"/>
                </a:lnTo>
                <a:lnTo>
                  <a:pt x="886394" y="3319304"/>
                </a:lnTo>
                <a:lnTo>
                  <a:pt x="841598" y="3274285"/>
                </a:lnTo>
                <a:lnTo>
                  <a:pt x="796511" y="3229445"/>
                </a:lnTo>
                <a:lnTo>
                  <a:pt x="751983" y="3184643"/>
                </a:lnTo>
                <a:lnTo>
                  <a:pt x="708865" y="3139740"/>
                </a:lnTo>
                <a:lnTo>
                  <a:pt x="668008" y="3094595"/>
                </a:lnTo>
                <a:lnTo>
                  <a:pt x="630264" y="3049067"/>
                </a:lnTo>
                <a:lnTo>
                  <a:pt x="596483" y="3003017"/>
                </a:lnTo>
                <a:lnTo>
                  <a:pt x="567516" y="2956304"/>
                </a:lnTo>
                <a:lnTo>
                  <a:pt x="544215" y="2908788"/>
                </a:lnTo>
                <a:lnTo>
                  <a:pt x="527429" y="2860329"/>
                </a:lnTo>
                <a:lnTo>
                  <a:pt x="517245" y="2824149"/>
                </a:lnTo>
                <a:lnTo>
                  <a:pt x="506857" y="2790156"/>
                </a:lnTo>
                <a:lnTo>
                  <a:pt x="485317" y="2728009"/>
                </a:lnTo>
                <a:lnTo>
                  <a:pt x="462503" y="2672439"/>
                </a:lnTo>
                <a:lnTo>
                  <a:pt x="438111" y="2621998"/>
                </a:lnTo>
                <a:lnTo>
                  <a:pt x="411836" y="2575236"/>
                </a:lnTo>
                <a:lnTo>
                  <a:pt x="383372" y="2530707"/>
                </a:lnTo>
                <a:lnTo>
                  <a:pt x="352416" y="2486961"/>
                </a:lnTo>
                <a:lnTo>
                  <a:pt x="318661" y="2442551"/>
                </a:lnTo>
                <a:lnTo>
                  <a:pt x="281804" y="2396027"/>
                </a:lnTo>
                <a:lnTo>
                  <a:pt x="241540" y="2345941"/>
                </a:lnTo>
                <a:lnTo>
                  <a:pt x="201237" y="2296274"/>
                </a:lnTo>
                <a:lnTo>
                  <a:pt x="181307" y="2271617"/>
                </a:lnTo>
                <a:lnTo>
                  <a:pt x="142884" y="2222305"/>
                </a:lnTo>
                <a:lnTo>
                  <a:pt x="107695" y="2172523"/>
                </a:lnTo>
                <a:lnTo>
                  <a:pt x="77327" y="2121706"/>
                </a:lnTo>
                <a:lnTo>
                  <a:pt x="53365" y="2069291"/>
                </a:lnTo>
                <a:lnTo>
                  <a:pt x="37393" y="2014711"/>
                </a:lnTo>
                <a:lnTo>
                  <a:pt x="30997" y="1957401"/>
                </a:lnTo>
                <a:lnTo>
                  <a:pt x="31886" y="1927547"/>
                </a:lnTo>
                <a:lnTo>
                  <a:pt x="35763" y="1896798"/>
                </a:lnTo>
                <a:lnTo>
                  <a:pt x="42827" y="1865085"/>
                </a:lnTo>
                <a:lnTo>
                  <a:pt x="53276" y="1832337"/>
                </a:lnTo>
                <a:lnTo>
                  <a:pt x="67308" y="1798482"/>
                </a:lnTo>
                <a:lnTo>
                  <a:pt x="55633" y="1785066"/>
                </a:lnTo>
                <a:lnTo>
                  <a:pt x="46989" y="1770218"/>
                </a:lnTo>
                <a:lnTo>
                  <a:pt x="41175" y="1754090"/>
                </a:lnTo>
                <a:lnTo>
                  <a:pt x="37993" y="1736834"/>
                </a:lnTo>
                <a:lnTo>
                  <a:pt x="37243" y="1718602"/>
                </a:lnTo>
                <a:lnTo>
                  <a:pt x="38725" y="1699546"/>
                </a:lnTo>
                <a:lnTo>
                  <a:pt x="47587" y="1659569"/>
                </a:lnTo>
                <a:lnTo>
                  <a:pt x="62984" y="1618118"/>
                </a:lnTo>
                <a:lnTo>
                  <a:pt x="83319" y="1576411"/>
                </a:lnTo>
                <a:lnTo>
                  <a:pt x="106994" y="1535662"/>
                </a:lnTo>
                <a:lnTo>
                  <a:pt x="132415" y="1497088"/>
                </a:lnTo>
                <a:lnTo>
                  <a:pt x="157983" y="1461904"/>
                </a:lnTo>
                <a:lnTo>
                  <a:pt x="182104" y="1431325"/>
                </a:lnTo>
                <a:lnTo>
                  <a:pt x="167293" y="1426018"/>
                </a:lnTo>
                <a:lnTo>
                  <a:pt x="126148" y="1406321"/>
                </a:lnTo>
                <a:lnTo>
                  <a:pt x="92057" y="1381361"/>
                </a:lnTo>
                <a:lnTo>
                  <a:pt x="67750" y="1351650"/>
                </a:lnTo>
                <a:lnTo>
                  <a:pt x="55278" y="1305536"/>
                </a:lnTo>
                <a:lnTo>
                  <a:pt x="56395" y="1292974"/>
                </a:lnTo>
                <a:lnTo>
                  <a:pt x="71526" y="1253111"/>
                </a:lnTo>
                <a:lnTo>
                  <a:pt x="106792" y="1220333"/>
                </a:lnTo>
                <a:lnTo>
                  <a:pt x="118908" y="1215175"/>
                </a:lnTo>
                <a:lnTo>
                  <a:pt x="129608" y="1209654"/>
                </a:lnTo>
                <a:lnTo>
                  <a:pt x="139716" y="1203983"/>
                </a:lnTo>
                <a:lnTo>
                  <a:pt x="150052" y="1198374"/>
                </a:lnTo>
                <a:lnTo>
                  <a:pt x="161438" y="1193043"/>
                </a:lnTo>
                <a:lnTo>
                  <a:pt x="174764" y="1197765"/>
                </a:lnTo>
                <a:lnTo>
                  <a:pt x="187938" y="1201523"/>
                </a:lnTo>
                <a:lnTo>
                  <a:pt x="200879" y="1204594"/>
                </a:lnTo>
                <a:lnTo>
                  <a:pt x="213508" y="1207256"/>
                </a:lnTo>
                <a:lnTo>
                  <a:pt x="225746" y="1209786"/>
                </a:lnTo>
                <a:lnTo>
                  <a:pt x="237511" y="1212463"/>
                </a:lnTo>
                <a:lnTo>
                  <a:pt x="248726" y="1215563"/>
                </a:lnTo>
                <a:lnTo>
                  <a:pt x="246788" y="1206779"/>
                </a:lnTo>
                <a:lnTo>
                  <a:pt x="245091" y="1195751"/>
                </a:lnTo>
                <a:lnTo>
                  <a:pt x="243512" y="1183013"/>
                </a:lnTo>
                <a:lnTo>
                  <a:pt x="241925" y="1169098"/>
                </a:lnTo>
                <a:lnTo>
                  <a:pt x="240208" y="1154541"/>
                </a:lnTo>
                <a:lnTo>
                  <a:pt x="238236" y="1139876"/>
                </a:lnTo>
                <a:lnTo>
                  <a:pt x="235885" y="1125637"/>
                </a:lnTo>
                <a:lnTo>
                  <a:pt x="233032" y="1112357"/>
                </a:lnTo>
                <a:lnTo>
                  <a:pt x="229552" y="1100572"/>
                </a:lnTo>
                <a:lnTo>
                  <a:pt x="242264" y="1094719"/>
                </a:lnTo>
                <a:lnTo>
                  <a:pt x="253828" y="1088765"/>
                </a:lnTo>
                <a:lnTo>
                  <a:pt x="264804" y="1083060"/>
                </a:lnTo>
                <a:lnTo>
                  <a:pt x="275756" y="1077952"/>
                </a:lnTo>
                <a:lnTo>
                  <a:pt x="287247" y="1073790"/>
                </a:lnTo>
                <a:lnTo>
                  <a:pt x="299435" y="1081652"/>
                </a:lnTo>
                <a:lnTo>
                  <a:pt x="312099" y="1089123"/>
                </a:lnTo>
                <a:lnTo>
                  <a:pt x="324790" y="1096193"/>
                </a:lnTo>
                <a:lnTo>
                  <a:pt x="337065" y="1102854"/>
                </a:lnTo>
                <a:lnTo>
                  <a:pt x="348477" y="1109096"/>
                </a:lnTo>
                <a:lnTo>
                  <a:pt x="358579" y="1114910"/>
                </a:lnTo>
                <a:lnTo>
                  <a:pt x="366927" y="1120286"/>
                </a:lnTo>
                <a:lnTo>
                  <a:pt x="365442" y="1109911"/>
                </a:lnTo>
                <a:lnTo>
                  <a:pt x="364292" y="1098241"/>
                </a:lnTo>
                <a:lnTo>
                  <a:pt x="363205" y="1085626"/>
                </a:lnTo>
                <a:lnTo>
                  <a:pt x="361910" y="1072413"/>
                </a:lnTo>
                <a:lnTo>
                  <a:pt x="360135" y="1058952"/>
                </a:lnTo>
                <a:lnTo>
                  <a:pt x="357610" y="1045591"/>
                </a:lnTo>
                <a:lnTo>
                  <a:pt x="354063" y="1032679"/>
                </a:lnTo>
                <a:lnTo>
                  <a:pt x="359733" y="1023107"/>
                </a:lnTo>
                <a:lnTo>
                  <a:pt x="391109" y="982702"/>
                </a:lnTo>
                <a:lnTo>
                  <a:pt x="420328" y="953320"/>
                </a:lnTo>
                <a:lnTo>
                  <a:pt x="450737" y="928096"/>
                </a:lnTo>
                <a:lnTo>
                  <a:pt x="470031" y="915085"/>
                </a:lnTo>
                <a:lnTo>
                  <a:pt x="479177" y="924051"/>
                </a:lnTo>
                <a:lnTo>
                  <a:pt x="489310" y="931900"/>
                </a:lnTo>
                <a:lnTo>
                  <a:pt x="500211" y="938851"/>
                </a:lnTo>
                <a:lnTo>
                  <a:pt x="511662" y="945126"/>
                </a:lnTo>
                <a:lnTo>
                  <a:pt x="523446" y="950947"/>
                </a:lnTo>
                <a:lnTo>
                  <a:pt x="535342" y="956534"/>
                </a:lnTo>
                <a:lnTo>
                  <a:pt x="547134" y="962109"/>
                </a:lnTo>
                <a:lnTo>
                  <a:pt x="558602" y="967894"/>
                </a:lnTo>
                <a:lnTo>
                  <a:pt x="569528" y="974109"/>
                </a:lnTo>
                <a:lnTo>
                  <a:pt x="579693" y="980975"/>
                </a:lnTo>
                <a:lnTo>
                  <a:pt x="588880" y="988714"/>
                </a:lnTo>
                <a:lnTo>
                  <a:pt x="600869" y="982865"/>
                </a:lnTo>
                <a:lnTo>
                  <a:pt x="609227" y="974374"/>
                </a:lnTo>
                <a:lnTo>
                  <a:pt x="618302" y="965446"/>
                </a:lnTo>
                <a:lnTo>
                  <a:pt x="629855" y="993881"/>
                </a:lnTo>
                <a:lnTo>
                  <a:pt x="634581" y="1019172"/>
                </a:lnTo>
                <a:lnTo>
                  <a:pt x="633271" y="1041684"/>
                </a:lnTo>
                <a:lnTo>
                  <a:pt x="615719" y="1079816"/>
                </a:lnTo>
                <a:lnTo>
                  <a:pt x="583541" y="1111178"/>
                </a:lnTo>
                <a:lnTo>
                  <a:pt x="543081" y="1138668"/>
                </a:lnTo>
                <a:lnTo>
                  <a:pt x="521728" y="1151867"/>
                </a:lnTo>
                <a:lnTo>
                  <a:pt x="500682" y="1165187"/>
                </a:lnTo>
                <a:lnTo>
                  <a:pt x="462689" y="1193634"/>
                </a:lnTo>
                <a:lnTo>
                  <a:pt x="435443" y="1226909"/>
                </a:lnTo>
                <a:lnTo>
                  <a:pt x="425288" y="1267912"/>
                </a:lnTo>
                <a:lnTo>
                  <a:pt x="428603" y="1292217"/>
                </a:lnTo>
                <a:lnTo>
                  <a:pt x="455979" y="1350248"/>
                </a:lnTo>
                <a:lnTo>
                  <a:pt x="492941" y="1389241"/>
                </a:lnTo>
                <a:lnTo>
                  <a:pt x="531404" y="1419848"/>
                </a:lnTo>
                <a:lnTo>
                  <a:pt x="577799" y="1452383"/>
                </a:lnTo>
                <a:lnTo>
                  <a:pt x="629444" y="1485336"/>
                </a:lnTo>
                <a:lnTo>
                  <a:pt x="683659" y="1517198"/>
                </a:lnTo>
                <a:lnTo>
                  <a:pt x="737764" y="1546459"/>
                </a:lnTo>
                <a:lnTo>
                  <a:pt x="789078" y="1571610"/>
                </a:lnTo>
                <a:lnTo>
                  <a:pt x="834921" y="1591141"/>
                </a:lnTo>
                <a:lnTo>
                  <a:pt x="872612" y="1603543"/>
                </a:lnTo>
                <a:lnTo>
                  <a:pt x="887563" y="1606598"/>
                </a:lnTo>
                <a:lnTo>
                  <a:pt x="882174" y="1619103"/>
                </a:lnTo>
                <a:lnTo>
                  <a:pt x="878183" y="1631294"/>
                </a:lnTo>
                <a:lnTo>
                  <a:pt x="875571" y="1643158"/>
                </a:lnTo>
                <a:lnTo>
                  <a:pt x="874315" y="1654685"/>
                </a:lnTo>
                <a:lnTo>
                  <a:pt x="874397" y="1665862"/>
                </a:lnTo>
                <a:lnTo>
                  <a:pt x="887676" y="1706827"/>
                </a:lnTo>
                <a:lnTo>
                  <a:pt x="920690" y="1741226"/>
                </a:lnTo>
                <a:lnTo>
                  <a:pt x="944185" y="1755723"/>
                </a:lnTo>
                <a:lnTo>
                  <a:pt x="951952" y="1747354"/>
                </a:lnTo>
                <a:lnTo>
                  <a:pt x="961092" y="1739336"/>
                </a:lnTo>
                <a:lnTo>
                  <a:pt x="971152" y="1731463"/>
                </a:lnTo>
                <a:lnTo>
                  <a:pt x="981681" y="1723531"/>
                </a:lnTo>
                <a:lnTo>
                  <a:pt x="992225" y="1715337"/>
                </a:lnTo>
                <a:lnTo>
                  <a:pt x="1002332" y="1706675"/>
                </a:lnTo>
                <a:lnTo>
                  <a:pt x="1011550" y="1697341"/>
                </a:lnTo>
                <a:lnTo>
                  <a:pt x="1019426" y="1687132"/>
                </a:lnTo>
                <a:lnTo>
                  <a:pt x="1030973" y="1689006"/>
                </a:lnTo>
                <a:lnTo>
                  <a:pt x="1068506" y="1702535"/>
                </a:lnTo>
                <a:lnTo>
                  <a:pt x="1105053" y="1723930"/>
                </a:lnTo>
                <a:lnTo>
                  <a:pt x="1133758" y="1748052"/>
                </a:lnTo>
                <a:lnTo>
                  <a:pt x="1126630" y="1760337"/>
                </a:lnTo>
                <a:lnTo>
                  <a:pt x="1120791" y="1772630"/>
                </a:lnTo>
                <a:lnTo>
                  <a:pt x="1115930" y="1784870"/>
                </a:lnTo>
                <a:lnTo>
                  <a:pt x="1111737" y="1796995"/>
                </a:lnTo>
                <a:lnTo>
                  <a:pt x="1107901" y="1808945"/>
                </a:lnTo>
                <a:lnTo>
                  <a:pt x="1104113" y="1820658"/>
                </a:lnTo>
                <a:lnTo>
                  <a:pt x="1100062" y="1832072"/>
                </a:lnTo>
                <a:lnTo>
                  <a:pt x="1095438" y="1843127"/>
                </a:lnTo>
                <a:lnTo>
                  <a:pt x="1089931" y="1853761"/>
                </a:lnTo>
                <a:lnTo>
                  <a:pt x="1083230" y="1863913"/>
                </a:lnTo>
                <a:lnTo>
                  <a:pt x="1093474" y="1868650"/>
                </a:lnTo>
                <a:lnTo>
                  <a:pt x="1105815" y="1871146"/>
                </a:lnTo>
                <a:lnTo>
                  <a:pt x="1119279" y="1872091"/>
                </a:lnTo>
                <a:lnTo>
                  <a:pt x="1132888" y="1872175"/>
                </a:lnTo>
                <a:lnTo>
                  <a:pt x="1145665" y="1872087"/>
                </a:lnTo>
                <a:lnTo>
                  <a:pt x="1151428" y="1881530"/>
                </a:lnTo>
                <a:lnTo>
                  <a:pt x="1153220" y="1893072"/>
                </a:lnTo>
                <a:lnTo>
                  <a:pt x="1153391" y="1905005"/>
                </a:lnTo>
                <a:lnTo>
                  <a:pt x="1154288" y="1915622"/>
                </a:lnTo>
                <a:lnTo>
                  <a:pt x="1158260" y="1923216"/>
                </a:lnTo>
                <a:lnTo>
                  <a:pt x="1177625" y="1921566"/>
                </a:lnTo>
                <a:lnTo>
                  <a:pt x="1193331" y="1917299"/>
                </a:lnTo>
                <a:lnTo>
                  <a:pt x="1222661" y="1891669"/>
                </a:lnTo>
                <a:lnTo>
                  <a:pt x="1234047" y="1852816"/>
                </a:lnTo>
                <a:lnTo>
                  <a:pt x="1237218" y="1823391"/>
                </a:lnTo>
                <a:lnTo>
                  <a:pt x="1238726" y="1808482"/>
                </a:lnTo>
                <a:lnTo>
                  <a:pt x="1247934" y="1766408"/>
                </a:lnTo>
                <a:lnTo>
                  <a:pt x="1272909" y="1734336"/>
                </a:lnTo>
                <a:lnTo>
                  <a:pt x="1324888" y="1720009"/>
                </a:lnTo>
                <a:lnTo>
                  <a:pt x="1322959" y="1731364"/>
                </a:lnTo>
                <a:lnTo>
                  <a:pt x="1321850" y="1743681"/>
                </a:lnTo>
                <a:lnTo>
                  <a:pt x="1321271" y="1756632"/>
                </a:lnTo>
                <a:lnTo>
                  <a:pt x="1320931" y="1769889"/>
                </a:lnTo>
                <a:lnTo>
                  <a:pt x="1320542" y="1783123"/>
                </a:lnTo>
                <a:lnTo>
                  <a:pt x="1319812" y="1796008"/>
                </a:lnTo>
                <a:lnTo>
                  <a:pt x="1318451" y="1808213"/>
                </a:lnTo>
                <a:lnTo>
                  <a:pt x="1341525" y="1778437"/>
                </a:lnTo>
                <a:lnTo>
                  <a:pt x="1389627" y="1737927"/>
                </a:lnTo>
                <a:lnTo>
                  <a:pt x="1439816" y="1719546"/>
                </a:lnTo>
                <a:lnTo>
                  <a:pt x="1465498" y="1717429"/>
                </a:lnTo>
                <a:lnTo>
                  <a:pt x="1491468" y="1719377"/>
                </a:lnTo>
                <a:lnTo>
                  <a:pt x="1543960" y="1733505"/>
                </a:lnTo>
                <a:lnTo>
                  <a:pt x="1596669" y="1758016"/>
                </a:lnTo>
                <a:lnTo>
                  <a:pt x="1648972" y="1788992"/>
                </a:lnTo>
                <a:lnTo>
                  <a:pt x="1700245" y="1822519"/>
                </a:lnTo>
                <a:lnTo>
                  <a:pt x="1725300" y="1839016"/>
                </a:lnTo>
                <a:lnTo>
                  <a:pt x="1749865" y="1854682"/>
                </a:lnTo>
                <a:lnTo>
                  <a:pt x="1773860" y="1869028"/>
                </a:lnTo>
                <a:lnTo>
                  <a:pt x="1797209" y="1881564"/>
                </a:lnTo>
                <a:lnTo>
                  <a:pt x="1819832" y="1891802"/>
                </a:lnTo>
                <a:lnTo>
                  <a:pt x="1825486" y="1911455"/>
                </a:lnTo>
                <a:lnTo>
                  <a:pt x="1840550" y="1959488"/>
                </a:lnTo>
                <a:lnTo>
                  <a:pt x="1860598" y="2015809"/>
                </a:lnTo>
                <a:lnTo>
                  <a:pt x="1885595" y="2076400"/>
                </a:lnTo>
                <a:lnTo>
                  <a:pt x="1915509" y="2137243"/>
                </a:lnTo>
                <a:lnTo>
                  <a:pt x="1950308" y="2194319"/>
                </a:lnTo>
                <a:lnTo>
                  <a:pt x="1989960" y="2243610"/>
                </a:lnTo>
                <a:lnTo>
                  <a:pt x="2034430" y="2281097"/>
                </a:lnTo>
                <a:lnTo>
                  <a:pt x="2083688" y="2302762"/>
                </a:lnTo>
                <a:lnTo>
                  <a:pt x="2110102" y="2306406"/>
                </a:lnTo>
                <a:lnTo>
                  <a:pt x="2137700" y="2304588"/>
                </a:lnTo>
                <a:lnTo>
                  <a:pt x="2166479" y="2296805"/>
                </a:lnTo>
                <a:lnTo>
                  <a:pt x="2174574" y="2308157"/>
                </a:lnTo>
                <a:lnTo>
                  <a:pt x="2181906" y="2318869"/>
                </a:lnTo>
                <a:lnTo>
                  <a:pt x="2188921" y="2329045"/>
                </a:lnTo>
                <a:lnTo>
                  <a:pt x="2196065" y="2338790"/>
                </a:lnTo>
                <a:lnTo>
                  <a:pt x="2203786" y="2348211"/>
                </a:lnTo>
                <a:lnTo>
                  <a:pt x="2209116" y="2332730"/>
                </a:lnTo>
                <a:lnTo>
                  <a:pt x="2219626" y="2286576"/>
                </a:lnTo>
                <a:lnTo>
                  <a:pt x="2228537" y="2225533"/>
                </a:lnTo>
                <a:lnTo>
                  <a:pt x="2234171" y="2156043"/>
                </a:lnTo>
                <a:lnTo>
                  <a:pt x="2235236" y="2120144"/>
                </a:lnTo>
                <a:lnTo>
                  <a:pt x="2234853" y="2084549"/>
                </a:lnTo>
                <a:lnTo>
                  <a:pt x="2228903" y="2017491"/>
                </a:lnTo>
                <a:lnTo>
                  <a:pt x="2214647" y="1961312"/>
                </a:lnTo>
                <a:lnTo>
                  <a:pt x="2190406" y="1922454"/>
                </a:lnTo>
                <a:lnTo>
                  <a:pt x="2154503" y="1907359"/>
                </a:lnTo>
                <a:lnTo>
                  <a:pt x="2131654" y="1910736"/>
                </a:lnTo>
                <a:lnTo>
                  <a:pt x="2105262" y="1922469"/>
                </a:lnTo>
                <a:lnTo>
                  <a:pt x="2075115" y="1943364"/>
                </a:lnTo>
                <a:lnTo>
                  <a:pt x="2065742" y="1926920"/>
                </a:lnTo>
                <a:lnTo>
                  <a:pt x="2029602" y="1886945"/>
                </a:lnTo>
                <a:lnTo>
                  <a:pt x="1985239" y="1856715"/>
                </a:lnTo>
                <a:lnTo>
                  <a:pt x="1937548" y="1830712"/>
                </a:lnTo>
                <a:lnTo>
                  <a:pt x="1921758" y="1822030"/>
                </a:lnTo>
                <a:lnTo>
                  <a:pt x="1877244" y="1793079"/>
                </a:lnTo>
                <a:lnTo>
                  <a:pt x="1840825" y="1755480"/>
                </a:lnTo>
                <a:lnTo>
                  <a:pt x="1817394" y="1703715"/>
                </a:lnTo>
                <a:lnTo>
                  <a:pt x="1808085" y="1650951"/>
                </a:lnTo>
                <a:lnTo>
                  <a:pt x="1807570" y="1629535"/>
                </a:lnTo>
                <a:lnTo>
                  <a:pt x="1809615" y="1611064"/>
                </a:lnTo>
                <a:lnTo>
                  <a:pt x="1829598" y="1570569"/>
                </a:lnTo>
                <a:lnTo>
                  <a:pt x="1867197" y="1546686"/>
                </a:lnTo>
                <a:lnTo>
                  <a:pt x="1918347" y="1531995"/>
                </a:lnTo>
                <a:lnTo>
                  <a:pt x="1957968" y="1523646"/>
                </a:lnTo>
                <a:lnTo>
                  <a:pt x="1978984" y="1519080"/>
                </a:lnTo>
                <a:lnTo>
                  <a:pt x="2000603" y="1513888"/>
                </a:lnTo>
                <a:lnTo>
                  <a:pt x="2022674" y="1507794"/>
                </a:lnTo>
                <a:lnTo>
                  <a:pt x="2045047" y="1500524"/>
                </a:lnTo>
                <a:lnTo>
                  <a:pt x="2067571" y="1491803"/>
                </a:lnTo>
                <a:lnTo>
                  <a:pt x="2070620" y="1505221"/>
                </a:lnTo>
                <a:lnTo>
                  <a:pt x="2088592" y="1542697"/>
                </a:lnTo>
                <a:lnTo>
                  <a:pt x="2103538" y="1565187"/>
                </a:lnTo>
                <a:lnTo>
                  <a:pt x="2110585" y="1575631"/>
                </a:lnTo>
                <a:lnTo>
                  <a:pt x="2116763" y="1585518"/>
                </a:lnTo>
                <a:lnTo>
                  <a:pt x="2121634" y="1594829"/>
                </a:lnTo>
                <a:lnTo>
                  <a:pt x="2130664" y="1587191"/>
                </a:lnTo>
                <a:lnTo>
                  <a:pt x="2136937" y="1576363"/>
                </a:lnTo>
                <a:lnTo>
                  <a:pt x="2144301" y="1564778"/>
                </a:lnTo>
                <a:lnTo>
                  <a:pt x="2168054" y="1580477"/>
                </a:lnTo>
                <a:lnTo>
                  <a:pt x="2194624" y="1595192"/>
                </a:lnTo>
                <a:lnTo>
                  <a:pt x="2254494" y="1622549"/>
                </a:lnTo>
                <a:lnTo>
                  <a:pt x="2320470" y="1648612"/>
                </a:lnTo>
                <a:lnTo>
                  <a:pt x="2354672" y="1661708"/>
                </a:lnTo>
                <a:lnTo>
                  <a:pt x="2389111" y="1675141"/>
                </a:lnTo>
                <a:lnTo>
                  <a:pt x="2456978" y="1703899"/>
                </a:lnTo>
                <a:lnTo>
                  <a:pt x="2520629" y="1736647"/>
                </a:lnTo>
                <a:lnTo>
                  <a:pt x="2576624" y="1775146"/>
                </a:lnTo>
                <a:lnTo>
                  <a:pt x="2621523" y="1821158"/>
                </a:lnTo>
                <a:lnTo>
                  <a:pt x="2651884" y="1876444"/>
                </a:lnTo>
                <a:lnTo>
                  <a:pt x="2664268" y="1942767"/>
                </a:lnTo>
                <a:lnTo>
                  <a:pt x="2685825" y="1938644"/>
                </a:lnTo>
                <a:lnTo>
                  <a:pt x="2701808" y="1931596"/>
                </a:lnTo>
                <a:lnTo>
                  <a:pt x="2712648" y="1921918"/>
                </a:lnTo>
                <a:lnTo>
                  <a:pt x="2718774" y="1909906"/>
                </a:lnTo>
                <a:lnTo>
                  <a:pt x="2720616" y="1895853"/>
                </a:lnTo>
                <a:lnTo>
                  <a:pt x="2718602" y="1880055"/>
                </a:lnTo>
                <a:lnTo>
                  <a:pt x="2704730" y="1844404"/>
                </a:lnTo>
                <a:lnTo>
                  <a:pt x="2680595" y="1805312"/>
                </a:lnTo>
                <a:lnTo>
                  <a:pt x="2649635" y="1765138"/>
                </a:lnTo>
                <a:lnTo>
                  <a:pt x="2615286" y="1726243"/>
                </a:lnTo>
                <a:lnTo>
                  <a:pt x="2580986" y="1690986"/>
                </a:lnTo>
                <a:lnTo>
                  <a:pt x="2550172" y="1661727"/>
                </a:lnTo>
                <a:lnTo>
                  <a:pt x="2526282" y="1640824"/>
                </a:lnTo>
                <a:lnTo>
                  <a:pt x="2533792" y="1630519"/>
                </a:lnTo>
                <a:lnTo>
                  <a:pt x="2541559" y="1619871"/>
                </a:lnTo>
                <a:lnTo>
                  <a:pt x="2549244" y="1609184"/>
                </a:lnTo>
                <a:lnTo>
                  <a:pt x="2556505" y="1598764"/>
                </a:lnTo>
                <a:lnTo>
                  <a:pt x="2563002" y="1588914"/>
                </a:lnTo>
                <a:lnTo>
                  <a:pt x="2551528" y="1576236"/>
                </a:lnTo>
                <a:lnTo>
                  <a:pt x="2517580" y="1551782"/>
                </a:lnTo>
                <a:lnTo>
                  <a:pt x="2473201" y="1541887"/>
                </a:lnTo>
                <a:lnTo>
                  <a:pt x="2462224" y="1541864"/>
                </a:lnTo>
                <a:lnTo>
                  <a:pt x="2451281" y="1542342"/>
                </a:lnTo>
                <a:lnTo>
                  <a:pt x="2440368" y="1543078"/>
                </a:lnTo>
                <a:lnTo>
                  <a:pt x="2429478" y="1543833"/>
                </a:lnTo>
                <a:lnTo>
                  <a:pt x="2418604" y="1544366"/>
                </a:lnTo>
                <a:lnTo>
                  <a:pt x="2375156" y="1539466"/>
                </a:lnTo>
                <a:lnTo>
                  <a:pt x="2332642" y="1512768"/>
                </a:lnTo>
                <a:lnTo>
                  <a:pt x="2306434" y="1471292"/>
                </a:lnTo>
                <a:lnTo>
                  <a:pt x="2291653" y="1424845"/>
                </a:lnTo>
                <a:lnTo>
                  <a:pt x="2288273" y="1413144"/>
                </a:lnTo>
                <a:lnTo>
                  <a:pt x="2270136" y="1368728"/>
                </a:lnTo>
                <a:lnTo>
                  <a:pt x="2235200" y="1332532"/>
                </a:lnTo>
                <a:lnTo>
                  <a:pt x="2207512" y="1319349"/>
                </a:lnTo>
                <a:lnTo>
                  <a:pt x="2208936" y="1330668"/>
                </a:lnTo>
                <a:lnTo>
                  <a:pt x="2209261" y="1342504"/>
                </a:lnTo>
                <a:lnTo>
                  <a:pt x="2208764" y="1354749"/>
                </a:lnTo>
                <a:lnTo>
                  <a:pt x="2207723" y="1367293"/>
                </a:lnTo>
                <a:lnTo>
                  <a:pt x="2206411" y="1380026"/>
                </a:lnTo>
                <a:lnTo>
                  <a:pt x="2205107" y="1392839"/>
                </a:lnTo>
                <a:lnTo>
                  <a:pt x="2204085" y="1405623"/>
                </a:lnTo>
                <a:lnTo>
                  <a:pt x="2203623" y="1418269"/>
                </a:lnTo>
                <a:lnTo>
                  <a:pt x="2203996" y="1430666"/>
                </a:lnTo>
                <a:lnTo>
                  <a:pt x="2205481" y="1442705"/>
                </a:lnTo>
                <a:lnTo>
                  <a:pt x="2180211" y="1436615"/>
                </a:lnTo>
                <a:lnTo>
                  <a:pt x="2132452" y="1414750"/>
                </a:lnTo>
                <a:lnTo>
                  <a:pt x="2089882" y="1383132"/>
                </a:lnTo>
                <a:lnTo>
                  <a:pt x="2054280" y="1345551"/>
                </a:lnTo>
                <a:lnTo>
                  <a:pt x="2027424" y="1305799"/>
                </a:lnTo>
                <a:lnTo>
                  <a:pt x="2011092" y="1267669"/>
                </a:lnTo>
                <a:lnTo>
                  <a:pt x="2007063" y="1234950"/>
                </a:lnTo>
                <a:lnTo>
                  <a:pt x="2010217" y="1221806"/>
                </a:lnTo>
                <a:lnTo>
                  <a:pt x="2017114" y="1211436"/>
                </a:lnTo>
                <a:lnTo>
                  <a:pt x="2027975" y="1204315"/>
                </a:lnTo>
                <a:lnTo>
                  <a:pt x="2043024" y="1200918"/>
                </a:lnTo>
                <a:lnTo>
                  <a:pt x="2062481" y="1201716"/>
                </a:lnTo>
                <a:lnTo>
                  <a:pt x="2115514" y="1217800"/>
                </a:lnTo>
                <a:lnTo>
                  <a:pt x="2105938" y="1208570"/>
                </a:lnTo>
                <a:lnTo>
                  <a:pt x="2096899" y="1199352"/>
                </a:lnTo>
                <a:lnTo>
                  <a:pt x="2055780" y="1171589"/>
                </a:lnTo>
                <a:lnTo>
                  <a:pt x="2007825" y="1155270"/>
                </a:lnTo>
                <a:lnTo>
                  <a:pt x="1968260" y="1148035"/>
                </a:lnTo>
                <a:lnTo>
                  <a:pt x="1926301" y="1143134"/>
                </a:lnTo>
                <a:lnTo>
                  <a:pt x="1915115" y="1114808"/>
                </a:lnTo>
                <a:lnTo>
                  <a:pt x="1891541" y="1052743"/>
                </a:lnTo>
                <a:lnTo>
                  <a:pt x="1868879" y="986150"/>
                </a:lnTo>
                <a:lnTo>
                  <a:pt x="1850147" y="918257"/>
                </a:lnTo>
                <a:lnTo>
                  <a:pt x="1838366" y="852291"/>
                </a:lnTo>
                <a:lnTo>
                  <a:pt x="1836025" y="821041"/>
                </a:lnTo>
                <a:lnTo>
                  <a:pt x="1836554" y="791482"/>
                </a:lnTo>
                <a:lnTo>
                  <a:pt x="1847731" y="739057"/>
                </a:lnTo>
                <a:lnTo>
                  <a:pt x="1874915" y="698244"/>
                </a:lnTo>
                <a:lnTo>
                  <a:pt x="1921126" y="672270"/>
                </a:lnTo>
                <a:lnTo>
                  <a:pt x="1989383" y="664364"/>
                </a:lnTo>
                <a:lnTo>
                  <a:pt x="2032722" y="668195"/>
                </a:lnTo>
                <a:lnTo>
                  <a:pt x="2077584" y="680454"/>
                </a:lnTo>
                <a:lnTo>
                  <a:pt x="2121034" y="701558"/>
                </a:lnTo>
                <a:lnTo>
                  <a:pt x="2164176" y="727608"/>
                </a:lnTo>
                <a:lnTo>
                  <a:pt x="2178680" y="736716"/>
                </a:lnTo>
                <a:lnTo>
                  <a:pt x="2193314" y="745797"/>
                </a:lnTo>
                <a:lnTo>
                  <a:pt x="2238402" y="771428"/>
                </a:lnTo>
                <a:lnTo>
                  <a:pt x="2286133" y="791611"/>
                </a:lnTo>
                <a:lnTo>
                  <a:pt x="2337611" y="802447"/>
                </a:lnTo>
                <a:lnTo>
                  <a:pt x="2384167" y="805679"/>
                </a:lnTo>
                <a:lnTo>
                  <a:pt x="2413855" y="806433"/>
                </a:lnTo>
                <a:lnTo>
                  <a:pt x="2428360" y="806330"/>
                </a:lnTo>
                <a:lnTo>
                  <a:pt x="2470774" y="803865"/>
                </a:lnTo>
                <a:lnTo>
                  <a:pt x="2511995" y="797746"/>
                </a:lnTo>
                <a:lnTo>
                  <a:pt x="2552608" y="787436"/>
                </a:lnTo>
                <a:lnTo>
                  <a:pt x="2593195" y="772399"/>
                </a:lnTo>
                <a:lnTo>
                  <a:pt x="2620529" y="759483"/>
                </a:lnTo>
                <a:lnTo>
                  <a:pt x="2615090" y="747000"/>
                </a:lnTo>
                <a:lnTo>
                  <a:pt x="2610840" y="734538"/>
                </a:lnTo>
                <a:lnTo>
                  <a:pt x="2607760" y="722146"/>
                </a:lnTo>
                <a:lnTo>
                  <a:pt x="2605833" y="709874"/>
                </a:lnTo>
                <a:lnTo>
                  <a:pt x="2605039" y="697771"/>
                </a:lnTo>
                <a:lnTo>
                  <a:pt x="2605360" y="685889"/>
                </a:lnTo>
                <a:lnTo>
                  <a:pt x="2617429" y="641558"/>
                </a:lnTo>
                <a:lnTo>
                  <a:pt x="2645871" y="604741"/>
                </a:lnTo>
                <a:lnTo>
                  <a:pt x="2677239" y="583984"/>
                </a:lnTo>
                <a:lnTo>
                  <a:pt x="2691756" y="585546"/>
                </a:lnTo>
                <a:lnTo>
                  <a:pt x="2704328" y="584860"/>
                </a:lnTo>
                <a:lnTo>
                  <a:pt x="2715578" y="582585"/>
                </a:lnTo>
                <a:lnTo>
                  <a:pt x="2726131" y="579382"/>
                </a:lnTo>
                <a:lnTo>
                  <a:pt x="2736611" y="575915"/>
                </a:lnTo>
                <a:lnTo>
                  <a:pt x="2747642" y="572842"/>
                </a:lnTo>
                <a:lnTo>
                  <a:pt x="2759848" y="570826"/>
                </a:lnTo>
                <a:lnTo>
                  <a:pt x="2762535" y="557927"/>
                </a:lnTo>
                <a:lnTo>
                  <a:pt x="2766218" y="545370"/>
                </a:lnTo>
                <a:lnTo>
                  <a:pt x="2770616" y="533090"/>
                </a:lnTo>
                <a:lnTo>
                  <a:pt x="2775450" y="521021"/>
                </a:lnTo>
                <a:lnTo>
                  <a:pt x="2780440" y="509095"/>
                </a:lnTo>
                <a:lnTo>
                  <a:pt x="2785307" y="497247"/>
                </a:lnTo>
                <a:lnTo>
                  <a:pt x="2789772" y="485411"/>
                </a:lnTo>
                <a:lnTo>
                  <a:pt x="2793554" y="473520"/>
                </a:lnTo>
                <a:lnTo>
                  <a:pt x="2796375" y="461509"/>
                </a:lnTo>
                <a:lnTo>
                  <a:pt x="2797954" y="449310"/>
                </a:lnTo>
                <a:lnTo>
                  <a:pt x="2822331" y="450001"/>
                </a:lnTo>
                <a:lnTo>
                  <a:pt x="2866549" y="444993"/>
                </a:lnTo>
                <a:lnTo>
                  <a:pt x="2905793" y="433502"/>
                </a:lnTo>
                <a:lnTo>
                  <a:pt x="2941352" y="417976"/>
                </a:lnTo>
                <a:lnTo>
                  <a:pt x="2974516" y="400858"/>
                </a:lnTo>
                <a:lnTo>
                  <a:pt x="2990603" y="392467"/>
                </a:lnTo>
                <a:lnTo>
                  <a:pt x="3038816" y="371632"/>
                </a:lnTo>
                <a:lnTo>
                  <a:pt x="3090343" y="363727"/>
                </a:lnTo>
                <a:lnTo>
                  <a:pt x="3109007" y="365391"/>
                </a:lnTo>
                <a:lnTo>
                  <a:pt x="3149535" y="377004"/>
                </a:lnTo>
                <a:lnTo>
                  <a:pt x="3189834" y="398527"/>
                </a:lnTo>
                <a:lnTo>
                  <a:pt x="3230463" y="435586"/>
                </a:lnTo>
                <a:lnTo>
                  <a:pt x="3257536" y="474190"/>
                </a:lnTo>
                <a:lnTo>
                  <a:pt x="3265105" y="486356"/>
                </a:lnTo>
                <a:lnTo>
                  <a:pt x="3272502" y="497799"/>
                </a:lnTo>
                <a:lnTo>
                  <a:pt x="3307044" y="531853"/>
                </a:lnTo>
                <a:lnTo>
                  <a:pt x="3347493" y="538822"/>
                </a:lnTo>
                <a:lnTo>
                  <a:pt x="3365525" y="536414"/>
                </a:lnTo>
                <a:lnTo>
                  <a:pt x="3410415" y="523155"/>
                </a:lnTo>
                <a:lnTo>
                  <a:pt x="3448751" y="505802"/>
                </a:lnTo>
                <a:lnTo>
                  <a:pt x="3480794" y="467633"/>
                </a:lnTo>
                <a:lnTo>
                  <a:pt x="3493673" y="444308"/>
                </a:lnTo>
                <a:lnTo>
                  <a:pt x="3500221" y="432618"/>
                </a:lnTo>
                <a:lnTo>
                  <a:pt x="3523370" y="400969"/>
                </a:lnTo>
                <a:lnTo>
                  <a:pt x="3556460" y="382029"/>
                </a:lnTo>
                <a:lnTo>
                  <a:pt x="3599676" y="374638"/>
                </a:lnTo>
                <a:lnTo>
                  <a:pt x="3609979" y="374595"/>
                </a:lnTo>
                <a:lnTo>
                  <a:pt x="3620161" y="374918"/>
                </a:lnTo>
                <a:lnTo>
                  <a:pt x="3630260" y="375432"/>
                </a:lnTo>
                <a:lnTo>
                  <a:pt x="3640314" y="375956"/>
                </a:lnTo>
                <a:lnTo>
                  <a:pt x="3650365" y="376315"/>
                </a:lnTo>
                <a:lnTo>
                  <a:pt x="3691297" y="372541"/>
                </a:lnTo>
                <a:lnTo>
                  <a:pt x="3728310" y="355074"/>
                </a:lnTo>
                <a:lnTo>
                  <a:pt x="3767732" y="319003"/>
                </a:lnTo>
                <a:lnTo>
                  <a:pt x="3799557" y="277543"/>
                </a:lnTo>
                <a:lnTo>
                  <a:pt x="3818641" y="249364"/>
                </a:lnTo>
                <a:lnTo>
                  <a:pt x="3828013" y="235666"/>
                </a:lnTo>
                <a:lnTo>
                  <a:pt x="3857329" y="198343"/>
                </a:lnTo>
                <a:lnTo>
                  <a:pt x="3891735" y="170545"/>
                </a:lnTo>
                <a:lnTo>
                  <a:pt x="3935459" y="157245"/>
                </a:lnTo>
                <a:lnTo>
                  <a:pt x="3952835" y="156893"/>
                </a:lnTo>
                <a:lnTo>
                  <a:pt x="3949367" y="166561"/>
                </a:lnTo>
                <a:lnTo>
                  <a:pt x="3946757" y="177373"/>
                </a:lnTo>
                <a:lnTo>
                  <a:pt x="3944747" y="189098"/>
                </a:lnTo>
                <a:lnTo>
                  <a:pt x="3943080" y="201505"/>
                </a:lnTo>
                <a:lnTo>
                  <a:pt x="3941496" y="214365"/>
                </a:lnTo>
                <a:lnTo>
                  <a:pt x="3939737" y="227445"/>
                </a:lnTo>
                <a:lnTo>
                  <a:pt x="3937545" y="240517"/>
                </a:lnTo>
                <a:lnTo>
                  <a:pt x="3934662" y="253348"/>
                </a:lnTo>
                <a:lnTo>
                  <a:pt x="3930828" y="265708"/>
                </a:lnTo>
                <a:lnTo>
                  <a:pt x="3925785" y="277366"/>
                </a:lnTo>
                <a:lnTo>
                  <a:pt x="3939689" y="287031"/>
                </a:lnTo>
                <a:lnTo>
                  <a:pt x="3955129" y="298659"/>
                </a:lnTo>
                <a:lnTo>
                  <a:pt x="3971926" y="311830"/>
                </a:lnTo>
                <a:lnTo>
                  <a:pt x="3989899" y="326121"/>
                </a:lnTo>
                <a:lnTo>
                  <a:pt x="4008869" y="341110"/>
                </a:lnTo>
                <a:lnTo>
                  <a:pt x="4049080" y="371494"/>
                </a:lnTo>
                <a:lnTo>
                  <a:pt x="4091122" y="399607"/>
                </a:lnTo>
                <a:lnTo>
                  <a:pt x="4133555" y="422073"/>
                </a:lnTo>
                <a:lnTo>
                  <a:pt x="4174941" y="435516"/>
                </a:lnTo>
                <a:lnTo>
                  <a:pt x="4194792" y="437799"/>
                </a:lnTo>
                <a:lnTo>
                  <a:pt x="4213842" y="436560"/>
                </a:lnTo>
                <a:lnTo>
                  <a:pt x="4264387" y="407494"/>
                </a:lnTo>
                <a:lnTo>
                  <a:pt x="4290782" y="362773"/>
                </a:lnTo>
                <a:lnTo>
                  <a:pt x="4325421" y="361639"/>
                </a:lnTo>
                <a:lnTo>
                  <a:pt x="4390372" y="369367"/>
                </a:lnTo>
                <a:lnTo>
                  <a:pt x="4450590" y="387625"/>
                </a:lnTo>
                <a:lnTo>
                  <a:pt x="4507314" y="413057"/>
                </a:lnTo>
                <a:lnTo>
                  <a:pt x="4561786" y="442306"/>
                </a:lnTo>
                <a:lnTo>
                  <a:pt x="4588565" y="457313"/>
                </a:lnTo>
                <a:lnTo>
                  <a:pt x="4615247" y="472015"/>
                </a:lnTo>
                <a:lnTo>
                  <a:pt x="4668936" y="498826"/>
                </a:lnTo>
                <a:lnTo>
                  <a:pt x="4724094" y="519383"/>
                </a:lnTo>
                <a:lnTo>
                  <a:pt x="4781961" y="530329"/>
                </a:lnTo>
                <a:lnTo>
                  <a:pt x="4812299" y="531149"/>
                </a:lnTo>
                <a:lnTo>
                  <a:pt x="4843779" y="528306"/>
                </a:lnTo>
                <a:lnTo>
                  <a:pt x="4898738" y="514783"/>
                </a:lnTo>
                <a:lnTo>
                  <a:pt x="4936853" y="500604"/>
                </a:lnTo>
                <a:lnTo>
                  <a:pt x="4981850" y="479600"/>
                </a:lnTo>
                <a:lnTo>
                  <a:pt x="4994519" y="473395"/>
                </a:lnTo>
                <a:lnTo>
                  <a:pt x="5039656" y="457385"/>
                </a:lnTo>
                <a:lnTo>
                  <a:pt x="5050702" y="456492"/>
                </a:lnTo>
                <a:lnTo>
                  <a:pt x="5062110" y="457204"/>
                </a:lnTo>
                <a:lnTo>
                  <a:pt x="5100806" y="470787"/>
                </a:lnTo>
                <a:lnTo>
                  <a:pt x="5151020" y="505347"/>
                </a:lnTo>
                <a:lnTo>
                  <a:pt x="5183788" y="533443"/>
                </a:lnTo>
                <a:lnTo>
                  <a:pt x="5218009" y="568796"/>
                </a:lnTo>
                <a:lnTo>
                  <a:pt x="5244633" y="605979"/>
                </a:lnTo>
                <a:lnTo>
                  <a:pt x="5259648" y="643209"/>
                </a:lnTo>
                <a:lnTo>
                  <a:pt x="5261379" y="655322"/>
                </a:lnTo>
                <a:lnTo>
                  <a:pt x="5261225" y="667176"/>
                </a:lnTo>
                <a:lnTo>
                  <a:pt x="5238787" y="710685"/>
                </a:lnTo>
                <a:lnTo>
                  <a:pt x="5194881" y="737367"/>
                </a:lnTo>
                <a:lnTo>
                  <a:pt x="5174296" y="744776"/>
                </a:lnTo>
                <a:lnTo>
                  <a:pt x="5187293" y="752346"/>
                </a:lnTo>
                <a:lnTo>
                  <a:pt x="5200934" y="759797"/>
                </a:lnTo>
                <a:lnTo>
                  <a:pt x="5215021" y="767212"/>
                </a:lnTo>
                <a:lnTo>
                  <a:pt x="5229358" y="774677"/>
                </a:lnTo>
                <a:lnTo>
                  <a:pt x="5243745" y="782275"/>
                </a:lnTo>
                <a:lnTo>
                  <a:pt x="5285243" y="806715"/>
                </a:lnTo>
                <a:lnTo>
                  <a:pt x="5320094" y="835391"/>
                </a:lnTo>
                <a:lnTo>
                  <a:pt x="5342966" y="870582"/>
                </a:lnTo>
                <a:lnTo>
                  <a:pt x="5348926" y="898787"/>
                </a:lnTo>
                <a:lnTo>
                  <a:pt x="5348528" y="914565"/>
                </a:lnTo>
                <a:lnTo>
                  <a:pt x="5345613" y="931573"/>
                </a:lnTo>
                <a:lnTo>
                  <a:pt x="5339985" y="949896"/>
                </a:lnTo>
                <a:lnTo>
                  <a:pt x="5331446" y="969617"/>
                </a:lnTo>
                <a:lnTo>
                  <a:pt x="5355166" y="983794"/>
                </a:lnTo>
                <a:lnTo>
                  <a:pt x="5405285" y="1002843"/>
                </a:lnTo>
                <a:lnTo>
                  <a:pt x="5458521" y="1011280"/>
                </a:lnTo>
                <a:lnTo>
                  <a:pt x="5486136" y="1012192"/>
                </a:lnTo>
                <a:lnTo>
                  <a:pt x="5514324" y="1011261"/>
                </a:lnTo>
                <a:lnTo>
                  <a:pt x="5572146" y="1004941"/>
                </a:lnTo>
                <a:lnTo>
                  <a:pt x="5631438" y="994476"/>
                </a:lnTo>
                <a:lnTo>
                  <a:pt x="5691652" y="982022"/>
                </a:lnTo>
                <a:lnTo>
                  <a:pt x="5721933" y="975722"/>
                </a:lnTo>
                <a:lnTo>
                  <a:pt x="5782501" y="964324"/>
                </a:lnTo>
                <a:lnTo>
                  <a:pt x="5842619" y="956326"/>
                </a:lnTo>
                <a:lnTo>
                  <a:pt x="5901739" y="953881"/>
                </a:lnTo>
                <a:lnTo>
                  <a:pt x="5919633" y="954099"/>
                </a:lnTo>
                <a:lnTo>
                  <a:pt x="5936149" y="954069"/>
                </a:lnTo>
                <a:lnTo>
                  <a:pt x="5978967" y="952416"/>
                </a:lnTo>
                <a:lnTo>
                  <a:pt x="6026055" y="946284"/>
                </a:lnTo>
                <a:lnTo>
                  <a:pt x="6070683" y="935218"/>
                </a:lnTo>
                <a:lnTo>
                  <a:pt x="6108424" y="923389"/>
                </a:lnTo>
                <a:lnTo>
                  <a:pt x="6137912" y="913709"/>
                </a:lnTo>
                <a:lnTo>
                  <a:pt x="6154412" y="908308"/>
                </a:lnTo>
                <a:lnTo>
                  <a:pt x="6201213" y="894546"/>
                </a:lnTo>
                <a:lnTo>
                  <a:pt x="6243588" y="887029"/>
                </a:lnTo>
                <a:lnTo>
                  <a:pt x="6285076" y="883063"/>
                </a:lnTo>
                <a:lnTo>
                  <a:pt x="6326046" y="880638"/>
                </a:lnTo>
                <a:lnTo>
                  <a:pt x="6339651" y="879824"/>
                </a:lnTo>
                <a:lnTo>
                  <a:pt x="6380504" y="876326"/>
                </a:lnTo>
                <a:lnTo>
                  <a:pt x="6421702" y="869679"/>
                </a:lnTo>
                <a:lnTo>
                  <a:pt x="6449541" y="862505"/>
                </a:lnTo>
                <a:lnTo>
                  <a:pt x="6454378" y="874211"/>
                </a:lnTo>
                <a:lnTo>
                  <a:pt x="6464996" y="923537"/>
                </a:lnTo>
                <a:lnTo>
                  <a:pt x="6465376" y="935813"/>
                </a:lnTo>
                <a:lnTo>
                  <a:pt x="6464809" y="947796"/>
                </a:lnTo>
                <a:lnTo>
                  <a:pt x="6452705" y="990066"/>
                </a:lnTo>
                <a:lnTo>
                  <a:pt x="6423973" y="1016755"/>
                </a:lnTo>
                <a:lnTo>
                  <a:pt x="6403003" y="1021535"/>
                </a:lnTo>
                <a:lnTo>
                  <a:pt x="6390802" y="1021309"/>
                </a:lnTo>
                <a:lnTo>
                  <a:pt x="6377433" y="1019157"/>
                </a:lnTo>
                <a:lnTo>
                  <a:pt x="6362876" y="1014943"/>
                </a:lnTo>
                <a:lnTo>
                  <a:pt x="6351058" y="1045681"/>
                </a:lnTo>
                <a:lnTo>
                  <a:pt x="6325397" y="1095516"/>
                </a:lnTo>
                <a:lnTo>
                  <a:pt x="6296996" y="1132100"/>
                </a:lnTo>
                <a:lnTo>
                  <a:pt x="6265808" y="1158154"/>
                </a:lnTo>
                <a:lnTo>
                  <a:pt x="6231784" y="1176401"/>
                </a:lnTo>
                <a:lnTo>
                  <a:pt x="6194877" y="1189561"/>
                </a:lnTo>
                <a:lnTo>
                  <a:pt x="6155040" y="1200359"/>
                </a:lnTo>
                <a:lnTo>
                  <a:pt x="6134008" y="1205721"/>
                </a:lnTo>
                <a:lnTo>
                  <a:pt x="6112225" y="1211514"/>
                </a:lnTo>
                <a:lnTo>
                  <a:pt x="6066384" y="1225750"/>
                </a:lnTo>
                <a:lnTo>
                  <a:pt x="6017470" y="1245788"/>
                </a:lnTo>
                <a:lnTo>
                  <a:pt x="5973733" y="1269548"/>
                </a:lnTo>
                <a:lnTo>
                  <a:pt x="5937165" y="1295186"/>
                </a:lnTo>
                <a:lnTo>
                  <a:pt x="5899965" y="1324663"/>
                </a:lnTo>
                <a:lnTo>
                  <a:pt x="5881064" y="1340175"/>
                </a:lnTo>
                <a:lnTo>
                  <a:pt x="5861926" y="1355848"/>
                </a:lnTo>
                <a:lnTo>
                  <a:pt x="5822837" y="1386612"/>
                </a:lnTo>
                <a:lnTo>
                  <a:pt x="5782489" y="1414825"/>
                </a:lnTo>
                <a:lnTo>
                  <a:pt x="5740672" y="1438357"/>
                </a:lnTo>
                <a:lnTo>
                  <a:pt x="5697178" y="1455078"/>
                </a:lnTo>
                <a:lnTo>
                  <a:pt x="5651798" y="1462858"/>
                </a:lnTo>
                <a:lnTo>
                  <a:pt x="5628334" y="1462730"/>
                </a:lnTo>
                <a:lnTo>
                  <a:pt x="5604321" y="1459568"/>
                </a:lnTo>
                <a:lnTo>
                  <a:pt x="5579731" y="1453106"/>
                </a:lnTo>
                <a:lnTo>
                  <a:pt x="5591486" y="1472686"/>
                </a:lnTo>
                <a:lnTo>
                  <a:pt x="5610361" y="1508866"/>
                </a:lnTo>
                <a:lnTo>
                  <a:pt x="5628394" y="1557333"/>
                </a:lnTo>
                <a:lnTo>
                  <a:pt x="5636178" y="1601476"/>
                </a:lnTo>
                <a:lnTo>
                  <a:pt x="5636901" y="1615742"/>
                </a:lnTo>
                <a:lnTo>
                  <a:pt x="5636834" y="1629967"/>
                </a:lnTo>
                <a:lnTo>
                  <a:pt x="5632761" y="1673498"/>
                </a:lnTo>
                <a:lnTo>
                  <a:pt x="5624708" y="1720620"/>
                </a:lnTo>
                <a:lnTo>
                  <a:pt x="5621545" y="1737639"/>
                </a:lnTo>
                <a:lnTo>
                  <a:pt x="5618288" y="1755496"/>
                </a:lnTo>
                <a:lnTo>
                  <a:pt x="5615024" y="1774301"/>
                </a:lnTo>
                <a:lnTo>
                  <a:pt x="5612426" y="1789535"/>
                </a:lnTo>
                <a:lnTo>
                  <a:pt x="5609684" y="1805184"/>
                </a:lnTo>
                <a:lnTo>
                  <a:pt x="5600471" y="1854063"/>
                </a:lnTo>
                <a:lnTo>
                  <a:pt x="5589530" y="1904670"/>
                </a:lnTo>
                <a:lnTo>
                  <a:pt x="5576538" y="1955503"/>
                </a:lnTo>
                <a:lnTo>
                  <a:pt x="5561173" y="2005056"/>
                </a:lnTo>
                <a:lnTo>
                  <a:pt x="5543113" y="2051824"/>
                </a:lnTo>
                <a:lnTo>
                  <a:pt x="5522035" y="2094303"/>
                </a:lnTo>
                <a:lnTo>
                  <a:pt x="5546200" y="2098542"/>
                </a:lnTo>
                <a:lnTo>
                  <a:pt x="5593325" y="2093769"/>
                </a:lnTo>
                <a:lnTo>
                  <a:pt x="5638096" y="2073682"/>
                </a:lnTo>
                <a:lnTo>
                  <a:pt x="5679616" y="2041105"/>
                </a:lnTo>
                <a:lnTo>
                  <a:pt x="5716988" y="1998865"/>
                </a:lnTo>
                <a:lnTo>
                  <a:pt x="5749313" y="1949784"/>
                </a:lnTo>
                <a:lnTo>
                  <a:pt x="5775696" y="1896688"/>
                </a:lnTo>
                <a:lnTo>
                  <a:pt x="5795238" y="1842400"/>
                </a:lnTo>
                <a:lnTo>
                  <a:pt x="5807043" y="1789747"/>
                </a:lnTo>
                <a:lnTo>
                  <a:pt x="5810213" y="1741552"/>
                </a:lnTo>
                <a:lnTo>
                  <a:pt x="5808280" y="1720009"/>
                </a:lnTo>
                <a:lnTo>
                  <a:pt x="5835493" y="1728642"/>
                </a:lnTo>
                <a:lnTo>
                  <a:pt x="5862381" y="1732262"/>
                </a:lnTo>
                <a:lnTo>
                  <a:pt x="5888916" y="1731263"/>
                </a:lnTo>
                <a:lnTo>
                  <a:pt x="5915069" y="1726038"/>
                </a:lnTo>
                <a:lnTo>
                  <a:pt x="5966114" y="1704481"/>
                </a:lnTo>
                <a:lnTo>
                  <a:pt x="6015285" y="1670736"/>
                </a:lnTo>
                <a:lnTo>
                  <a:pt x="6062353" y="1627947"/>
                </a:lnTo>
                <a:lnTo>
                  <a:pt x="6107087" y="1579258"/>
                </a:lnTo>
                <a:lnTo>
                  <a:pt x="6149256" y="1527815"/>
                </a:lnTo>
                <a:lnTo>
                  <a:pt x="6188631" y="1476761"/>
                </a:lnTo>
                <a:lnTo>
                  <a:pt x="6207198" y="1452362"/>
                </a:lnTo>
                <a:lnTo>
                  <a:pt x="6224981" y="1429241"/>
                </a:lnTo>
                <a:lnTo>
                  <a:pt x="6258076" y="1388399"/>
                </a:lnTo>
                <a:lnTo>
                  <a:pt x="6294311" y="1348165"/>
                </a:lnTo>
                <a:lnTo>
                  <a:pt x="6322446" y="1321311"/>
                </a:lnTo>
                <a:lnTo>
                  <a:pt x="6353885" y="1299440"/>
                </a:lnTo>
                <a:lnTo>
                  <a:pt x="6395997" y="1281230"/>
                </a:lnTo>
                <a:lnTo>
                  <a:pt x="6406192" y="1277331"/>
                </a:lnTo>
                <a:lnTo>
                  <a:pt x="6417304" y="1273002"/>
                </a:lnTo>
                <a:lnTo>
                  <a:pt x="6457542" y="1255964"/>
                </a:lnTo>
                <a:lnTo>
                  <a:pt x="6504512" y="1230528"/>
                </a:lnTo>
                <a:lnTo>
                  <a:pt x="6544615" y="1201427"/>
                </a:lnTo>
                <a:lnTo>
                  <a:pt x="6580039" y="1169914"/>
                </a:lnTo>
                <a:lnTo>
                  <a:pt x="6612973" y="1137240"/>
                </a:lnTo>
                <a:lnTo>
                  <a:pt x="6623775" y="1126307"/>
                </a:lnTo>
                <a:lnTo>
                  <a:pt x="6634625" y="1115431"/>
                </a:lnTo>
                <a:lnTo>
                  <a:pt x="6668269" y="1083605"/>
                </a:lnTo>
                <a:lnTo>
                  <a:pt x="6705255" y="1053957"/>
                </a:lnTo>
                <a:lnTo>
                  <a:pt x="6748982" y="1028043"/>
                </a:lnTo>
                <a:lnTo>
                  <a:pt x="6784439" y="1012337"/>
                </a:lnTo>
                <a:lnTo>
                  <a:pt x="6821454" y="998666"/>
                </a:lnTo>
                <a:lnTo>
                  <a:pt x="6859374" y="985982"/>
                </a:lnTo>
                <a:lnTo>
                  <a:pt x="6872103" y="981792"/>
                </a:lnTo>
                <a:lnTo>
                  <a:pt x="6884835" y="977557"/>
                </a:lnTo>
                <a:lnTo>
                  <a:pt x="6922815" y="964189"/>
                </a:lnTo>
                <a:lnTo>
                  <a:pt x="6966885" y="945934"/>
                </a:lnTo>
                <a:lnTo>
                  <a:pt x="7001113" y="928828"/>
                </a:lnTo>
                <a:lnTo>
                  <a:pt x="7043973" y="902175"/>
                </a:lnTo>
                <a:lnTo>
                  <a:pt x="7079563" y="873931"/>
                </a:lnTo>
                <a:lnTo>
                  <a:pt x="7111150" y="843650"/>
                </a:lnTo>
                <a:lnTo>
                  <a:pt x="7142005" y="810881"/>
                </a:lnTo>
                <a:lnTo>
                  <a:pt x="7152692" y="799329"/>
                </a:lnTo>
                <a:lnTo>
                  <a:pt x="7163783" y="787433"/>
                </a:lnTo>
                <a:lnTo>
                  <a:pt x="7200682" y="749526"/>
                </a:lnTo>
                <a:lnTo>
                  <a:pt x="7240151" y="712136"/>
                </a:lnTo>
                <a:lnTo>
                  <a:pt x="7282656" y="673144"/>
                </a:lnTo>
                <a:lnTo>
                  <a:pt x="7304455" y="652917"/>
                </a:lnTo>
                <a:lnTo>
                  <a:pt x="7347961" y="610735"/>
                </a:lnTo>
                <a:lnTo>
                  <a:pt x="7389766" y="565903"/>
                </a:lnTo>
                <a:lnTo>
                  <a:pt x="7427976" y="518000"/>
                </a:lnTo>
                <a:lnTo>
                  <a:pt x="7460695" y="466608"/>
                </a:lnTo>
                <a:lnTo>
                  <a:pt x="7486029" y="411307"/>
                </a:lnTo>
                <a:lnTo>
                  <a:pt x="7502083" y="351676"/>
                </a:lnTo>
                <a:lnTo>
                  <a:pt x="7506962" y="287298"/>
                </a:lnTo>
                <a:lnTo>
                  <a:pt x="7504619" y="253197"/>
                </a:lnTo>
                <a:lnTo>
                  <a:pt x="7515007" y="245416"/>
                </a:lnTo>
                <a:lnTo>
                  <a:pt x="7559727" y="219697"/>
                </a:lnTo>
                <a:lnTo>
                  <a:pt x="7598268" y="201533"/>
                </a:lnTo>
                <a:lnTo>
                  <a:pt x="7641394" y="183453"/>
                </a:lnTo>
                <a:lnTo>
                  <a:pt x="7687050" y="166226"/>
                </a:lnTo>
                <a:lnTo>
                  <a:pt x="7733180" y="150621"/>
                </a:lnTo>
                <a:lnTo>
                  <a:pt x="7777729" y="137409"/>
                </a:lnTo>
                <a:lnTo>
                  <a:pt x="7818642" y="127359"/>
                </a:lnTo>
                <a:lnTo>
                  <a:pt x="7868698" y="119895"/>
                </a:lnTo>
                <a:lnTo>
                  <a:pt x="7881339" y="119822"/>
                </a:lnTo>
                <a:lnTo>
                  <a:pt x="7901021" y="122253"/>
                </a:lnTo>
                <a:lnTo>
                  <a:pt x="7941930" y="134142"/>
                </a:lnTo>
                <a:lnTo>
                  <a:pt x="7983887" y="151989"/>
                </a:lnTo>
                <a:lnTo>
                  <a:pt x="8025679" y="171702"/>
                </a:lnTo>
                <a:lnTo>
                  <a:pt x="8046134" y="180978"/>
                </a:lnTo>
                <a:lnTo>
                  <a:pt x="8066094" y="189186"/>
                </a:lnTo>
                <a:lnTo>
                  <a:pt x="8085406" y="195814"/>
                </a:lnTo>
                <a:lnTo>
                  <a:pt x="8103918" y="200349"/>
                </a:lnTo>
                <a:lnTo>
                  <a:pt x="8121480" y="202281"/>
                </a:lnTo>
                <a:lnTo>
                  <a:pt x="8137940" y="201098"/>
                </a:lnTo>
                <a:lnTo>
                  <a:pt x="8179189" y="173740"/>
                </a:lnTo>
                <a:lnTo>
                  <a:pt x="8198397" y="130544"/>
                </a:lnTo>
                <a:lnTo>
                  <a:pt x="8209558" y="62608"/>
                </a:lnTo>
                <a:lnTo>
                  <a:pt x="8240756" y="57667"/>
                </a:lnTo>
                <a:lnTo>
                  <a:pt x="8303147" y="47867"/>
                </a:lnTo>
                <a:lnTo>
                  <a:pt x="8365542" y="38314"/>
                </a:lnTo>
                <a:lnTo>
                  <a:pt x="8427954" y="29179"/>
                </a:lnTo>
                <a:lnTo>
                  <a:pt x="8490398" y="20631"/>
                </a:lnTo>
                <a:lnTo>
                  <a:pt x="8552888" y="12838"/>
                </a:lnTo>
                <a:lnTo>
                  <a:pt x="8615436" y="5970"/>
                </a:lnTo>
                <a:lnTo>
                  <a:pt x="8678057" y="195"/>
                </a:lnTo>
                <a:lnTo>
                  <a:pt x="8680582" y="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5866203" y="342900"/>
            <a:ext cx="267970" cy="167640"/>
          </a:xfrm>
          <a:custGeom>
            <a:avLst/>
            <a:gdLst/>
            <a:ahLst/>
            <a:cxnLst/>
            <a:rect l="l" t="t" r="r" b="b"/>
            <a:pathLst>
              <a:path w="267969" h="167640">
                <a:moveTo>
                  <a:pt x="0" y="0"/>
                </a:moveTo>
                <a:lnTo>
                  <a:pt x="27877" y="26253"/>
                </a:lnTo>
                <a:lnTo>
                  <a:pt x="54341" y="54247"/>
                </a:lnTo>
                <a:lnTo>
                  <a:pt x="63124" y="63533"/>
                </a:lnTo>
                <a:lnTo>
                  <a:pt x="99972" y="98287"/>
                </a:lnTo>
                <a:lnTo>
                  <a:pt x="143004" y="125309"/>
                </a:lnTo>
                <a:lnTo>
                  <a:pt x="168270" y="134294"/>
                </a:lnTo>
                <a:lnTo>
                  <a:pt x="173900" y="137335"/>
                </a:lnTo>
                <a:lnTo>
                  <a:pt x="158889" y="144180"/>
                </a:lnTo>
                <a:lnTo>
                  <a:pt x="159791" y="144587"/>
                </a:lnTo>
                <a:lnTo>
                  <a:pt x="170479" y="151421"/>
                </a:lnTo>
                <a:lnTo>
                  <a:pt x="181682" y="159701"/>
                </a:lnTo>
                <a:lnTo>
                  <a:pt x="191801" y="167268"/>
                </a:lnTo>
                <a:lnTo>
                  <a:pt x="203579" y="162291"/>
                </a:lnTo>
                <a:lnTo>
                  <a:pt x="203979" y="162075"/>
                </a:lnTo>
                <a:lnTo>
                  <a:pt x="200176" y="163783"/>
                </a:lnTo>
                <a:lnTo>
                  <a:pt x="210205" y="155711"/>
                </a:lnTo>
                <a:lnTo>
                  <a:pt x="242075" y="121950"/>
                </a:lnTo>
                <a:lnTo>
                  <a:pt x="263256" y="86700"/>
                </a:lnTo>
                <a:lnTo>
                  <a:pt x="265161" y="44187"/>
                </a:lnTo>
                <a:lnTo>
                  <a:pt x="267310" y="1558"/>
                </a:lnTo>
                <a:lnTo>
                  <a:pt x="267389" y="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135167" y="342900"/>
            <a:ext cx="7315200" cy="9408795"/>
          </a:xfrm>
          <a:custGeom>
            <a:avLst/>
            <a:gdLst/>
            <a:ahLst/>
            <a:cxnLst/>
            <a:rect l="l" t="t" r="r" b="b"/>
            <a:pathLst>
              <a:path w="7315200" h="9408795">
                <a:moveTo>
                  <a:pt x="203029" y="0"/>
                </a:moveTo>
                <a:lnTo>
                  <a:pt x="218409" y="43814"/>
                </a:lnTo>
                <a:lnTo>
                  <a:pt x="237392" y="84424"/>
                </a:lnTo>
                <a:lnTo>
                  <a:pt x="267282" y="110548"/>
                </a:lnTo>
                <a:lnTo>
                  <a:pt x="283670" y="116390"/>
                </a:lnTo>
                <a:lnTo>
                  <a:pt x="324419" y="150537"/>
                </a:lnTo>
                <a:lnTo>
                  <a:pt x="344802" y="184325"/>
                </a:lnTo>
                <a:lnTo>
                  <a:pt x="359970" y="224293"/>
                </a:lnTo>
                <a:lnTo>
                  <a:pt x="370108" y="268180"/>
                </a:lnTo>
                <a:lnTo>
                  <a:pt x="375397" y="313723"/>
                </a:lnTo>
                <a:lnTo>
                  <a:pt x="376280" y="336409"/>
                </a:lnTo>
                <a:lnTo>
                  <a:pt x="376021" y="358661"/>
                </a:lnTo>
                <a:lnTo>
                  <a:pt x="372162" y="400731"/>
                </a:lnTo>
                <a:lnTo>
                  <a:pt x="358368" y="453514"/>
                </a:lnTo>
                <a:lnTo>
                  <a:pt x="330813" y="514567"/>
                </a:lnTo>
                <a:lnTo>
                  <a:pt x="309483" y="550455"/>
                </a:lnTo>
                <a:lnTo>
                  <a:pt x="286176" y="566857"/>
                </a:lnTo>
                <a:lnTo>
                  <a:pt x="280041" y="564572"/>
                </a:lnTo>
                <a:lnTo>
                  <a:pt x="259116" y="531532"/>
                </a:lnTo>
                <a:lnTo>
                  <a:pt x="253936" y="520083"/>
                </a:lnTo>
                <a:lnTo>
                  <a:pt x="248434" y="508475"/>
                </a:lnTo>
                <a:lnTo>
                  <a:pt x="219803" y="471579"/>
                </a:lnTo>
                <a:lnTo>
                  <a:pt x="199123" y="466659"/>
                </a:lnTo>
                <a:lnTo>
                  <a:pt x="170972" y="471213"/>
                </a:lnTo>
                <a:lnTo>
                  <a:pt x="130595" y="492037"/>
                </a:lnTo>
                <a:lnTo>
                  <a:pt x="107459" y="525891"/>
                </a:lnTo>
                <a:lnTo>
                  <a:pt x="96776" y="569668"/>
                </a:lnTo>
                <a:lnTo>
                  <a:pt x="93753" y="620261"/>
                </a:lnTo>
                <a:lnTo>
                  <a:pt x="93601" y="674561"/>
                </a:lnTo>
                <a:lnTo>
                  <a:pt x="93105" y="702130"/>
                </a:lnTo>
                <a:lnTo>
                  <a:pt x="88277" y="756166"/>
                </a:lnTo>
                <a:lnTo>
                  <a:pt x="74343" y="806141"/>
                </a:lnTo>
                <a:lnTo>
                  <a:pt x="46514" y="848948"/>
                </a:lnTo>
                <a:lnTo>
                  <a:pt x="0" y="881479"/>
                </a:lnTo>
                <a:lnTo>
                  <a:pt x="5293" y="893159"/>
                </a:lnTo>
                <a:lnTo>
                  <a:pt x="22251" y="940969"/>
                </a:lnTo>
                <a:lnTo>
                  <a:pt x="35709" y="989721"/>
                </a:lnTo>
                <a:lnTo>
                  <a:pt x="39034" y="1001930"/>
                </a:lnTo>
                <a:lnTo>
                  <a:pt x="54206" y="1050352"/>
                </a:lnTo>
                <a:lnTo>
                  <a:pt x="69444" y="1085762"/>
                </a:lnTo>
                <a:lnTo>
                  <a:pt x="80795" y="1077376"/>
                </a:lnTo>
                <a:lnTo>
                  <a:pt x="93606" y="1070460"/>
                </a:lnTo>
                <a:lnTo>
                  <a:pt x="138524" y="1057472"/>
                </a:lnTo>
                <a:lnTo>
                  <a:pt x="188382" y="1053906"/>
                </a:lnTo>
                <a:lnTo>
                  <a:pt x="205035" y="1054319"/>
                </a:lnTo>
                <a:lnTo>
                  <a:pt x="251902" y="1058878"/>
                </a:lnTo>
                <a:lnTo>
                  <a:pt x="289344" y="1066202"/>
                </a:lnTo>
                <a:lnTo>
                  <a:pt x="314083" y="1076805"/>
                </a:lnTo>
                <a:lnTo>
                  <a:pt x="304998" y="1085679"/>
                </a:lnTo>
                <a:lnTo>
                  <a:pt x="296182" y="1094826"/>
                </a:lnTo>
                <a:lnTo>
                  <a:pt x="287906" y="1087307"/>
                </a:lnTo>
                <a:lnTo>
                  <a:pt x="279246" y="1074806"/>
                </a:lnTo>
                <a:lnTo>
                  <a:pt x="271366" y="1067765"/>
                </a:lnTo>
                <a:lnTo>
                  <a:pt x="286431" y="1103417"/>
                </a:lnTo>
                <a:lnTo>
                  <a:pt x="292260" y="1137914"/>
                </a:lnTo>
                <a:lnTo>
                  <a:pt x="292205" y="1149086"/>
                </a:lnTo>
                <a:lnTo>
                  <a:pt x="282303" y="1191735"/>
                </a:lnTo>
                <a:lnTo>
                  <a:pt x="257469" y="1230401"/>
                </a:lnTo>
                <a:lnTo>
                  <a:pt x="218449" y="1264118"/>
                </a:lnTo>
                <a:lnTo>
                  <a:pt x="206565" y="1271661"/>
                </a:lnTo>
                <a:lnTo>
                  <a:pt x="213150" y="1281666"/>
                </a:lnTo>
                <a:lnTo>
                  <a:pt x="232813" y="1328867"/>
                </a:lnTo>
                <a:lnTo>
                  <a:pt x="240678" y="1354491"/>
                </a:lnTo>
                <a:lnTo>
                  <a:pt x="244629" y="1367237"/>
                </a:lnTo>
                <a:lnTo>
                  <a:pt x="248788" y="1379723"/>
                </a:lnTo>
                <a:lnTo>
                  <a:pt x="253299" y="1391784"/>
                </a:lnTo>
                <a:lnTo>
                  <a:pt x="258309" y="1403257"/>
                </a:lnTo>
                <a:lnTo>
                  <a:pt x="263964" y="1413979"/>
                </a:lnTo>
                <a:lnTo>
                  <a:pt x="251866" y="1412832"/>
                </a:lnTo>
                <a:lnTo>
                  <a:pt x="204325" y="1398856"/>
                </a:lnTo>
                <a:lnTo>
                  <a:pt x="169639" y="1381060"/>
                </a:lnTo>
                <a:lnTo>
                  <a:pt x="135863" y="1359722"/>
                </a:lnTo>
                <a:lnTo>
                  <a:pt x="103069" y="1337294"/>
                </a:lnTo>
                <a:lnTo>
                  <a:pt x="92368" y="1330000"/>
                </a:lnTo>
                <a:lnTo>
                  <a:pt x="81786" y="1322949"/>
                </a:lnTo>
                <a:lnTo>
                  <a:pt x="71327" y="1316230"/>
                </a:lnTo>
                <a:lnTo>
                  <a:pt x="77727" y="1345302"/>
                </a:lnTo>
                <a:lnTo>
                  <a:pt x="91693" y="1399855"/>
                </a:lnTo>
                <a:lnTo>
                  <a:pt x="107619" y="1450066"/>
                </a:lnTo>
                <a:lnTo>
                  <a:pt x="125993" y="1496469"/>
                </a:lnTo>
                <a:lnTo>
                  <a:pt x="147303" y="1539601"/>
                </a:lnTo>
                <a:lnTo>
                  <a:pt x="172038" y="1579996"/>
                </a:lnTo>
                <a:lnTo>
                  <a:pt x="200684" y="1618188"/>
                </a:lnTo>
                <a:lnTo>
                  <a:pt x="233731" y="1654714"/>
                </a:lnTo>
                <a:lnTo>
                  <a:pt x="271665" y="1690108"/>
                </a:lnTo>
                <a:lnTo>
                  <a:pt x="314974" y="1724905"/>
                </a:lnTo>
                <a:lnTo>
                  <a:pt x="351976" y="1750501"/>
                </a:lnTo>
                <a:lnTo>
                  <a:pt x="365351" y="1758853"/>
                </a:lnTo>
                <a:lnTo>
                  <a:pt x="402481" y="1782473"/>
                </a:lnTo>
                <a:lnTo>
                  <a:pt x="449196" y="1813270"/>
                </a:lnTo>
                <a:lnTo>
                  <a:pt x="500388" y="1848791"/>
                </a:lnTo>
                <a:lnTo>
                  <a:pt x="550950" y="1886582"/>
                </a:lnTo>
                <a:lnTo>
                  <a:pt x="595775" y="1924190"/>
                </a:lnTo>
                <a:lnTo>
                  <a:pt x="629757" y="1959161"/>
                </a:lnTo>
                <a:lnTo>
                  <a:pt x="649226" y="2001308"/>
                </a:lnTo>
                <a:lnTo>
                  <a:pt x="644761" y="2011381"/>
                </a:lnTo>
                <a:lnTo>
                  <a:pt x="633755" y="2018954"/>
                </a:lnTo>
                <a:lnTo>
                  <a:pt x="643791" y="2015671"/>
                </a:lnTo>
                <a:lnTo>
                  <a:pt x="655136" y="2013608"/>
                </a:lnTo>
                <a:lnTo>
                  <a:pt x="667483" y="2012487"/>
                </a:lnTo>
                <a:lnTo>
                  <a:pt x="680523" y="2012030"/>
                </a:lnTo>
                <a:lnTo>
                  <a:pt x="693948" y="2011959"/>
                </a:lnTo>
                <a:lnTo>
                  <a:pt x="707452" y="2011995"/>
                </a:lnTo>
                <a:lnTo>
                  <a:pt x="720726" y="2011862"/>
                </a:lnTo>
                <a:lnTo>
                  <a:pt x="733461" y="2011281"/>
                </a:lnTo>
                <a:lnTo>
                  <a:pt x="745351" y="2009973"/>
                </a:lnTo>
                <a:lnTo>
                  <a:pt x="756088" y="2007662"/>
                </a:lnTo>
                <a:lnTo>
                  <a:pt x="766096" y="2024333"/>
                </a:lnTo>
                <a:lnTo>
                  <a:pt x="784130" y="2063232"/>
                </a:lnTo>
                <a:lnTo>
                  <a:pt x="800493" y="2107170"/>
                </a:lnTo>
                <a:lnTo>
                  <a:pt x="816350" y="2153307"/>
                </a:lnTo>
                <a:lnTo>
                  <a:pt x="824455" y="2176312"/>
                </a:lnTo>
                <a:lnTo>
                  <a:pt x="841744" y="2220419"/>
                </a:lnTo>
                <a:lnTo>
                  <a:pt x="861445" y="2259621"/>
                </a:lnTo>
                <a:lnTo>
                  <a:pt x="884727" y="2291078"/>
                </a:lnTo>
                <a:lnTo>
                  <a:pt x="928913" y="2317524"/>
                </a:lnTo>
                <a:lnTo>
                  <a:pt x="946695" y="2319388"/>
                </a:lnTo>
                <a:lnTo>
                  <a:pt x="966248" y="2317185"/>
                </a:lnTo>
                <a:lnTo>
                  <a:pt x="987717" y="2310559"/>
                </a:lnTo>
                <a:lnTo>
                  <a:pt x="1002718" y="2325709"/>
                </a:lnTo>
                <a:lnTo>
                  <a:pt x="1028133" y="2369985"/>
                </a:lnTo>
                <a:lnTo>
                  <a:pt x="1031584" y="2398693"/>
                </a:lnTo>
                <a:lnTo>
                  <a:pt x="1030111" y="2412856"/>
                </a:lnTo>
                <a:lnTo>
                  <a:pt x="1016303" y="2454779"/>
                </a:lnTo>
                <a:lnTo>
                  <a:pt x="994356" y="2496210"/>
                </a:lnTo>
                <a:lnTo>
                  <a:pt x="986554" y="2509990"/>
                </a:lnTo>
                <a:lnTo>
                  <a:pt x="978982" y="2523784"/>
                </a:lnTo>
                <a:lnTo>
                  <a:pt x="960470" y="2565412"/>
                </a:lnTo>
                <a:lnTo>
                  <a:pt x="953606" y="2611563"/>
                </a:lnTo>
                <a:lnTo>
                  <a:pt x="954283" y="2628007"/>
                </a:lnTo>
                <a:lnTo>
                  <a:pt x="964000" y="2669657"/>
                </a:lnTo>
                <a:lnTo>
                  <a:pt x="981978" y="2703523"/>
                </a:lnTo>
                <a:lnTo>
                  <a:pt x="1004021" y="2734420"/>
                </a:lnTo>
                <a:lnTo>
                  <a:pt x="1011547" y="2744891"/>
                </a:lnTo>
                <a:lnTo>
                  <a:pt x="1032480" y="2779317"/>
                </a:lnTo>
                <a:lnTo>
                  <a:pt x="1047683" y="2822006"/>
                </a:lnTo>
                <a:lnTo>
                  <a:pt x="1052563" y="2857434"/>
                </a:lnTo>
                <a:lnTo>
                  <a:pt x="1073857" y="2854248"/>
                </a:lnTo>
                <a:lnTo>
                  <a:pt x="1093287" y="2853179"/>
                </a:lnTo>
                <a:lnTo>
                  <a:pt x="1110889" y="2854097"/>
                </a:lnTo>
                <a:lnTo>
                  <a:pt x="1126701" y="2856872"/>
                </a:lnTo>
                <a:lnTo>
                  <a:pt x="1163766" y="2875036"/>
                </a:lnTo>
                <a:lnTo>
                  <a:pt x="1190368" y="2917348"/>
                </a:lnTo>
                <a:lnTo>
                  <a:pt x="1194557" y="2943915"/>
                </a:lnTo>
                <a:lnTo>
                  <a:pt x="1194504" y="2958095"/>
                </a:lnTo>
                <a:lnTo>
                  <a:pt x="1186196" y="3002660"/>
                </a:lnTo>
                <a:lnTo>
                  <a:pt x="1166444" y="3047527"/>
                </a:lnTo>
                <a:lnTo>
                  <a:pt x="1191698" y="3044285"/>
                </a:lnTo>
                <a:lnTo>
                  <a:pt x="1234796" y="3047261"/>
                </a:lnTo>
                <a:lnTo>
                  <a:pt x="1280946" y="3070680"/>
                </a:lnTo>
                <a:lnTo>
                  <a:pt x="1304952" y="3109327"/>
                </a:lnTo>
                <a:lnTo>
                  <a:pt x="1308684" y="3139376"/>
                </a:lnTo>
                <a:lnTo>
                  <a:pt x="1306875" y="3154746"/>
                </a:lnTo>
                <a:lnTo>
                  <a:pt x="1286771" y="3198480"/>
                </a:lnTo>
                <a:lnTo>
                  <a:pt x="1244701" y="3232072"/>
                </a:lnTo>
                <a:lnTo>
                  <a:pt x="1204480" y="3244657"/>
                </a:lnTo>
                <a:lnTo>
                  <a:pt x="1207713" y="3258890"/>
                </a:lnTo>
                <a:lnTo>
                  <a:pt x="1231134" y="3299105"/>
                </a:lnTo>
                <a:lnTo>
                  <a:pt x="1270773" y="3335984"/>
                </a:lnTo>
                <a:lnTo>
                  <a:pt x="1303438" y="3358966"/>
                </a:lnTo>
                <a:lnTo>
                  <a:pt x="1339154" y="3380841"/>
                </a:lnTo>
                <a:lnTo>
                  <a:pt x="1376259" y="3401758"/>
                </a:lnTo>
                <a:lnTo>
                  <a:pt x="1413088" y="3421866"/>
                </a:lnTo>
                <a:lnTo>
                  <a:pt x="1430881" y="3431664"/>
                </a:lnTo>
                <a:lnTo>
                  <a:pt x="1464181" y="3450842"/>
                </a:lnTo>
                <a:lnTo>
                  <a:pt x="1497411" y="3472705"/>
                </a:lnTo>
                <a:lnTo>
                  <a:pt x="1538385" y="3502266"/>
                </a:lnTo>
                <a:lnTo>
                  <a:pt x="1552224" y="3512257"/>
                </a:lnTo>
                <a:lnTo>
                  <a:pt x="1595056" y="3543122"/>
                </a:lnTo>
                <a:lnTo>
                  <a:pt x="1630257" y="3568309"/>
                </a:lnTo>
                <a:lnTo>
                  <a:pt x="1645483" y="3578796"/>
                </a:lnTo>
                <a:lnTo>
                  <a:pt x="1652521" y="3589748"/>
                </a:lnTo>
                <a:lnTo>
                  <a:pt x="1671394" y="3635186"/>
                </a:lnTo>
                <a:lnTo>
                  <a:pt x="1681028" y="3681795"/>
                </a:lnTo>
                <a:lnTo>
                  <a:pt x="1682870" y="3693405"/>
                </a:lnTo>
                <a:lnTo>
                  <a:pt x="1684719" y="3704940"/>
                </a:lnTo>
                <a:lnTo>
                  <a:pt x="1694524" y="3749716"/>
                </a:lnTo>
                <a:lnTo>
                  <a:pt x="1713792" y="3790876"/>
                </a:lnTo>
                <a:lnTo>
                  <a:pt x="1742681" y="3819904"/>
                </a:lnTo>
                <a:lnTo>
                  <a:pt x="1775836" y="3840320"/>
                </a:lnTo>
                <a:lnTo>
                  <a:pt x="1810370" y="3856788"/>
                </a:lnTo>
                <a:lnTo>
                  <a:pt x="1821689" y="3862207"/>
                </a:lnTo>
                <a:lnTo>
                  <a:pt x="1863144" y="3888131"/>
                </a:lnTo>
                <a:lnTo>
                  <a:pt x="1895330" y="3920367"/>
                </a:lnTo>
                <a:lnTo>
                  <a:pt x="1920594" y="3950211"/>
                </a:lnTo>
                <a:lnTo>
                  <a:pt x="1938769" y="3988537"/>
                </a:lnTo>
                <a:lnTo>
                  <a:pt x="1944024" y="4004938"/>
                </a:lnTo>
                <a:lnTo>
                  <a:pt x="1947128" y="4014570"/>
                </a:lnTo>
                <a:lnTo>
                  <a:pt x="1950734" y="4025378"/>
                </a:lnTo>
                <a:lnTo>
                  <a:pt x="1954983" y="4037531"/>
                </a:lnTo>
                <a:lnTo>
                  <a:pt x="1960013" y="4051194"/>
                </a:lnTo>
                <a:lnTo>
                  <a:pt x="1970416" y="4081616"/>
                </a:lnTo>
                <a:lnTo>
                  <a:pt x="1977119" y="4109619"/>
                </a:lnTo>
                <a:lnTo>
                  <a:pt x="1980495" y="4135422"/>
                </a:lnTo>
                <a:lnTo>
                  <a:pt x="1980915" y="4159243"/>
                </a:lnTo>
                <a:lnTo>
                  <a:pt x="1978753" y="4181301"/>
                </a:lnTo>
                <a:lnTo>
                  <a:pt x="1968172" y="4220997"/>
                </a:lnTo>
                <a:lnTo>
                  <a:pt x="1951730" y="4256255"/>
                </a:lnTo>
                <a:lnTo>
                  <a:pt x="1922600" y="4304641"/>
                </a:lnTo>
                <a:lnTo>
                  <a:pt x="1913189" y="4320441"/>
                </a:lnTo>
                <a:lnTo>
                  <a:pt x="1891066" y="4369911"/>
                </a:lnTo>
                <a:lnTo>
                  <a:pt x="1885134" y="4406798"/>
                </a:lnTo>
                <a:lnTo>
                  <a:pt x="1885932" y="4427067"/>
                </a:lnTo>
                <a:lnTo>
                  <a:pt x="1895193" y="4466348"/>
                </a:lnTo>
                <a:lnTo>
                  <a:pt x="1922017" y="4506654"/>
                </a:lnTo>
                <a:lnTo>
                  <a:pt x="1960890" y="4533011"/>
                </a:lnTo>
                <a:lnTo>
                  <a:pt x="2007150" y="4551012"/>
                </a:lnTo>
                <a:lnTo>
                  <a:pt x="2039794" y="4561134"/>
                </a:lnTo>
                <a:lnTo>
                  <a:pt x="2056140" y="4566254"/>
                </a:lnTo>
                <a:lnTo>
                  <a:pt x="2103198" y="4584332"/>
                </a:lnTo>
                <a:lnTo>
                  <a:pt x="2143666" y="4610841"/>
                </a:lnTo>
                <a:lnTo>
                  <a:pt x="2175409" y="4652878"/>
                </a:lnTo>
                <a:lnTo>
                  <a:pt x="2194344" y="4702962"/>
                </a:lnTo>
                <a:lnTo>
                  <a:pt x="2203796" y="4756839"/>
                </a:lnTo>
                <a:lnTo>
                  <a:pt x="2209093" y="4812642"/>
                </a:lnTo>
                <a:lnTo>
                  <a:pt x="2210856" y="4831349"/>
                </a:lnTo>
                <a:lnTo>
                  <a:pt x="2218903" y="4886819"/>
                </a:lnTo>
                <a:lnTo>
                  <a:pt x="2235231" y="4939859"/>
                </a:lnTo>
                <a:lnTo>
                  <a:pt x="2253348" y="4972949"/>
                </a:lnTo>
                <a:lnTo>
                  <a:pt x="2261499" y="4966561"/>
                </a:lnTo>
                <a:lnTo>
                  <a:pt x="2270701" y="4960388"/>
                </a:lnTo>
                <a:lnTo>
                  <a:pt x="2280732" y="4954269"/>
                </a:lnTo>
                <a:lnTo>
                  <a:pt x="2291370" y="4948041"/>
                </a:lnTo>
                <a:lnTo>
                  <a:pt x="2302392" y="4941543"/>
                </a:lnTo>
                <a:lnTo>
                  <a:pt x="2335551" y="4918820"/>
                </a:lnTo>
                <a:lnTo>
                  <a:pt x="2355513" y="4899364"/>
                </a:lnTo>
                <a:lnTo>
                  <a:pt x="2369287" y="4900984"/>
                </a:lnTo>
                <a:lnTo>
                  <a:pt x="2406755" y="4915136"/>
                </a:lnTo>
                <a:lnTo>
                  <a:pt x="2437417" y="4940189"/>
                </a:lnTo>
                <a:lnTo>
                  <a:pt x="2459962" y="4972236"/>
                </a:lnTo>
                <a:lnTo>
                  <a:pt x="2452894" y="4983997"/>
                </a:lnTo>
                <a:lnTo>
                  <a:pt x="2446855" y="4995739"/>
                </a:lnTo>
                <a:lnTo>
                  <a:pt x="2432931" y="5042566"/>
                </a:lnTo>
                <a:lnTo>
                  <a:pt x="2431991" y="5054254"/>
                </a:lnTo>
                <a:lnTo>
                  <a:pt x="2432060" y="5065941"/>
                </a:lnTo>
                <a:lnTo>
                  <a:pt x="2442364" y="5112741"/>
                </a:lnTo>
                <a:lnTo>
                  <a:pt x="2453484" y="5136215"/>
                </a:lnTo>
                <a:lnTo>
                  <a:pt x="2438534" y="5153418"/>
                </a:lnTo>
                <a:lnTo>
                  <a:pt x="2427154" y="5168967"/>
                </a:lnTo>
                <a:lnTo>
                  <a:pt x="2419062" y="5183000"/>
                </a:lnTo>
                <a:lnTo>
                  <a:pt x="2413979" y="5195653"/>
                </a:lnTo>
                <a:lnTo>
                  <a:pt x="2411622" y="5207065"/>
                </a:lnTo>
                <a:lnTo>
                  <a:pt x="2411712" y="5217372"/>
                </a:lnTo>
                <a:lnTo>
                  <a:pt x="2430916" y="5250302"/>
                </a:lnTo>
                <a:lnTo>
                  <a:pt x="2466788" y="5276542"/>
                </a:lnTo>
                <a:lnTo>
                  <a:pt x="2476254" y="5283087"/>
                </a:lnTo>
                <a:lnTo>
                  <a:pt x="2507685" y="5313321"/>
                </a:lnTo>
                <a:lnTo>
                  <a:pt x="2521395" y="5361863"/>
                </a:lnTo>
                <a:lnTo>
                  <a:pt x="2527563" y="5406078"/>
                </a:lnTo>
                <a:lnTo>
                  <a:pt x="2531708" y="5438686"/>
                </a:lnTo>
                <a:lnTo>
                  <a:pt x="2533843" y="5455150"/>
                </a:lnTo>
                <a:lnTo>
                  <a:pt x="2540709" y="5502068"/>
                </a:lnTo>
                <a:lnTo>
                  <a:pt x="2548632" y="5539821"/>
                </a:lnTo>
                <a:lnTo>
                  <a:pt x="2571503" y="5570606"/>
                </a:lnTo>
                <a:lnTo>
                  <a:pt x="2626413" y="5580309"/>
                </a:lnTo>
                <a:lnTo>
                  <a:pt x="2648499" y="5578341"/>
                </a:lnTo>
                <a:lnTo>
                  <a:pt x="2696358" y="5567984"/>
                </a:lnTo>
                <a:lnTo>
                  <a:pt x="2746925" y="5550600"/>
                </a:lnTo>
                <a:lnTo>
                  <a:pt x="2797553" y="5528033"/>
                </a:lnTo>
                <a:lnTo>
                  <a:pt x="2845590" y="5502127"/>
                </a:lnTo>
                <a:lnTo>
                  <a:pt x="2888390" y="5474723"/>
                </a:lnTo>
                <a:lnTo>
                  <a:pt x="2923302" y="5447665"/>
                </a:lnTo>
                <a:lnTo>
                  <a:pt x="2955086" y="5411759"/>
                </a:lnTo>
                <a:lnTo>
                  <a:pt x="2964870" y="5420037"/>
                </a:lnTo>
                <a:lnTo>
                  <a:pt x="2993745" y="5447423"/>
                </a:lnTo>
                <a:lnTo>
                  <a:pt x="3012844" y="5466856"/>
                </a:lnTo>
                <a:lnTo>
                  <a:pt x="3022421" y="5476639"/>
                </a:lnTo>
                <a:lnTo>
                  <a:pt x="3051556" y="5505114"/>
                </a:lnTo>
                <a:lnTo>
                  <a:pt x="3081808" y="5530274"/>
                </a:lnTo>
                <a:lnTo>
                  <a:pt x="3125022" y="5554220"/>
                </a:lnTo>
                <a:lnTo>
                  <a:pt x="3160445" y="5561645"/>
                </a:lnTo>
                <a:lnTo>
                  <a:pt x="3173501" y="5560986"/>
                </a:lnTo>
                <a:lnTo>
                  <a:pt x="3218431" y="5537646"/>
                </a:lnTo>
                <a:lnTo>
                  <a:pt x="3247861" y="5509308"/>
                </a:lnTo>
                <a:lnTo>
                  <a:pt x="3257505" y="5499875"/>
                </a:lnTo>
                <a:lnTo>
                  <a:pt x="3298476" y="5472603"/>
                </a:lnTo>
                <a:lnTo>
                  <a:pt x="3309924" y="5470347"/>
                </a:lnTo>
                <a:lnTo>
                  <a:pt x="3322096" y="5470694"/>
                </a:lnTo>
                <a:lnTo>
                  <a:pt x="3364170" y="5491253"/>
                </a:lnTo>
                <a:lnTo>
                  <a:pt x="3398062" y="5525119"/>
                </a:lnTo>
                <a:lnTo>
                  <a:pt x="3408410" y="5527903"/>
                </a:lnTo>
                <a:lnTo>
                  <a:pt x="3452923" y="5538046"/>
                </a:lnTo>
                <a:lnTo>
                  <a:pt x="3500296" y="5542797"/>
                </a:lnTo>
                <a:lnTo>
                  <a:pt x="3512253" y="5542548"/>
                </a:lnTo>
                <a:lnTo>
                  <a:pt x="3559203" y="5533433"/>
                </a:lnTo>
                <a:lnTo>
                  <a:pt x="3602616" y="5507521"/>
                </a:lnTo>
                <a:lnTo>
                  <a:pt x="3612583" y="5497825"/>
                </a:lnTo>
                <a:lnTo>
                  <a:pt x="3624579" y="5501402"/>
                </a:lnTo>
                <a:lnTo>
                  <a:pt x="3658238" y="5519621"/>
                </a:lnTo>
                <a:lnTo>
                  <a:pt x="3677611" y="5537513"/>
                </a:lnTo>
                <a:lnTo>
                  <a:pt x="3682397" y="5525043"/>
                </a:lnTo>
                <a:lnTo>
                  <a:pt x="3688100" y="5514328"/>
                </a:lnTo>
                <a:lnTo>
                  <a:pt x="3694321" y="5504668"/>
                </a:lnTo>
                <a:lnTo>
                  <a:pt x="3700662" y="5495367"/>
                </a:lnTo>
                <a:lnTo>
                  <a:pt x="3706725" y="5485726"/>
                </a:lnTo>
                <a:lnTo>
                  <a:pt x="3712111" y="5475046"/>
                </a:lnTo>
                <a:lnTo>
                  <a:pt x="3716423" y="5462629"/>
                </a:lnTo>
                <a:lnTo>
                  <a:pt x="3719261" y="5447776"/>
                </a:lnTo>
                <a:lnTo>
                  <a:pt x="3730644" y="5446493"/>
                </a:lnTo>
                <a:lnTo>
                  <a:pt x="3742603" y="5444531"/>
                </a:lnTo>
                <a:lnTo>
                  <a:pt x="3755016" y="5442081"/>
                </a:lnTo>
                <a:lnTo>
                  <a:pt x="3767761" y="5439334"/>
                </a:lnTo>
                <a:lnTo>
                  <a:pt x="3780716" y="5436478"/>
                </a:lnTo>
                <a:lnTo>
                  <a:pt x="3793757" y="5433705"/>
                </a:lnTo>
                <a:lnTo>
                  <a:pt x="3806764" y="5431205"/>
                </a:lnTo>
                <a:lnTo>
                  <a:pt x="3819613" y="5429168"/>
                </a:lnTo>
                <a:lnTo>
                  <a:pt x="3832183" y="5427785"/>
                </a:lnTo>
                <a:lnTo>
                  <a:pt x="3844351" y="5427246"/>
                </a:lnTo>
                <a:lnTo>
                  <a:pt x="3855995" y="5427741"/>
                </a:lnTo>
                <a:lnTo>
                  <a:pt x="3866771" y="5419053"/>
                </a:lnTo>
                <a:lnTo>
                  <a:pt x="3875579" y="5408834"/>
                </a:lnTo>
                <a:lnTo>
                  <a:pt x="3882819" y="5397921"/>
                </a:lnTo>
                <a:lnTo>
                  <a:pt x="3888892" y="5387152"/>
                </a:lnTo>
                <a:lnTo>
                  <a:pt x="3902475" y="5393144"/>
                </a:lnTo>
                <a:lnTo>
                  <a:pt x="3938756" y="5408056"/>
                </a:lnTo>
                <a:lnTo>
                  <a:pt x="3982747" y="5422248"/>
                </a:lnTo>
                <a:lnTo>
                  <a:pt x="4031227" y="5432221"/>
                </a:lnTo>
                <a:lnTo>
                  <a:pt x="4045263" y="5434347"/>
                </a:lnTo>
                <a:lnTo>
                  <a:pt x="4050164" y="5446977"/>
                </a:lnTo>
                <a:lnTo>
                  <a:pt x="4055604" y="5458776"/>
                </a:lnTo>
                <a:lnTo>
                  <a:pt x="4061269" y="5470002"/>
                </a:lnTo>
                <a:lnTo>
                  <a:pt x="4066844" y="5480913"/>
                </a:lnTo>
                <a:lnTo>
                  <a:pt x="4072014" y="5491767"/>
                </a:lnTo>
                <a:lnTo>
                  <a:pt x="4076464" y="5502823"/>
                </a:lnTo>
                <a:lnTo>
                  <a:pt x="4079880" y="5514339"/>
                </a:lnTo>
                <a:lnTo>
                  <a:pt x="4081947" y="5526573"/>
                </a:lnTo>
                <a:lnTo>
                  <a:pt x="4082351" y="5539783"/>
                </a:lnTo>
                <a:lnTo>
                  <a:pt x="4093463" y="5535563"/>
                </a:lnTo>
                <a:lnTo>
                  <a:pt x="4103825" y="5532727"/>
                </a:lnTo>
                <a:lnTo>
                  <a:pt x="4113628" y="5530684"/>
                </a:lnTo>
                <a:lnTo>
                  <a:pt x="4123062" y="5528838"/>
                </a:lnTo>
                <a:lnTo>
                  <a:pt x="4132316" y="5526595"/>
                </a:lnTo>
                <a:lnTo>
                  <a:pt x="4141582" y="5523362"/>
                </a:lnTo>
                <a:lnTo>
                  <a:pt x="4151048" y="5518545"/>
                </a:lnTo>
                <a:lnTo>
                  <a:pt x="4160905" y="5511549"/>
                </a:lnTo>
                <a:lnTo>
                  <a:pt x="4171343" y="5501781"/>
                </a:lnTo>
                <a:lnTo>
                  <a:pt x="4183041" y="5506167"/>
                </a:lnTo>
                <a:lnTo>
                  <a:pt x="4194987" y="5509665"/>
                </a:lnTo>
                <a:lnTo>
                  <a:pt x="4207073" y="5512615"/>
                </a:lnTo>
                <a:lnTo>
                  <a:pt x="4219189" y="5515353"/>
                </a:lnTo>
                <a:lnTo>
                  <a:pt x="4231226" y="5518218"/>
                </a:lnTo>
                <a:lnTo>
                  <a:pt x="4276402" y="5537701"/>
                </a:lnTo>
                <a:lnTo>
                  <a:pt x="4286407" y="5546266"/>
                </a:lnTo>
                <a:lnTo>
                  <a:pt x="4296779" y="5537247"/>
                </a:lnTo>
                <a:lnTo>
                  <a:pt x="4332496" y="5519350"/>
                </a:lnTo>
                <a:lnTo>
                  <a:pt x="4373680" y="5512062"/>
                </a:lnTo>
                <a:lnTo>
                  <a:pt x="4403265" y="5511113"/>
                </a:lnTo>
                <a:lnTo>
                  <a:pt x="4418491" y="5511364"/>
                </a:lnTo>
                <a:lnTo>
                  <a:pt x="4433915" y="5511900"/>
                </a:lnTo>
                <a:lnTo>
                  <a:pt x="4449469" y="5512573"/>
                </a:lnTo>
                <a:lnTo>
                  <a:pt x="4465085" y="5513233"/>
                </a:lnTo>
                <a:lnTo>
                  <a:pt x="4480695" y="5513732"/>
                </a:lnTo>
                <a:lnTo>
                  <a:pt x="4496230" y="5513920"/>
                </a:lnTo>
                <a:lnTo>
                  <a:pt x="4511622" y="5513648"/>
                </a:lnTo>
                <a:lnTo>
                  <a:pt x="4556260" y="5508588"/>
                </a:lnTo>
                <a:lnTo>
                  <a:pt x="4594372" y="5489764"/>
                </a:lnTo>
                <a:lnTo>
                  <a:pt x="4612193" y="5449988"/>
                </a:lnTo>
                <a:lnTo>
                  <a:pt x="4614640" y="5441683"/>
                </a:lnTo>
                <a:lnTo>
                  <a:pt x="4617286" y="5433730"/>
                </a:lnTo>
                <a:lnTo>
                  <a:pt x="4651037" y="5404677"/>
                </a:lnTo>
                <a:lnTo>
                  <a:pt x="4661926" y="5404822"/>
                </a:lnTo>
                <a:lnTo>
                  <a:pt x="4708512" y="5417830"/>
                </a:lnTo>
                <a:lnTo>
                  <a:pt x="4741797" y="5439647"/>
                </a:lnTo>
                <a:lnTo>
                  <a:pt x="4764066" y="5470922"/>
                </a:lnTo>
                <a:lnTo>
                  <a:pt x="4776248" y="5507751"/>
                </a:lnTo>
                <a:lnTo>
                  <a:pt x="4779272" y="5546232"/>
                </a:lnTo>
                <a:lnTo>
                  <a:pt x="4778405" y="5558752"/>
                </a:lnTo>
                <a:lnTo>
                  <a:pt x="4776658" y="5570877"/>
                </a:lnTo>
                <a:lnTo>
                  <a:pt x="4774065" y="5582463"/>
                </a:lnTo>
                <a:lnTo>
                  <a:pt x="4781533" y="5594449"/>
                </a:lnTo>
                <a:lnTo>
                  <a:pt x="4808457" y="5624131"/>
                </a:lnTo>
                <a:lnTo>
                  <a:pt x="4840797" y="5645893"/>
                </a:lnTo>
                <a:lnTo>
                  <a:pt x="4876793" y="5661648"/>
                </a:lnTo>
                <a:lnTo>
                  <a:pt x="4914688" y="5673311"/>
                </a:lnTo>
                <a:lnTo>
                  <a:pt x="4952723" y="5682795"/>
                </a:lnTo>
                <a:lnTo>
                  <a:pt x="4965129" y="5685803"/>
                </a:lnTo>
                <a:lnTo>
                  <a:pt x="4977289" y="5688852"/>
                </a:lnTo>
                <a:lnTo>
                  <a:pt x="4989140" y="5692014"/>
                </a:lnTo>
                <a:lnTo>
                  <a:pt x="4995302" y="5682372"/>
                </a:lnTo>
                <a:lnTo>
                  <a:pt x="5002770" y="5672505"/>
                </a:lnTo>
                <a:lnTo>
                  <a:pt x="5010952" y="5662384"/>
                </a:lnTo>
                <a:lnTo>
                  <a:pt x="5019260" y="5651984"/>
                </a:lnTo>
                <a:lnTo>
                  <a:pt x="5027103" y="5641277"/>
                </a:lnTo>
                <a:lnTo>
                  <a:pt x="5033891" y="5630238"/>
                </a:lnTo>
                <a:lnTo>
                  <a:pt x="5048687" y="5632353"/>
                </a:lnTo>
                <a:lnTo>
                  <a:pt x="5086233" y="5645892"/>
                </a:lnTo>
                <a:lnTo>
                  <a:pt x="5124823" y="5676577"/>
                </a:lnTo>
                <a:lnTo>
                  <a:pt x="5157359" y="5715160"/>
                </a:lnTo>
                <a:lnTo>
                  <a:pt x="5165449" y="5725205"/>
                </a:lnTo>
                <a:lnTo>
                  <a:pt x="5191538" y="5754511"/>
                </a:lnTo>
                <a:lnTo>
                  <a:pt x="5222880" y="5780239"/>
                </a:lnTo>
                <a:lnTo>
                  <a:pt x="5260106" y="5800140"/>
                </a:lnTo>
                <a:lnTo>
                  <a:pt x="5298022" y="5814402"/>
                </a:lnTo>
                <a:lnTo>
                  <a:pt x="5323211" y="5822453"/>
                </a:lnTo>
                <a:lnTo>
                  <a:pt x="5335672" y="5826420"/>
                </a:lnTo>
                <a:lnTo>
                  <a:pt x="5372099" y="5839593"/>
                </a:lnTo>
                <a:lnTo>
                  <a:pt x="5406346" y="5857316"/>
                </a:lnTo>
                <a:lnTo>
                  <a:pt x="5437457" y="5882988"/>
                </a:lnTo>
                <a:lnTo>
                  <a:pt x="5455983" y="5906196"/>
                </a:lnTo>
                <a:lnTo>
                  <a:pt x="5474590" y="5892504"/>
                </a:lnTo>
                <a:lnTo>
                  <a:pt x="5512292" y="5871946"/>
                </a:lnTo>
                <a:lnTo>
                  <a:pt x="5550577" y="5859426"/>
                </a:lnTo>
                <a:lnTo>
                  <a:pt x="5589362" y="5853672"/>
                </a:lnTo>
                <a:lnTo>
                  <a:pt x="5608915" y="5852933"/>
                </a:lnTo>
                <a:lnTo>
                  <a:pt x="5628563" y="5853409"/>
                </a:lnTo>
                <a:lnTo>
                  <a:pt x="5668099" y="5857364"/>
                </a:lnTo>
                <a:lnTo>
                  <a:pt x="5707886" y="5864263"/>
                </a:lnTo>
                <a:lnTo>
                  <a:pt x="5747843" y="5872834"/>
                </a:lnTo>
                <a:lnTo>
                  <a:pt x="5767858" y="5877349"/>
                </a:lnTo>
                <a:lnTo>
                  <a:pt x="5787885" y="5881803"/>
                </a:lnTo>
                <a:lnTo>
                  <a:pt x="5807913" y="5886039"/>
                </a:lnTo>
                <a:lnTo>
                  <a:pt x="5827932" y="5889896"/>
                </a:lnTo>
                <a:lnTo>
                  <a:pt x="5847930" y="5893216"/>
                </a:lnTo>
                <a:lnTo>
                  <a:pt x="5847549" y="5904545"/>
                </a:lnTo>
                <a:lnTo>
                  <a:pt x="5847408" y="5918647"/>
                </a:lnTo>
                <a:lnTo>
                  <a:pt x="5847552" y="5932721"/>
                </a:lnTo>
                <a:lnTo>
                  <a:pt x="5839487" y="5946380"/>
                </a:lnTo>
                <a:lnTo>
                  <a:pt x="5793632" y="5979607"/>
                </a:lnTo>
                <a:lnTo>
                  <a:pt x="5745936" y="5988034"/>
                </a:lnTo>
                <a:lnTo>
                  <a:pt x="5697852" y="5994958"/>
                </a:lnTo>
                <a:lnTo>
                  <a:pt x="5649928" y="6001220"/>
                </a:lnTo>
                <a:lnTo>
                  <a:pt x="5626198" y="6004366"/>
                </a:lnTo>
                <a:lnTo>
                  <a:pt x="5579545" y="6011210"/>
                </a:lnTo>
                <a:lnTo>
                  <a:pt x="5534426" y="6019492"/>
                </a:lnTo>
                <a:lnTo>
                  <a:pt x="5491391" y="6030053"/>
                </a:lnTo>
                <a:lnTo>
                  <a:pt x="5450988" y="6043731"/>
                </a:lnTo>
                <a:lnTo>
                  <a:pt x="5413767" y="6061369"/>
                </a:lnTo>
                <a:lnTo>
                  <a:pt x="5380278" y="6083805"/>
                </a:lnTo>
                <a:lnTo>
                  <a:pt x="5348752" y="6120895"/>
                </a:lnTo>
                <a:lnTo>
                  <a:pt x="5327151" y="6163768"/>
                </a:lnTo>
                <a:lnTo>
                  <a:pt x="5322149" y="6174538"/>
                </a:lnTo>
                <a:lnTo>
                  <a:pt x="5299123" y="6214419"/>
                </a:lnTo>
                <a:lnTo>
                  <a:pt x="5263889" y="6243730"/>
                </a:lnTo>
                <a:lnTo>
                  <a:pt x="5223535" y="6254404"/>
                </a:lnTo>
                <a:lnTo>
                  <a:pt x="5219328" y="6253978"/>
                </a:lnTo>
                <a:lnTo>
                  <a:pt x="5180849" y="6240552"/>
                </a:lnTo>
                <a:lnTo>
                  <a:pt x="5137051" y="6222022"/>
                </a:lnTo>
                <a:lnTo>
                  <a:pt x="5088799" y="6200366"/>
                </a:lnTo>
                <a:lnTo>
                  <a:pt x="5043607" y="6179296"/>
                </a:lnTo>
                <a:lnTo>
                  <a:pt x="5008992" y="6162525"/>
                </a:lnTo>
                <a:lnTo>
                  <a:pt x="4974757" y="6139679"/>
                </a:lnTo>
                <a:lnTo>
                  <a:pt x="4945794" y="6109451"/>
                </a:lnTo>
                <a:lnTo>
                  <a:pt x="4929435" y="6088100"/>
                </a:lnTo>
                <a:lnTo>
                  <a:pt x="4924056" y="6081229"/>
                </a:lnTo>
                <a:lnTo>
                  <a:pt x="4889711" y="6048674"/>
                </a:lnTo>
                <a:lnTo>
                  <a:pt x="4842633" y="6024726"/>
                </a:lnTo>
                <a:lnTo>
                  <a:pt x="4800894" y="6011374"/>
                </a:lnTo>
                <a:lnTo>
                  <a:pt x="4763140" y="6003020"/>
                </a:lnTo>
                <a:lnTo>
                  <a:pt x="4713958" y="5995088"/>
                </a:lnTo>
                <a:lnTo>
                  <a:pt x="4701787" y="5993264"/>
                </a:lnTo>
                <a:lnTo>
                  <a:pt x="4653238" y="5984731"/>
                </a:lnTo>
                <a:lnTo>
                  <a:pt x="4604314" y="5971239"/>
                </a:lnTo>
                <a:lnTo>
                  <a:pt x="4563856" y="5949609"/>
                </a:lnTo>
                <a:lnTo>
                  <a:pt x="4552219" y="5916824"/>
                </a:lnTo>
                <a:lnTo>
                  <a:pt x="4550346" y="5908036"/>
                </a:lnTo>
                <a:lnTo>
                  <a:pt x="4521100" y="5871955"/>
                </a:lnTo>
                <a:lnTo>
                  <a:pt x="4482071" y="5862336"/>
                </a:lnTo>
                <a:lnTo>
                  <a:pt x="4434012" y="5859560"/>
                </a:lnTo>
                <a:lnTo>
                  <a:pt x="4422274" y="5859499"/>
                </a:lnTo>
                <a:lnTo>
                  <a:pt x="4410516" y="5859342"/>
                </a:lnTo>
                <a:lnTo>
                  <a:pt x="4398673" y="5858915"/>
                </a:lnTo>
                <a:lnTo>
                  <a:pt x="4386680" y="5858045"/>
                </a:lnTo>
                <a:lnTo>
                  <a:pt x="4374472" y="5856556"/>
                </a:lnTo>
                <a:lnTo>
                  <a:pt x="4365913" y="5856833"/>
                </a:lnTo>
                <a:lnTo>
                  <a:pt x="4357911" y="5860291"/>
                </a:lnTo>
                <a:lnTo>
                  <a:pt x="4350202" y="5866132"/>
                </a:lnTo>
                <a:lnTo>
                  <a:pt x="4342519" y="5873558"/>
                </a:lnTo>
                <a:lnTo>
                  <a:pt x="4334596" y="5881772"/>
                </a:lnTo>
                <a:lnTo>
                  <a:pt x="4326168" y="5889977"/>
                </a:lnTo>
                <a:lnTo>
                  <a:pt x="4316969" y="5897376"/>
                </a:lnTo>
                <a:lnTo>
                  <a:pt x="4306733" y="5903170"/>
                </a:lnTo>
                <a:lnTo>
                  <a:pt x="4295194" y="5906563"/>
                </a:lnTo>
                <a:lnTo>
                  <a:pt x="4282087" y="5906758"/>
                </a:lnTo>
                <a:lnTo>
                  <a:pt x="4275220" y="5903883"/>
                </a:lnTo>
                <a:lnTo>
                  <a:pt x="4242622" y="5881485"/>
                </a:lnTo>
                <a:lnTo>
                  <a:pt x="4204871" y="5851491"/>
                </a:lnTo>
                <a:lnTo>
                  <a:pt x="4193997" y="5842706"/>
                </a:lnTo>
                <a:lnTo>
                  <a:pt x="4184997" y="5835564"/>
                </a:lnTo>
                <a:lnTo>
                  <a:pt x="4178484" y="5830688"/>
                </a:lnTo>
                <a:lnTo>
                  <a:pt x="4178951" y="5818880"/>
                </a:lnTo>
                <a:lnTo>
                  <a:pt x="4178480" y="5806286"/>
                </a:lnTo>
                <a:lnTo>
                  <a:pt x="4177350" y="5793214"/>
                </a:lnTo>
                <a:lnTo>
                  <a:pt x="4175836" y="5779972"/>
                </a:lnTo>
                <a:lnTo>
                  <a:pt x="4174218" y="5766869"/>
                </a:lnTo>
                <a:lnTo>
                  <a:pt x="4172771" y="5754214"/>
                </a:lnTo>
                <a:lnTo>
                  <a:pt x="4171774" y="5742314"/>
                </a:lnTo>
                <a:lnTo>
                  <a:pt x="4143332" y="5745499"/>
                </a:lnTo>
                <a:lnTo>
                  <a:pt x="4117054" y="5744973"/>
                </a:lnTo>
                <a:lnTo>
                  <a:pt x="4070031" y="5734682"/>
                </a:lnTo>
                <a:lnTo>
                  <a:pt x="4028790" y="5715217"/>
                </a:lnTo>
                <a:lnTo>
                  <a:pt x="3991416" y="5690357"/>
                </a:lnTo>
                <a:lnTo>
                  <a:pt x="3955993" y="5663878"/>
                </a:lnTo>
                <a:lnTo>
                  <a:pt x="3938414" y="5651212"/>
                </a:lnTo>
                <a:lnTo>
                  <a:pt x="3902325" y="5629388"/>
                </a:lnTo>
                <a:lnTo>
                  <a:pt x="3863397" y="5615390"/>
                </a:lnTo>
                <a:lnTo>
                  <a:pt x="3842271" y="5612506"/>
                </a:lnTo>
                <a:lnTo>
                  <a:pt x="3819716" y="5612994"/>
                </a:lnTo>
                <a:lnTo>
                  <a:pt x="3795494" y="5617328"/>
                </a:lnTo>
                <a:lnTo>
                  <a:pt x="3769365" y="5625979"/>
                </a:lnTo>
                <a:lnTo>
                  <a:pt x="3741089" y="5639419"/>
                </a:lnTo>
                <a:lnTo>
                  <a:pt x="3730156" y="5629090"/>
                </a:lnTo>
                <a:lnTo>
                  <a:pt x="3697505" y="5607388"/>
                </a:lnTo>
                <a:lnTo>
                  <a:pt x="3651875" y="5594047"/>
                </a:lnTo>
                <a:lnTo>
                  <a:pt x="3613793" y="5590048"/>
                </a:lnTo>
                <a:lnTo>
                  <a:pt x="3600014" y="5588992"/>
                </a:lnTo>
                <a:lnTo>
                  <a:pt x="3592704" y="5607562"/>
                </a:lnTo>
                <a:lnTo>
                  <a:pt x="3584505" y="5626549"/>
                </a:lnTo>
                <a:lnTo>
                  <a:pt x="3565547" y="5665251"/>
                </a:lnTo>
                <a:lnTo>
                  <a:pt x="3543360" y="5704037"/>
                </a:lnTo>
                <a:lnTo>
                  <a:pt x="3518163" y="5741848"/>
                </a:lnTo>
                <a:lnTo>
                  <a:pt x="3490175" y="5777625"/>
                </a:lnTo>
                <a:lnTo>
                  <a:pt x="3459616" y="5810307"/>
                </a:lnTo>
                <a:lnTo>
                  <a:pt x="3426705" y="5838835"/>
                </a:lnTo>
                <a:lnTo>
                  <a:pt x="3391662" y="5862149"/>
                </a:lnTo>
                <a:lnTo>
                  <a:pt x="3354707" y="5879190"/>
                </a:lnTo>
                <a:lnTo>
                  <a:pt x="3316058" y="5888898"/>
                </a:lnTo>
                <a:lnTo>
                  <a:pt x="3295153" y="5890682"/>
                </a:lnTo>
                <a:lnTo>
                  <a:pt x="3274817" y="5890088"/>
                </a:lnTo>
                <a:lnTo>
                  <a:pt x="3235485" y="5882844"/>
                </a:lnTo>
                <a:lnTo>
                  <a:pt x="3197318" y="5869313"/>
                </a:lnTo>
                <a:lnTo>
                  <a:pt x="3159574" y="5851642"/>
                </a:lnTo>
                <a:lnTo>
                  <a:pt x="3121510" y="5831978"/>
                </a:lnTo>
                <a:lnTo>
                  <a:pt x="3102126" y="5822070"/>
                </a:lnTo>
                <a:lnTo>
                  <a:pt x="3062189" y="5803443"/>
                </a:lnTo>
                <a:lnTo>
                  <a:pt x="3020075" y="5788191"/>
                </a:lnTo>
                <a:lnTo>
                  <a:pt x="2975040" y="5778461"/>
                </a:lnTo>
                <a:lnTo>
                  <a:pt x="2951196" y="5776338"/>
                </a:lnTo>
                <a:lnTo>
                  <a:pt x="2926342" y="5776400"/>
                </a:lnTo>
                <a:lnTo>
                  <a:pt x="2900387" y="5778916"/>
                </a:lnTo>
                <a:lnTo>
                  <a:pt x="2910302" y="5799672"/>
                </a:lnTo>
                <a:lnTo>
                  <a:pt x="2916511" y="5822038"/>
                </a:lnTo>
                <a:lnTo>
                  <a:pt x="2919286" y="5845827"/>
                </a:lnTo>
                <a:lnTo>
                  <a:pt x="2918896" y="5870854"/>
                </a:lnTo>
                <a:lnTo>
                  <a:pt x="2915612" y="5896932"/>
                </a:lnTo>
                <a:lnTo>
                  <a:pt x="2901439" y="5951491"/>
                </a:lnTo>
                <a:lnTo>
                  <a:pt x="2878927" y="6008013"/>
                </a:lnTo>
                <a:lnTo>
                  <a:pt x="2850237" y="6065005"/>
                </a:lnTo>
                <a:lnTo>
                  <a:pt x="2817530" y="6120973"/>
                </a:lnTo>
                <a:lnTo>
                  <a:pt x="2782964" y="6174425"/>
                </a:lnTo>
                <a:lnTo>
                  <a:pt x="2748700" y="6223867"/>
                </a:lnTo>
                <a:lnTo>
                  <a:pt x="2716900" y="6267807"/>
                </a:lnTo>
                <a:lnTo>
                  <a:pt x="2702598" y="6287246"/>
                </a:lnTo>
                <a:lnTo>
                  <a:pt x="2675391" y="6285249"/>
                </a:lnTo>
                <a:lnTo>
                  <a:pt x="2648684" y="6285481"/>
                </a:lnTo>
                <a:lnTo>
                  <a:pt x="2598016" y="6291983"/>
                </a:lnTo>
                <a:lnTo>
                  <a:pt x="2553092" y="6305450"/>
                </a:lnTo>
                <a:lnTo>
                  <a:pt x="2516409" y="6324582"/>
                </a:lnTo>
                <a:lnTo>
                  <a:pt x="2482300" y="6361056"/>
                </a:lnTo>
                <a:lnTo>
                  <a:pt x="2477147" y="6388658"/>
                </a:lnTo>
                <a:lnTo>
                  <a:pt x="2480783" y="6402957"/>
                </a:lnTo>
                <a:lnTo>
                  <a:pt x="2520286" y="6445896"/>
                </a:lnTo>
                <a:lnTo>
                  <a:pt x="2573574" y="6472929"/>
                </a:lnTo>
                <a:lnTo>
                  <a:pt x="2609240" y="6485481"/>
                </a:lnTo>
                <a:lnTo>
                  <a:pt x="2606536" y="6497232"/>
                </a:lnTo>
                <a:lnTo>
                  <a:pt x="2603245" y="6509840"/>
                </a:lnTo>
                <a:lnTo>
                  <a:pt x="2599758" y="6522623"/>
                </a:lnTo>
                <a:lnTo>
                  <a:pt x="2596466" y="6534898"/>
                </a:lnTo>
                <a:lnTo>
                  <a:pt x="2636086" y="6546890"/>
                </a:lnTo>
                <a:lnTo>
                  <a:pt x="2678535" y="6568587"/>
                </a:lnTo>
                <a:lnTo>
                  <a:pt x="2721824" y="6598363"/>
                </a:lnTo>
                <a:lnTo>
                  <a:pt x="2763964" y="6634592"/>
                </a:lnTo>
                <a:lnTo>
                  <a:pt x="2802966" y="6675651"/>
                </a:lnTo>
                <a:lnTo>
                  <a:pt x="2836841" y="6719913"/>
                </a:lnTo>
                <a:lnTo>
                  <a:pt x="2863601" y="6765753"/>
                </a:lnTo>
                <a:lnTo>
                  <a:pt x="2881257" y="6811546"/>
                </a:lnTo>
                <a:lnTo>
                  <a:pt x="2887819" y="6855667"/>
                </a:lnTo>
                <a:lnTo>
                  <a:pt x="2886319" y="6876593"/>
                </a:lnTo>
                <a:lnTo>
                  <a:pt x="2881299" y="6896491"/>
                </a:lnTo>
                <a:lnTo>
                  <a:pt x="2925246" y="6900583"/>
                </a:lnTo>
                <a:lnTo>
                  <a:pt x="2965902" y="6907650"/>
                </a:lnTo>
                <a:lnTo>
                  <a:pt x="3003445" y="6917558"/>
                </a:lnTo>
                <a:lnTo>
                  <a:pt x="3069889" y="6945348"/>
                </a:lnTo>
                <a:lnTo>
                  <a:pt x="3125981" y="6982864"/>
                </a:lnTo>
                <a:lnTo>
                  <a:pt x="3173125" y="7029019"/>
                </a:lnTo>
                <a:lnTo>
                  <a:pt x="3212724" y="7082722"/>
                </a:lnTo>
                <a:lnTo>
                  <a:pt x="3246180" y="7142886"/>
                </a:lnTo>
                <a:lnTo>
                  <a:pt x="3274898" y="7208421"/>
                </a:lnTo>
                <a:lnTo>
                  <a:pt x="3300281" y="7278239"/>
                </a:lnTo>
                <a:lnTo>
                  <a:pt x="3323732" y="7351252"/>
                </a:lnTo>
                <a:lnTo>
                  <a:pt x="3335172" y="7388616"/>
                </a:lnTo>
                <a:lnTo>
                  <a:pt x="3348285" y="7378100"/>
                </a:lnTo>
                <a:lnTo>
                  <a:pt x="3381220" y="7356047"/>
                </a:lnTo>
                <a:lnTo>
                  <a:pt x="3409065" y="7347792"/>
                </a:lnTo>
                <a:lnTo>
                  <a:pt x="3418218" y="7348007"/>
                </a:lnTo>
                <a:lnTo>
                  <a:pt x="3459923" y="7363141"/>
                </a:lnTo>
                <a:lnTo>
                  <a:pt x="3472696" y="7370386"/>
                </a:lnTo>
                <a:lnTo>
                  <a:pt x="3453233" y="7373653"/>
                </a:lnTo>
                <a:lnTo>
                  <a:pt x="3436482" y="7379141"/>
                </a:lnTo>
                <a:lnTo>
                  <a:pt x="3400163" y="7407177"/>
                </a:lnTo>
                <a:lnTo>
                  <a:pt x="3379826" y="7448884"/>
                </a:lnTo>
                <a:lnTo>
                  <a:pt x="3369152" y="7499527"/>
                </a:lnTo>
                <a:lnTo>
                  <a:pt x="3364283" y="7535913"/>
                </a:lnTo>
                <a:lnTo>
                  <a:pt x="3361819" y="7554367"/>
                </a:lnTo>
                <a:lnTo>
                  <a:pt x="3351507" y="7608667"/>
                </a:lnTo>
                <a:lnTo>
                  <a:pt x="3331895" y="7657691"/>
                </a:lnTo>
                <a:lnTo>
                  <a:pt x="3297932" y="7691968"/>
                </a:lnTo>
                <a:lnTo>
                  <a:pt x="3276789" y="7706023"/>
                </a:lnTo>
                <a:lnTo>
                  <a:pt x="3265970" y="7713078"/>
                </a:lnTo>
                <a:lnTo>
                  <a:pt x="3235245" y="7737092"/>
                </a:lnTo>
                <a:lnTo>
                  <a:pt x="3211881" y="7770167"/>
                </a:lnTo>
                <a:lnTo>
                  <a:pt x="3200229" y="7815492"/>
                </a:lnTo>
                <a:lnTo>
                  <a:pt x="3198527" y="7835789"/>
                </a:lnTo>
                <a:lnTo>
                  <a:pt x="3199183" y="7843711"/>
                </a:lnTo>
                <a:lnTo>
                  <a:pt x="3217653" y="7875802"/>
                </a:lnTo>
                <a:lnTo>
                  <a:pt x="3222181" y="7880908"/>
                </a:lnTo>
                <a:lnTo>
                  <a:pt x="3244775" y="7920382"/>
                </a:lnTo>
                <a:lnTo>
                  <a:pt x="3254914" y="7964734"/>
                </a:lnTo>
                <a:lnTo>
                  <a:pt x="3259488" y="8005768"/>
                </a:lnTo>
                <a:lnTo>
                  <a:pt x="3260584" y="8036150"/>
                </a:lnTo>
                <a:lnTo>
                  <a:pt x="3260946" y="8045259"/>
                </a:lnTo>
                <a:lnTo>
                  <a:pt x="3266772" y="8084317"/>
                </a:lnTo>
                <a:lnTo>
                  <a:pt x="3280428" y="8123272"/>
                </a:lnTo>
                <a:lnTo>
                  <a:pt x="3299029" y="8160189"/>
                </a:lnTo>
                <a:lnTo>
                  <a:pt x="3324809" y="8202666"/>
                </a:lnTo>
                <a:lnTo>
                  <a:pt x="3331113" y="8212753"/>
                </a:lnTo>
                <a:lnTo>
                  <a:pt x="3354340" y="8253992"/>
                </a:lnTo>
                <a:lnTo>
                  <a:pt x="3372111" y="8301495"/>
                </a:lnTo>
                <a:lnTo>
                  <a:pt x="3379624" y="8340320"/>
                </a:lnTo>
                <a:lnTo>
                  <a:pt x="3384766" y="8380696"/>
                </a:lnTo>
                <a:lnTo>
                  <a:pt x="3387687" y="8422155"/>
                </a:lnTo>
                <a:lnTo>
                  <a:pt x="3388538" y="8464228"/>
                </a:lnTo>
                <a:lnTo>
                  <a:pt x="3388234" y="8485349"/>
                </a:lnTo>
                <a:lnTo>
                  <a:pt x="3386263" y="8527466"/>
                </a:lnTo>
                <a:lnTo>
                  <a:pt x="3382600" y="8569027"/>
                </a:lnTo>
                <a:lnTo>
                  <a:pt x="3377395" y="8609563"/>
                </a:lnTo>
                <a:lnTo>
                  <a:pt x="3370800" y="8648605"/>
                </a:lnTo>
                <a:lnTo>
                  <a:pt x="3358629" y="8703345"/>
                </a:lnTo>
                <a:lnTo>
                  <a:pt x="3373395" y="8683475"/>
                </a:lnTo>
                <a:lnTo>
                  <a:pt x="3405566" y="8652306"/>
                </a:lnTo>
                <a:lnTo>
                  <a:pt x="3440396" y="8632045"/>
                </a:lnTo>
                <a:lnTo>
                  <a:pt x="3495371" y="8620740"/>
                </a:lnTo>
                <a:lnTo>
                  <a:pt x="3513910" y="8621749"/>
                </a:lnTo>
                <a:lnTo>
                  <a:pt x="3568365" y="8638014"/>
                </a:lnTo>
                <a:lnTo>
                  <a:pt x="3602413" y="8659108"/>
                </a:lnTo>
                <a:lnTo>
                  <a:pt x="3633455" y="8687675"/>
                </a:lnTo>
                <a:lnTo>
                  <a:pt x="3660461" y="8723088"/>
                </a:lnTo>
                <a:lnTo>
                  <a:pt x="3682403" y="8764724"/>
                </a:lnTo>
                <a:lnTo>
                  <a:pt x="3691625" y="8761822"/>
                </a:lnTo>
                <a:lnTo>
                  <a:pt x="3728016" y="8747696"/>
                </a:lnTo>
                <a:lnTo>
                  <a:pt x="3768631" y="8729379"/>
                </a:lnTo>
                <a:lnTo>
                  <a:pt x="3806350" y="8703532"/>
                </a:lnTo>
                <a:lnTo>
                  <a:pt x="3809205" y="8657725"/>
                </a:lnTo>
                <a:lnTo>
                  <a:pt x="3796907" y="8653878"/>
                </a:lnTo>
                <a:lnTo>
                  <a:pt x="3784598" y="8651021"/>
                </a:lnTo>
                <a:lnTo>
                  <a:pt x="3788430" y="8634856"/>
                </a:lnTo>
                <a:lnTo>
                  <a:pt x="3790017" y="8620246"/>
                </a:lnTo>
                <a:lnTo>
                  <a:pt x="3789641" y="8607014"/>
                </a:lnTo>
                <a:lnTo>
                  <a:pt x="3787584" y="8594985"/>
                </a:lnTo>
                <a:lnTo>
                  <a:pt x="3768188" y="8555397"/>
                </a:lnTo>
                <a:lnTo>
                  <a:pt x="3755737" y="8538265"/>
                </a:lnTo>
                <a:lnTo>
                  <a:pt x="3749811" y="8529750"/>
                </a:lnTo>
                <a:lnTo>
                  <a:pt x="3744460" y="8521036"/>
                </a:lnTo>
                <a:lnTo>
                  <a:pt x="3739967" y="8511948"/>
                </a:lnTo>
                <a:lnTo>
                  <a:pt x="3736613" y="8502309"/>
                </a:lnTo>
                <a:lnTo>
                  <a:pt x="3734681" y="8491945"/>
                </a:lnTo>
                <a:lnTo>
                  <a:pt x="3735763" y="8478041"/>
                </a:lnTo>
                <a:lnTo>
                  <a:pt x="3743806" y="8439040"/>
                </a:lnTo>
                <a:lnTo>
                  <a:pt x="3756507" y="8402912"/>
                </a:lnTo>
                <a:lnTo>
                  <a:pt x="3765954" y="8379662"/>
                </a:lnTo>
                <a:lnTo>
                  <a:pt x="3770609" y="8368118"/>
                </a:lnTo>
                <a:lnTo>
                  <a:pt x="3785952" y="8321145"/>
                </a:lnTo>
                <a:lnTo>
                  <a:pt x="3789968" y="8296384"/>
                </a:lnTo>
                <a:lnTo>
                  <a:pt x="3780674" y="8289284"/>
                </a:lnTo>
                <a:lnTo>
                  <a:pt x="3769260" y="8282669"/>
                </a:lnTo>
                <a:lnTo>
                  <a:pt x="3757087" y="8276436"/>
                </a:lnTo>
                <a:lnTo>
                  <a:pt x="3745515" y="8270480"/>
                </a:lnTo>
                <a:lnTo>
                  <a:pt x="3755938" y="8233482"/>
                </a:lnTo>
                <a:lnTo>
                  <a:pt x="3777176" y="8200869"/>
                </a:lnTo>
                <a:lnTo>
                  <a:pt x="3795390" y="8181888"/>
                </a:lnTo>
                <a:lnTo>
                  <a:pt x="3815410" y="8195151"/>
                </a:lnTo>
                <a:lnTo>
                  <a:pt x="3833446" y="8204324"/>
                </a:lnTo>
                <a:lnTo>
                  <a:pt x="3849688" y="8209803"/>
                </a:lnTo>
                <a:lnTo>
                  <a:pt x="3864330" y="8211988"/>
                </a:lnTo>
                <a:lnTo>
                  <a:pt x="3877561" y="8211276"/>
                </a:lnTo>
                <a:lnTo>
                  <a:pt x="3920212" y="8187422"/>
                </a:lnTo>
                <a:lnTo>
                  <a:pt x="3946771" y="8158621"/>
                </a:lnTo>
                <a:lnTo>
                  <a:pt x="3955611" y="8149065"/>
                </a:lnTo>
                <a:lnTo>
                  <a:pt x="3996006" y="8121680"/>
                </a:lnTo>
                <a:lnTo>
                  <a:pt x="4008321" y="8119534"/>
                </a:lnTo>
                <a:lnTo>
                  <a:pt x="4021904" y="8120063"/>
                </a:lnTo>
                <a:lnTo>
                  <a:pt x="4060310" y="8136827"/>
                </a:lnTo>
                <a:lnTo>
                  <a:pt x="4082310" y="8169578"/>
                </a:lnTo>
                <a:lnTo>
                  <a:pt x="4090814" y="8213129"/>
                </a:lnTo>
                <a:lnTo>
                  <a:pt x="4091068" y="8229111"/>
                </a:lnTo>
                <a:lnTo>
                  <a:pt x="4090182" y="8245490"/>
                </a:lnTo>
                <a:lnTo>
                  <a:pt x="4081579" y="8295008"/>
                </a:lnTo>
                <a:lnTo>
                  <a:pt x="4065943" y="8340887"/>
                </a:lnTo>
                <a:lnTo>
                  <a:pt x="4045699" y="8377712"/>
                </a:lnTo>
                <a:lnTo>
                  <a:pt x="4038346" y="8387039"/>
                </a:lnTo>
                <a:lnTo>
                  <a:pt x="4052159" y="8390906"/>
                </a:lnTo>
                <a:lnTo>
                  <a:pt x="4063507" y="8395226"/>
                </a:lnTo>
                <a:lnTo>
                  <a:pt x="4073077" y="8399688"/>
                </a:lnTo>
                <a:lnTo>
                  <a:pt x="4081557" y="8403977"/>
                </a:lnTo>
                <a:lnTo>
                  <a:pt x="4089638" y="8407780"/>
                </a:lnTo>
                <a:lnTo>
                  <a:pt x="4098008" y="8410785"/>
                </a:lnTo>
                <a:lnTo>
                  <a:pt x="4107355" y="8412678"/>
                </a:lnTo>
                <a:lnTo>
                  <a:pt x="4118369" y="8413146"/>
                </a:lnTo>
                <a:lnTo>
                  <a:pt x="4131737" y="8411876"/>
                </a:lnTo>
                <a:lnTo>
                  <a:pt x="4148150" y="8408554"/>
                </a:lnTo>
                <a:lnTo>
                  <a:pt x="4158820" y="8420818"/>
                </a:lnTo>
                <a:lnTo>
                  <a:pt x="4193679" y="8457165"/>
                </a:lnTo>
                <a:lnTo>
                  <a:pt x="4232158" y="8491616"/>
                </a:lnTo>
                <a:lnTo>
                  <a:pt x="4273424" y="8522589"/>
                </a:lnTo>
                <a:lnTo>
                  <a:pt x="4316642" y="8548507"/>
                </a:lnTo>
                <a:lnTo>
                  <a:pt x="4360977" y="8567790"/>
                </a:lnTo>
                <a:lnTo>
                  <a:pt x="4405596" y="8578857"/>
                </a:lnTo>
                <a:lnTo>
                  <a:pt x="4420387" y="8580447"/>
                </a:lnTo>
                <a:lnTo>
                  <a:pt x="4413509" y="8600284"/>
                </a:lnTo>
                <a:lnTo>
                  <a:pt x="4408807" y="8620345"/>
                </a:lnTo>
                <a:lnTo>
                  <a:pt x="4406059" y="8640612"/>
                </a:lnTo>
                <a:lnTo>
                  <a:pt x="4405042" y="8661064"/>
                </a:lnTo>
                <a:lnTo>
                  <a:pt x="4405533" y="8681680"/>
                </a:lnTo>
                <a:lnTo>
                  <a:pt x="4410147" y="8723324"/>
                </a:lnTo>
                <a:lnTo>
                  <a:pt x="4418120" y="8765380"/>
                </a:lnTo>
                <a:lnTo>
                  <a:pt x="4427667" y="8807685"/>
                </a:lnTo>
                <a:lnTo>
                  <a:pt x="4432473" y="8828880"/>
                </a:lnTo>
                <a:lnTo>
                  <a:pt x="4441039" y="8871253"/>
                </a:lnTo>
                <a:lnTo>
                  <a:pt x="4446722" y="8913467"/>
                </a:lnTo>
                <a:lnTo>
                  <a:pt x="4447925" y="8934463"/>
                </a:lnTo>
                <a:lnTo>
                  <a:pt x="4447739" y="8955359"/>
                </a:lnTo>
                <a:lnTo>
                  <a:pt x="4442307" y="8996766"/>
                </a:lnTo>
                <a:lnTo>
                  <a:pt x="4431357" y="9036093"/>
                </a:lnTo>
                <a:lnTo>
                  <a:pt x="4417697" y="9076146"/>
                </a:lnTo>
                <a:lnTo>
                  <a:pt x="4410689" y="9096136"/>
                </a:lnTo>
                <a:lnTo>
                  <a:pt x="4404012" y="9115935"/>
                </a:lnTo>
                <a:lnTo>
                  <a:pt x="4398001" y="9135422"/>
                </a:lnTo>
                <a:lnTo>
                  <a:pt x="4392992" y="9154471"/>
                </a:lnTo>
                <a:lnTo>
                  <a:pt x="4389321" y="9172959"/>
                </a:lnTo>
                <a:lnTo>
                  <a:pt x="4387324" y="9190762"/>
                </a:lnTo>
                <a:lnTo>
                  <a:pt x="4387337" y="9207756"/>
                </a:lnTo>
                <a:lnTo>
                  <a:pt x="4402794" y="9252649"/>
                </a:lnTo>
                <a:lnTo>
                  <a:pt x="4448434" y="9285808"/>
                </a:lnTo>
                <a:lnTo>
                  <a:pt x="4500108" y="9299744"/>
                </a:lnTo>
                <a:lnTo>
                  <a:pt x="4533328" y="9303890"/>
                </a:lnTo>
                <a:lnTo>
                  <a:pt x="4538617" y="9318156"/>
                </a:lnTo>
                <a:lnTo>
                  <a:pt x="4558339" y="9352426"/>
                </a:lnTo>
                <a:lnTo>
                  <a:pt x="4581560" y="9379908"/>
                </a:lnTo>
                <a:lnTo>
                  <a:pt x="4589572" y="9388894"/>
                </a:lnTo>
                <a:lnTo>
                  <a:pt x="4597539" y="9398267"/>
                </a:lnTo>
                <a:lnTo>
                  <a:pt x="4605352" y="9408316"/>
                </a:lnTo>
                <a:lnTo>
                  <a:pt x="4610664" y="9405557"/>
                </a:lnTo>
                <a:lnTo>
                  <a:pt x="4620100" y="9395045"/>
                </a:lnTo>
                <a:lnTo>
                  <a:pt x="4629272" y="9383304"/>
                </a:lnTo>
                <a:lnTo>
                  <a:pt x="4633792" y="9376860"/>
                </a:lnTo>
                <a:lnTo>
                  <a:pt x="4627366" y="9361926"/>
                </a:lnTo>
                <a:lnTo>
                  <a:pt x="4622209" y="9346725"/>
                </a:lnTo>
                <a:lnTo>
                  <a:pt x="4613176" y="9299816"/>
                </a:lnTo>
                <a:lnTo>
                  <a:pt x="4611321" y="9251576"/>
                </a:lnTo>
                <a:lnTo>
                  <a:pt x="4611747" y="9235340"/>
                </a:lnTo>
                <a:lnTo>
                  <a:pt x="4612498" y="9219076"/>
                </a:lnTo>
                <a:lnTo>
                  <a:pt x="4613456" y="9202813"/>
                </a:lnTo>
                <a:lnTo>
                  <a:pt x="4614503" y="9186582"/>
                </a:lnTo>
                <a:lnTo>
                  <a:pt x="4615521" y="9170412"/>
                </a:lnTo>
                <a:lnTo>
                  <a:pt x="4616392" y="9154334"/>
                </a:lnTo>
                <a:lnTo>
                  <a:pt x="4616997" y="9138377"/>
                </a:lnTo>
                <a:lnTo>
                  <a:pt x="4617220" y="9122572"/>
                </a:lnTo>
                <a:lnTo>
                  <a:pt x="4616941" y="9106947"/>
                </a:lnTo>
                <a:lnTo>
                  <a:pt x="4616043" y="9091534"/>
                </a:lnTo>
                <a:lnTo>
                  <a:pt x="4614407" y="9076361"/>
                </a:lnTo>
                <a:lnTo>
                  <a:pt x="4611916" y="9061460"/>
                </a:lnTo>
                <a:lnTo>
                  <a:pt x="4620562" y="9055192"/>
                </a:lnTo>
                <a:lnTo>
                  <a:pt x="4631570" y="9044060"/>
                </a:lnTo>
                <a:lnTo>
                  <a:pt x="4640121" y="9041286"/>
                </a:lnTo>
                <a:lnTo>
                  <a:pt x="4652655" y="9043766"/>
                </a:lnTo>
                <a:lnTo>
                  <a:pt x="4666059" y="9048706"/>
                </a:lnTo>
                <a:lnTo>
                  <a:pt x="4677217" y="9053314"/>
                </a:lnTo>
                <a:lnTo>
                  <a:pt x="4673789" y="9041818"/>
                </a:lnTo>
                <a:lnTo>
                  <a:pt x="4662212" y="9005343"/>
                </a:lnTo>
                <a:lnTo>
                  <a:pt x="4652936" y="8981090"/>
                </a:lnTo>
                <a:lnTo>
                  <a:pt x="4658921" y="8980856"/>
                </a:lnTo>
                <a:lnTo>
                  <a:pt x="4671131" y="8981107"/>
                </a:lnTo>
                <a:lnTo>
                  <a:pt x="4685903" y="8981906"/>
                </a:lnTo>
                <a:lnTo>
                  <a:pt x="4699576" y="8983317"/>
                </a:lnTo>
                <a:lnTo>
                  <a:pt x="4708486" y="8985405"/>
                </a:lnTo>
                <a:lnTo>
                  <a:pt x="4707712" y="8973706"/>
                </a:lnTo>
                <a:lnTo>
                  <a:pt x="4707632" y="8961472"/>
                </a:lnTo>
                <a:lnTo>
                  <a:pt x="4708047" y="8948828"/>
                </a:lnTo>
                <a:lnTo>
                  <a:pt x="4708760" y="8935899"/>
                </a:lnTo>
                <a:lnTo>
                  <a:pt x="4709572" y="8922810"/>
                </a:lnTo>
                <a:lnTo>
                  <a:pt x="4710285" y="8909685"/>
                </a:lnTo>
                <a:lnTo>
                  <a:pt x="4722403" y="8907463"/>
                </a:lnTo>
                <a:lnTo>
                  <a:pt x="4734949" y="8905103"/>
                </a:lnTo>
                <a:lnTo>
                  <a:pt x="4747757" y="8902791"/>
                </a:lnTo>
                <a:lnTo>
                  <a:pt x="4760663" y="8900708"/>
                </a:lnTo>
                <a:lnTo>
                  <a:pt x="4773501" y="8899037"/>
                </a:lnTo>
                <a:lnTo>
                  <a:pt x="4786107" y="8897962"/>
                </a:lnTo>
                <a:lnTo>
                  <a:pt x="4798314" y="8897664"/>
                </a:lnTo>
                <a:lnTo>
                  <a:pt x="4793090" y="8882040"/>
                </a:lnTo>
                <a:lnTo>
                  <a:pt x="4787074" y="8865907"/>
                </a:lnTo>
                <a:lnTo>
                  <a:pt x="4780558" y="8849408"/>
                </a:lnTo>
                <a:lnTo>
                  <a:pt x="4773835" y="8832684"/>
                </a:lnTo>
                <a:lnTo>
                  <a:pt x="4767197" y="8815876"/>
                </a:lnTo>
                <a:lnTo>
                  <a:pt x="4750716" y="8766365"/>
                </a:lnTo>
                <a:lnTo>
                  <a:pt x="4745515" y="8735531"/>
                </a:lnTo>
                <a:lnTo>
                  <a:pt x="4745528" y="8721191"/>
                </a:lnTo>
                <a:lnTo>
                  <a:pt x="4759527" y="8684175"/>
                </a:lnTo>
                <a:lnTo>
                  <a:pt x="4800610" y="8659136"/>
                </a:lnTo>
                <a:lnTo>
                  <a:pt x="4846945" y="8650982"/>
                </a:lnTo>
                <a:lnTo>
                  <a:pt x="4876673" y="8649891"/>
                </a:lnTo>
                <a:lnTo>
                  <a:pt x="4877078" y="8635652"/>
                </a:lnTo>
                <a:lnTo>
                  <a:pt x="4886805" y="8595701"/>
                </a:lnTo>
                <a:lnTo>
                  <a:pt x="4895782" y="8571900"/>
                </a:lnTo>
                <a:lnTo>
                  <a:pt x="4899637" y="8561007"/>
                </a:lnTo>
                <a:lnTo>
                  <a:pt x="4902457" y="8550858"/>
                </a:lnTo>
                <a:lnTo>
                  <a:pt x="4912183" y="8567195"/>
                </a:lnTo>
                <a:lnTo>
                  <a:pt x="4922427" y="8580774"/>
                </a:lnTo>
                <a:lnTo>
                  <a:pt x="4955808" y="8607789"/>
                </a:lnTo>
                <a:lnTo>
                  <a:pt x="4992213" y="8620180"/>
                </a:lnTo>
                <a:lnTo>
                  <a:pt x="5030413" y="8625601"/>
                </a:lnTo>
                <a:lnTo>
                  <a:pt x="5043334" y="8627182"/>
                </a:lnTo>
                <a:lnTo>
                  <a:pt x="5082021" y="8635219"/>
                </a:lnTo>
                <a:lnTo>
                  <a:pt x="5119642" y="8654148"/>
                </a:lnTo>
                <a:lnTo>
                  <a:pt x="5143525" y="8676599"/>
                </a:lnTo>
                <a:lnTo>
                  <a:pt x="5122369" y="8701289"/>
                </a:lnTo>
                <a:lnTo>
                  <a:pt x="5107093" y="8723967"/>
                </a:lnTo>
                <a:lnTo>
                  <a:pt x="5097221" y="8744803"/>
                </a:lnTo>
                <a:lnTo>
                  <a:pt x="5092276" y="8763964"/>
                </a:lnTo>
                <a:lnTo>
                  <a:pt x="5091784" y="8781620"/>
                </a:lnTo>
                <a:lnTo>
                  <a:pt x="5095267" y="8797940"/>
                </a:lnTo>
                <a:lnTo>
                  <a:pt x="5124810" y="8840569"/>
                </a:lnTo>
                <a:lnTo>
                  <a:pt x="5155657" y="8865400"/>
                </a:lnTo>
                <a:lnTo>
                  <a:pt x="5190982" y="8888935"/>
                </a:lnTo>
                <a:lnTo>
                  <a:pt x="5209135" y="8900639"/>
                </a:lnTo>
                <a:lnTo>
                  <a:pt x="5226978" y="8912525"/>
                </a:lnTo>
                <a:lnTo>
                  <a:pt x="5259836" y="8937520"/>
                </a:lnTo>
                <a:lnTo>
                  <a:pt x="5294909" y="8980599"/>
                </a:lnTo>
                <a:lnTo>
                  <a:pt x="5309388" y="9019793"/>
                </a:lnTo>
                <a:lnTo>
                  <a:pt x="5316200" y="9057952"/>
                </a:lnTo>
                <a:lnTo>
                  <a:pt x="5317800" y="9095159"/>
                </a:lnTo>
                <a:lnTo>
                  <a:pt x="5317413" y="9113431"/>
                </a:lnTo>
                <a:lnTo>
                  <a:pt x="5316644" y="9131496"/>
                </a:lnTo>
                <a:lnTo>
                  <a:pt x="5315799" y="9149364"/>
                </a:lnTo>
                <a:lnTo>
                  <a:pt x="5315184" y="9167044"/>
                </a:lnTo>
                <a:lnTo>
                  <a:pt x="5317797" y="9219068"/>
                </a:lnTo>
                <a:lnTo>
                  <a:pt x="5333536" y="9269779"/>
                </a:lnTo>
                <a:lnTo>
                  <a:pt x="5355412" y="9302994"/>
                </a:lnTo>
                <a:lnTo>
                  <a:pt x="5389257" y="9335831"/>
                </a:lnTo>
                <a:lnTo>
                  <a:pt x="5390662" y="9325484"/>
                </a:lnTo>
                <a:lnTo>
                  <a:pt x="5393173" y="9314594"/>
                </a:lnTo>
                <a:lnTo>
                  <a:pt x="5396485" y="9303209"/>
                </a:lnTo>
                <a:lnTo>
                  <a:pt x="5400297" y="9291378"/>
                </a:lnTo>
                <a:lnTo>
                  <a:pt x="5404306" y="9279150"/>
                </a:lnTo>
                <a:lnTo>
                  <a:pt x="5408210" y="9266574"/>
                </a:lnTo>
                <a:lnTo>
                  <a:pt x="5411705" y="9253698"/>
                </a:lnTo>
                <a:lnTo>
                  <a:pt x="5414490" y="9240571"/>
                </a:lnTo>
                <a:lnTo>
                  <a:pt x="5416261" y="9227241"/>
                </a:lnTo>
                <a:lnTo>
                  <a:pt x="5416716" y="9213759"/>
                </a:lnTo>
                <a:lnTo>
                  <a:pt x="5431356" y="9221613"/>
                </a:lnTo>
                <a:lnTo>
                  <a:pt x="5471382" y="9251902"/>
                </a:lnTo>
                <a:lnTo>
                  <a:pt x="5508239" y="9287144"/>
                </a:lnTo>
                <a:lnTo>
                  <a:pt x="5520414" y="9298851"/>
                </a:lnTo>
                <a:lnTo>
                  <a:pt x="5558390" y="9330421"/>
                </a:lnTo>
                <a:lnTo>
                  <a:pt x="5601213" y="9351531"/>
                </a:lnTo>
                <a:lnTo>
                  <a:pt x="5634150" y="9356530"/>
                </a:lnTo>
                <a:lnTo>
                  <a:pt x="5652317" y="9355574"/>
                </a:lnTo>
                <a:lnTo>
                  <a:pt x="5692685" y="9345526"/>
                </a:lnTo>
                <a:lnTo>
                  <a:pt x="5718832" y="9305008"/>
                </a:lnTo>
                <a:lnTo>
                  <a:pt x="5718338" y="9291143"/>
                </a:lnTo>
                <a:lnTo>
                  <a:pt x="5702241" y="9245979"/>
                </a:lnTo>
                <a:lnTo>
                  <a:pt x="5666579" y="9216478"/>
                </a:lnTo>
                <a:lnTo>
                  <a:pt x="5629424" y="9203979"/>
                </a:lnTo>
                <a:lnTo>
                  <a:pt x="5615393" y="9201557"/>
                </a:lnTo>
                <a:lnTo>
                  <a:pt x="5620047" y="9188004"/>
                </a:lnTo>
                <a:lnTo>
                  <a:pt x="5623425" y="9174784"/>
                </a:lnTo>
                <a:lnTo>
                  <a:pt x="5625528" y="9161943"/>
                </a:lnTo>
                <a:lnTo>
                  <a:pt x="5626356" y="9149528"/>
                </a:lnTo>
                <a:lnTo>
                  <a:pt x="5625909" y="9137586"/>
                </a:lnTo>
                <a:lnTo>
                  <a:pt x="5611376" y="9095481"/>
                </a:lnTo>
                <a:lnTo>
                  <a:pt x="5576461" y="9064687"/>
                </a:lnTo>
                <a:lnTo>
                  <a:pt x="5536907" y="9050815"/>
                </a:lnTo>
                <a:lnTo>
                  <a:pt x="5531718" y="9037454"/>
                </a:lnTo>
                <a:lnTo>
                  <a:pt x="5519284" y="8999411"/>
                </a:lnTo>
                <a:lnTo>
                  <a:pt x="5509529" y="8963500"/>
                </a:lnTo>
                <a:lnTo>
                  <a:pt x="5506423" y="8951797"/>
                </a:lnTo>
                <a:lnTo>
                  <a:pt x="5503230" y="8940153"/>
                </a:lnTo>
                <a:lnTo>
                  <a:pt x="5499853" y="8928523"/>
                </a:lnTo>
                <a:lnTo>
                  <a:pt x="5496196" y="8916865"/>
                </a:lnTo>
                <a:lnTo>
                  <a:pt x="5497442" y="8907165"/>
                </a:lnTo>
                <a:lnTo>
                  <a:pt x="5503879" y="8895201"/>
                </a:lnTo>
                <a:lnTo>
                  <a:pt x="5512917" y="8882784"/>
                </a:lnTo>
                <a:lnTo>
                  <a:pt x="5521964" y="8871726"/>
                </a:lnTo>
                <a:lnTo>
                  <a:pt x="5528431" y="8863839"/>
                </a:lnTo>
                <a:lnTo>
                  <a:pt x="5518886" y="8853503"/>
                </a:lnTo>
                <a:lnTo>
                  <a:pt x="5508042" y="8845913"/>
                </a:lnTo>
                <a:lnTo>
                  <a:pt x="5498041" y="8838658"/>
                </a:lnTo>
                <a:lnTo>
                  <a:pt x="5491021" y="8829325"/>
                </a:lnTo>
                <a:lnTo>
                  <a:pt x="5502326" y="8831670"/>
                </a:lnTo>
                <a:lnTo>
                  <a:pt x="5514277" y="8833298"/>
                </a:lnTo>
                <a:lnTo>
                  <a:pt x="5552684" y="8835256"/>
                </a:lnTo>
                <a:lnTo>
                  <a:pt x="5579104" y="8835494"/>
                </a:lnTo>
                <a:lnTo>
                  <a:pt x="5592163" y="8835704"/>
                </a:lnTo>
                <a:lnTo>
                  <a:pt x="5604946" y="8836158"/>
                </a:lnTo>
                <a:lnTo>
                  <a:pt x="5617322" y="8836993"/>
                </a:lnTo>
                <a:lnTo>
                  <a:pt x="5629159" y="8838347"/>
                </a:lnTo>
                <a:lnTo>
                  <a:pt x="5636751" y="8823154"/>
                </a:lnTo>
                <a:lnTo>
                  <a:pt x="5642183" y="8808316"/>
                </a:lnTo>
                <a:lnTo>
                  <a:pt x="5645610" y="8793809"/>
                </a:lnTo>
                <a:lnTo>
                  <a:pt x="5647185" y="8779612"/>
                </a:lnTo>
                <a:lnTo>
                  <a:pt x="5647064" y="8765701"/>
                </a:lnTo>
                <a:lnTo>
                  <a:pt x="5638062" y="8725462"/>
                </a:lnTo>
                <a:lnTo>
                  <a:pt x="5619344" y="8686991"/>
                </a:lnTo>
                <a:lnTo>
                  <a:pt x="5595074" y="8649678"/>
                </a:lnTo>
                <a:lnTo>
                  <a:pt x="5577868" y="8625146"/>
                </a:lnTo>
                <a:lnTo>
                  <a:pt x="5569420" y="8612914"/>
                </a:lnTo>
                <a:lnTo>
                  <a:pt x="5546547" y="8576091"/>
                </a:lnTo>
                <a:lnTo>
                  <a:pt x="5523541" y="8530725"/>
                </a:lnTo>
                <a:lnTo>
                  <a:pt x="5503722" y="8485479"/>
                </a:lnTo>
                <a:lnTo>
                  <a:pt x="5486858" y="8440195"/>
                </a:lnTo>
                <a:lnTo>
                  <a:pt x="5472715" y="8394714"/>
                </a:lnTo>
                <a:lnTo>
                  <a:pt x="5461061" y="8348879"/>
                </a:lnTo>
                <a:lnTo>
                  <a:pt x="5451662" y="8302529"/>
                </a:lnTo>
                <a:lnTo>
                  <a:pt x="5445059" y="8256951"/>
                </a:lnTo>
                <a:lnTo>
                  <a:pt x="5444785" y="8242595"/>
                </a:lnTo>
                <a:lnTo>
                  <a:pt x="5445510" y="8228200"/>
                </a:lnTo>
                <a:lnTo>
                  <a:pt x="5447030" y="8213768"/>
                </a:lnTo>
                <a:lnTo>
                  <a:pt x="5449142" y="8199302"/>
                </a:lnTo>
                <a:lnTo>
                  <a:pt x="5451644" y="8184805"/>
                </a:lnTo>
                <a:lnTo>
                  <a:pt x="5454333" y="8170278"/>
                </a:lnTo>
                <a:lnTo>
                  <a:pt x="5457007" y="8155724"/>
                </a:lnTo>
                <a:lnTo>
                  <a:pt x="5459461" y="8141145"/>
                </a:lnTo>
                <a:lnTo>
                  <a:pt x="5461493" y="8126545"/>
                </a:lnTo>
                <a:lnTo>
                  <a:pt x="5462901" y="8111924"/>
                </a:lnTo>
                <a:lnTo>
                  <a:pt x="5463482" y="8097287"/>
                </a:lnTo>
                <a:lnTo>
                  <a:pt x="5463032" y="8082634"/>
                </a:lnTo>
                <a:lnTo>
                  <a:pt x="5453473" y="8038611"/>
                </a:lnTo>
                <a:lnTo>
                  <a:pt x="5427338" y="7994541"/>
                </a:lnTo>
                <a:lnTo>
                  <a:pt x="5394199" y="7971021"/>
                </a:lnTo>
                <a:lnTo>
                  <a:pt x="5386499" y="7971014"/>
                </a:lnTo>
                <a:lnTo>
                  <a:pt x="5378369" y="7972053"/>
                </a:lnTo>
                <a:lnTo>
                  <a:pt x="5369882" y="7973889"/>
                </a:lnTo>
                <a:lnTo>
                  <a:pt x="5361108" y="7976268"/>
                </a:lnTo>
                <a:lnTo>
                  <a:pt x="5352120" y="7978940"/>
                </a:lnTo>
                <a:lnTo>
                  <a:pt x="5342990" y="7981651"/>
                </a:lnTo>
                <a:lnTo>
                  <a:pt x="5333791" y="7984150"/>
                </a:lnTo>
                <a:lnTo>
                  <a:pt x="5324593" y="7986185"/>
                </a:lnTo>
                <a:lnTo>
                  <a:pt x="5315469" y="7987503"/>
                </a:lnTo>
                <a:lnTo>
                  <a:pt x="5306491" y="7987854"/>
                </a:lnTo>
                <a:lnTo>
                  <a:pt x="5297732" y="7986984"/>
                </a:lnTo>
                <a:lnTo>
                  <a:pt x="5265388" y="7961788"/>
                </a:lnTo>
                <a:lnTo>
                  <a:pt x="5266040" y="7954144"/>
                </a:lnTo>
                <a:lnTo>
                  <a:pt x="5279890" y="7901998"/>
                </a:lnTo>
                <a:lnTo>
                  <a:pt x="5295723" y="7854402"/>
                </a:lnTo>
                <a:lnTo>
                  <a:pt x="5305465" y="7826214"/>
                </a:lnTo>
                <a:lnTo>
                  <a:pt x="5309411" y="7814700"/>
                </a:lnTo>
                <a:lnTo>
                  <a:pt x="5312438" y="7805580"/>
                </a:lnTo>
                <a:lnTo>
                  <a:pt x="5314318" y="7799360"/>
                </a:lnTo>
                <a:lnTo>
                  <a:pt x="5278127" y="7782528"/>
                </a:lnTo>
                <a:lnTo>
                  <a:pt x="5246186" y="7761982"/>
                </a:lnTo>
                <a:lnTo>
                  <a:pt x="5193915" y="7711063"/>
                </a:lnTo>
                <a:lnTo>
                  <a:pt x="5155227" y="7649232"/>
                </a:lnTo>
                <a:lnTo>
                  <a:pt x="5127846" y="7579119"/>
                </a:lnTo>
                <a:lnTo>
                  <a:pt x="5117683" y="7541779"/>
                </a:lnTo>
                <a:lnTo>
                  <a:pt x="5109492" y="7503354"/>
                </a:lnTo>
                <a:lnTo>
                  <a:pt x="5102990" y="7464174"/>
                </a:lnTo>
                <a:lnTo>
                  <a:pt x="5097890" y="7424567"/>
                </a:lnTo>
                <a:lnTo>
                  <a:pt x="5093908" y="7384862"/>
                </a:lnTo>
                <a:lnTo>
                  <a:pt x="5090760" y="7345387"/>
                </a:lnTo>
                <a:lnTo>
                  <a:pt x="5088161" y="7306473"/>
                </a:lnTo>
                <a:lnTo>
                  <a:pt x="5085826" y="7268446"/>
                </a:lnTo>
                <a:lnTo>
                  <a:pt x="5083471" y="7231636"/>
                </a:lnTo>
                <a:lnTo>
                  <a:pt x="5080810" y="7196372"/>
                </a:lnTo>
                <a:lnTo>
                  <a:pt x="5077559" y="7162983"/>
                </a:lnTo>
                <a:lnTo>
                  <a:pt x="5073434" y="7131796"/>
                </a:lnTo>
                <a:lnTo>
                  <a:pt x="5082440" y="7125689"/>
                </a:lnTo>
                <a:lnTo>
                  <a:pt x="5118721" y="7104445"/>
                </a:lnTo>
                <a:lnTo>
                  <a:pt x="5140235" y="7093847"/>
                </a:lnTo>
                <a:lnTo>
                  <a:pt x="5144315" y="7105465"/>
                </a:lnTo>
                <a:lnTo>
                  <a:pt x="5149238" y="7116746"/>
                </a:lnTo>
                <a:lnTo>
                  <a:pt x="5154741" y="7127828"/>
                </a:lnTo>
                <a:lnTo>
                  <a:pt x="5160556" y="7138847"/>
                </a:lnTo>
                <a:lnTo>
                  <a:pt x="5166418" y="7149939"/>
                </a:lnTo>
                <a:lnTo>
                  <a:pt x="5172061" y="7161239"/>
                </a:lnTo>
                <a:lnTo>
                  <a:pt x="5177221" y="7172886"/>
                </a:lnTo>
                <a:lnTo>
                  <a:pt x="5181630" y="7185015"/>
                </a:lnTo>
                <a:lnTo>
                  <a:pt x="5185024" y="7197761"/>
                </a:lnTo>
                <a:lnTo>
                  <a:pt x="5187137" y="7211263"/>
                </a:lnTo>
                <a:lnTo>
                  <a:pt x="5199340" y="7217668"/>
                </a:lnTo>
                <a:lnTo>
                  <a:pt x="5210734" y="7224353"/>
                </a:lnTo>
                <a:lnTo>
                  <a:pt x="5221441" y="7231159"/>
                </a:lnTo>
                <a:lnTo>
                  <a:pt x="5231584" y="7237927"/>
                </a:lnTo>
                <a:lnTo>
                  <a:pt x="5241284" y="7244499"/>
                </a:lnTo>
                <a:lnTo>
                  <a:pt x="5253534" y="7234582"/>
                </a:lnTo>
                <a:lnTo>
                  <a:pt x="5291808" y="7215655"/>
                </a:lnTo>
                <a:lnTo>
                  <a:pt x="5317802" y="7211344"/>
                </a:lnTo>
                <a:lnTo>
                  <a:pt x="5330705" y="7211466"/>
                </a:lnTo>
                <a:lnTo>
                  <a:pt x="5368095" y="7220089"/>
                </a:lnTo>
                <a:lnTo>
                  <a:pt x="5401845" y="7239596"/>
                </a:lnTo>
                <a:lnTo>
                  <a:pt x="5429822" y="7268061"/>
                </a:lnTo>
                <a:lnTo>
                  <a:pt x="5449894" y="7303558"/>
                </a:lnTo>
                <a:lnTo>
                  <a:pt x="5454459" y="7316620"/>
                </a:lnTo>
                <a:lnTo>
                  <a:pt x="5463934" y="7309633"/>
                </a:lnTo>
                <a:lnTo>
                  <a:pt x="5473064" y="7304837"/>
                </a:lnTo>
                <a:lnTo>
                  <a:pt x="5481918" y="7301386"/>
                </a:lnTo>
                <a:lnTo>
                  <a:pt x="5490560" y="7298435"/>
                </a:lnTo>
                <a:lnTo>
                  <a:pt x="5499058" y="7295138"/>
                </a:lnTo>
                <a:lnTo>
                  <a:pt x="5507478" y="7290649"/>
                </a:lnTo>
                <a:lnTo>
                  <a:pt x="5515886" y="7284123"/>
                </a:lnTo>
                <a:lnTo>
                  <a:pt x="5524348" y="7274713"/>
                </a:lnTo>
                <a:lnTo>
                  <a:pt x="5542504" y="7278217"/>
                </a:lnTo>
                <a:lnTo>
                  <a:pt x="5584507" y="7297811"/>
                </a:lnTo>
                <a:lnTo>
                  <a:pt x="5608988" y="7328185"/>
                </a:lnTo>
                <a:lnTo>
                  <a:pt x="5617449" y="7365688"/>
                </a:lnTo>
                <a:lnTo>
                  <a:pt x="5616970" y="7379141"/>
                </a:lnTo>
                <a:lnTo>
                  <a:pt x="5606411" y="7420465"/>
                </a:lnTo>
                <a:lnTo>
                  <a:pt x="5583341" y="7460393"/>
                </a:lnTo>
                <a:lnTo>
                  <a:pt x="5549265" y="7495270"/>
                </a:lnTo>
                <a:lnTo>
                  <a:pt x="5554152" y="7500147"/>
                </a:lnTo>
                <a:lnTo>
                  <a:pt x="5584038" y="7530136"/>
                </a:lnTo>
                <a:lnTo>
                  <a:pt x="5616686" y="7565366"/>
                </a:lnTo>
                <a:lnTo>
                  <a:pt x="5627241" y="7580465"/>
                </a:lnTo>
                <a:lnTo>
                  <a:pt x="5627403" y="7580735"/>
                </a:lnTo>
                <a:lnTo>
                  <a:pt x="5637423" y="7619262"/>
                </a:lnTo>
                <a:lnTo>
                  <a:pt x="5645846" y="7657737"/>
                </a:lnTo>
                <a:lnTo>
                  <a:pt x="5652175" y="7704590"/>
                </a:lnTo>
                <a:lnTo>
                  <a:pt x="5651963" y="7712846"/>
                </a:lnTo>
                <a:lnTo>
                  <a:pt x="5650759" y="7718920"/>
                </a:lnTo>
                <a:lnTo>
                  <a:pt x="5648424" y="7722413"/>
                </a:lnTo>
                <a:lnTo>
                  <a:pt x="5644820" y="7722926"/>
                </a:lnTo>
                <a:lnTo>
                  <a:pt x="5657721" y="7732644"/>
                </a:lnTo>
                <a:lnTo>
                  <a:pt x="5695066" y="7750479"/>
                </a:lnTo>
                <a:lnTo>
                  <a:pt x="5717642" y="7753620"/>
                </a:lnTo>
                <a:lnTo>
                  <a:pt x="5727877" y="7752771"/>
                </a:lnTo>
                <a:lnTo>
                  <a:pt x="5763768" y="7727071"/>
                </a:lnTo>
                <a:lnTo>
                  <a:pt x="5768796" y="7696947"/>
                </a:lnTo>
                <a:lnTo>
                  <a:pt x="5767007" y="7684866"/>
                </a:lnTo>
                <a:lnTo>
                  <a:pt x="5763287" y="7671878"/>
                </a:lnTo>
                <a:lnTo>
                  <a:pt x="5757519" y="7658053"/>
                </a:lnTo>
                <a:lnTo>
                  <a:pt x="5749582" y="7643458"/>
                </a:lnTo>
                <a:lnTo>
                  <a:pt x="5739358" y="7628163"/>
                </a:lnTo>
                <a:lnTo>
                  <a:pt x="5751269" y="7627305"/>
                </a:lnTo>
                <a:lnTo>
                  <a:pt x="5798142" y="7615727"/>
                </a:lnTo>
                <a:lnTo>
                  <a:pt x="5809961" y="7612023"/>
                </a:lnTo>
                <a:lnTo>
                  <a:pt x="5821937" y="7608485"/>
                </a:lnTo>
                <a:lnTo>
                  <a:pt x="5834129" y="7605360"/>
                </a:lnTo>
                <a:lnTo>
                  <a:pt x="5846595" y="7602891"/>
                </a:lnTo>
                <a:lnTo>
                  <a:pt x="5859395" y="7601325"/>
                </a:lnTo>
                <a:lnTo>
                  <a:pt x="5872586" y="7600907"/>
                </a:lnTo>
                <a:lnTo>
                  <a:pt x="5886229" y="7601881"/>
                </a:lnTo>
                <a:lnTo>
                  <a:pt x="5884694" y="7590998"/>
                </a:lnTo>
                <a:lnTo>
                  <a:pt x="5888885" y="7541436"/>
                </a:lnTo>
                <a:lnTo>
                  <a:pt x="5890915" y="7528461"/>
                </a:lnTo>
                <a:lnTo>
                  <a:pt x="5892696" y="7515621"/>
                </a:lnTo>
                <a:lnTo>
                  <a:pt x="5893910" y="7503102"/>
                </a:lnTo>
                <a:lnTo>
                  <a:pt x="5894235" y="7491088"/>
                </a:lnTo>
                <a:lnTo>
                  <a:pt x="5893351" y="7479764"/>
                </a:lnTo>
                <a:lnTo>
                  <a:pt x="5918176" y="7478496"/>
                </a:lnTo>
                <a:lnTo>
                  <a:pt x="5968013" y="7475308"/>
                </a:lnTo>
                <a:lnTo>
                  <a:pt x="6017743" y="7470818"/>
                </a:lnTo>
                <a:lnTo>
                  <a:pt x="6066935" y="7464501"/>
                </a:lnTo>
                <a:lnTo>
                  <a:pt x="6115158" y="7455834"/>
                </a:lnTo>
                <a:lnTo>
                  <a:pt x="6161983" y="7444296"/>
                </a:lnTo>
                <a:lnTo>
                  <a:pt x="6206978" y="7429362"/>
                </a:lnTo>
                <a:lnTo>
                  <a:pt x="6249713" y="7410510"/>
                </a:lnTo>
                <a:lnTo>
                  <a:pt x="6289759" y="7387217"/>
                </a:lnTo>
                <a:lnTo>
                  <a:pt x="6326683" y="7358960"/>
                </a:lnTo>
                <a:lnTo>
                  <a:pt x="6343840" y="7342807"/>
                </a:lnTo>
                <a:lnTo>
                  <a:pt x="6326509" y="7331652"/>
                </a:lnTo>
                <a:lnTo>
                  <a:pt x="6311682" y="7320012"/>
                </a:lnTo>
                <a:lnTo>
                  <a:pt x="6279451" y="7282582"/>
                </a:lnTo>
                <a:lnTo>
                  <a:pt x="6259754" y="7242241"/>
                </a:lnTo>
                <a:lnTo>
                  <a:pt x="6245082" y="7200083"/>
                </a:lnTo>
                <a:lnTo>
                  <a:pt x="6240010" y="7185816"/>
                </a:lnTo>
                <a:lnTo>
                  <a:pt x="6220358" y="7142939"/>
                </a:lnTo>
                <a:lnTo>
                  <a:pt x="6188213" y="7100799"/>
                </a:lnTo>
                <a:lnTo>
                  <a:pt x="6156134" y="7073656"/>
                </a:lnTo>
                <a:lnTo>
                  <a:pt x="6132596" y="7072366"/>
                </a:lnTo>
                <a:lnTo>
                  <a:pt x="6124527" y="7072399"/>
                </a:lnTo>
                <a:lnTo>
                  <a:pt x="6118341" y="7072560"/>
                </a:lnTo>
                <a:lnTo>
                  <a:pt x="6113601" y="7072605"/>
                </a:lnTo>
                <a:lnTo>
                  <a:pt x="6084216" y="7049149"/>
                </a:lnTo>
                <a:lnTo>
                  <a:pt x="6075315" y="7039475"/>
                </a:lnTo>
                <a:lnTo>
                  <a:pt x="6081489" y="7032849"/>
                </a:lnTo>
                <a:lnTo>
                  <a:pt x="6092742" y="7021636"/>
                </a:lnTo>
                <a:lnTo>
                  <a:pt x="6070336" y="7043304"/>
                </a:lnTo>
                <a:lnTo>
                  <a:pt x="6024213" y="7072314"/>
                </a:lnTo>
                <a:lnTo>
                  <a:pt x="5977205" y="7084171"/>
                </a:lnTo>
                <a:lnTo>
                  <a:pt x="5953691" y="7084398"/>
                </a:lnTo>
                <a:lnTo>
                  <a:pt x="5930343" y="7081215"/>
                </a:lnTo>
                <a:lnTo>
                  <a:pt x="5884661" y="7065788"/>
                </a:lnTo>
                <a:lnTo>
                  <a:pt x="5841189" y="7040231"/>
                </a:lnTo>
                <a:lnTo>
                  <a:pt x="5800961" y="7006885"/>
                </a:lnTo>
                <a:lnTo>
                  <a:pt x="5765009" y="6968091"/>
                </a:lnTo>
                <a:lnTo>
                  <a:pt x="5734365" y="6926189"/>
                </a:lnTo>
                <a:lnTo>
                  <a:pt x="5710062" y="6883522"/>
                </a:lnTo>
                <a:lnTo>
                  <a:pt x="5695918" y="6851728"/>
                </a:lnTo>
                <a:lnTo>
                  <a:pt x="5691193" y="6841255"/>
                </a:lnTo>
                <a:lnTo>
                  <a:pt x="5675820" y="6800239"/>
                </a:lnTo>
                <a:lnTo>
                  <a:pt x="5672943" y="6777859"/>
                </a:lnTo>
                <a:lnTo>
                  <a:pt x="5673379" y="6765600"/>
                </a:lnTo>
                <a:lnTo>
                  <a:pt x="5675322" y="6752401"/>
                </a:lnTo>
                <a:lnTo>
                  <a:pt x="5678964" y="6738091"/>
                </a:lnTo>
                <a:lnTo>
                  <a:pt x="5690669" y="6737116"/>
                </a:lnTo>
                <a:lnTo>
                  <a:pt x="5701933" y="6735022"/>
                </a:lnTo>
                <a:lnTo>
                  <a:pt x="5740156" y="6717823"/>
                </a:lnTo>
                <a:lnTo>
                  <a:pt x="5763494" y="6685361"/>
                </a:lnTo>
                <a:lnTo>
                  <a:pt x="5763693" y="6678593"/>
                </a:lnTo>
                <a:lnTo>
                  <a:pt x="5762120" y="6672008"/>
                </a:lnTo>
                <a:lnTo>
                  <a:pt x="5723446" y="6646002"/>
                </a:lnTo>
                <a:lnTo>
                  <a:pt x="5723479" y="6635916"/>
                </a:lnTo>
                <a:lnTo>
                  <a:pt x="5725721" y="6618997"/>
                </a:lnTo>
                <a:lnTo>
                  <a:pt x="5728121" y="6603835"/>
                </a:lnTo>
                <a:lnTo>
                  <a:pt x="5715629" y="6601276"/>
                </a:lnTo>
                <a:lnTo>
                  <a:pt x="5703078" y="6599120"/>
                </a:lnTo>
                <a:lnTo>
                  <a:pt x="5690498" y="6597243"/>
                </a:lnTo>
                <a:lnTo>
                  <a:pt x="5677922" y="6595523"/>
                </a:lnTo>
                <a:lnTo>
                  <a:pt x="5665378" y="6593834"/>
                </a:lnTo>
                <a:lnTo>
                  <a:pt x="5652899" y="6592054"/>
                </a:lnTo>
                <a:lnTo>
                  <a:pt x="5604241" y="6581543"/>
                </a:lnTo>
                <a:lnTo>
                  <a:pt x="5559074" y="6559667"/>
                </a:lnTo>
                <a:lnTo>
                  <a:pt x="5564649" y="6535877"/>
                </a:lnTo>
                <a:lnTo>
                  <a:pt x="5580036" y="6497355"/>
                </a:lnTo>
                <a:lnTo>
                  <a:pt x="5611893" y="6458361"/>
                </a:lnTo>
                <a:lnTo>
                  <a:pt x="5651371" y="6435738"/>
                </a:lnTo>
                <a:lnTo>
                  <a:pt x="5695199" y="6422537"/>
                </a:lnTo>
                <a:lnTo>
                  <a:pt x="5725216" y="6415540"/>
                </a:lnTo>
                <a:lnTo>
                  <a:pt x="5740101" y="6411811"/>
                </a:lnTo>
                <a:lnTo>
                  <a:pt x="5782803" y="6396613"/>
                </a:lnTo>
                <a:lnTo>
                  <a:pt x="5819271" y="6371458"/>
                </a:lnTo>
                <a:lnTo>
                  <a:pt x="5848572" y="6342842"/>
                </a:lnTo>
                <a:lnTo>
                  <a:pt x="5866468" y="6323609"/>
                </a:lnTo>
                <a:lnTo>
                  <a:pt x="5875236" y="6314222"/>
                </a:lnTo>
                <a:lnTo>
                  <a:pt x="5911528" y="6280362"/>
                </a:lnTo>
                <a:lnTo>
                  <a:pt x="5954750" y="6256829"/>
                </a:lnTo>
                <a:lnTo>
                  <a:pt x="5993957" y="6249706"/>
                </a:lnTo>
                <a:lnTo>
                  <a:pt x="6006391" y="6249322"/>
                </a:lnTo>
                <a:lnTo>
                  <a:pt x="6018476" y="6249387"/>
                </a:lnTo>
                <a:lnTo>
                  <a:pt x="6030350" y="6249662"/>
                </a:lnTo>
                <a:lnTo>
                  <a:pt x="6042151" y="6249908"/>
                </a:lnTo>
                <a:lnTo>
                  <a:pt x="6091402" y="6245801"/>
                </a:lnTo>
                <a:lnTo>
                  <a:pt x="6131357" y="6233534"/>
                </a:lnTo>
                <a:lnTo>
                  <a:pt x="6168534" y="6221158"/>
                </a:lnTo>
                <a:lnTo>
                  <a:pt x="6180489" y="6217167"/>
                </a:lnTo>
                <a:lnTo>
                  <a:pt x="6227145" y="6202788"/>
                </a:lnTo>
                <a:lnTo>
                  <a:pt x="6261994" y="6194623"/>
                </a:lnTo>
                <a:lnTo>
                  <a:pt x="6264746" y="6206204"/>
                </a:lnTo>
                <a:lnTo>
                  <a:pt x="6266435" y="6218967"/>
                </a:lnTo>
                <a:lnTo>
                  <a:pt x="6267014" y="6232322"/>
                </a:lnTo>
                <a:lnTo>
                  <a:pt x="6266432" y="6245683"/>
                </a:lnTo>
                <a:lnTo>
                  <a:pt x="6246829" y="6291352"/>
                </a:lnTo>
                <a:lnTo>
                  <a:pt x="6225279" y="6315489"/>
                </a:lnTo>
                <a:lnTo>
                  <a:pt x="6216366" y="6325456"/>
                </a:lnTo>
                <a:lnTo>
                  <a:pt x="6211044" y="6332332"/>
                </a:lnTo>
                <a:lnTo>
                  <a:pt x="6211255" y="6343120"/>
                </a:lnTo>
                <a:lnTo>
                  <a:pt x="6214239" y="6352592"/>
                </a:lnTo>
                <a:lnTo>
                  <a:pt x="6248306" y="6379113"/>
                </a:lnTo>
                <a:lnTo>
                  <a:pt x="6289272" y="6389597"/>
                </a:lnTo>
                <a:lnTo>
                  <a:pt x="6335070" y="6394727"/>
                </a:lnTo>
                <a:lnTo>
                  <a:pt x="6378153" y="6396939"/>
                </a:lnTo>
                <a:lnTo>
                  <a:pt x="6390608" y="6397449"/>
                </a:lnTo>
                <a:lnTo>
                  <a:pt x="6401643" y="6397996"/>
                </a:lnTo>
                <a:lnTo>
                  <a:pt x="6449314" y="6407894"/>
                </a:lnTo>
                <a:lnTo>
                  <a:pt x="6498537" y="6431075"/>
                </a:lnTo>
                <a:lnTo>
                  <a:pt x="6539390" y="6463712"/>
                </a:lnTo>
                <a:lnTo>
                  <a:pt x="6573636" y="6503826"/>
                </a:lnTo>
                <a:lnTo>
                  <a:pt x="6603039" y="6549437"/>
                </a:lnTo>
                <a:lnTo>
                  <a:pt x="6629362" y="6598566"/>
                </a:lnTo>
                <a:lnTo>
                  <a:pt x="6654368" y="6649235"/>
                </a:lnTo>
                <a:lnTo>
                  <a:pt x="6700994" y="6641963"/>
                </a:lnTo>
                <a:lnTo>
                  <a:pt x="6740502" y="6639421"/>
                </a:lnTo>
                <a:lnTo>
                  <a:pt x="6773591" y="6641238"/>
                </a:lnTo>
                <a:lnTo>
                  <a:pt x="6800961" y="6647041"/>
                </a:lnTo>
                <a:lnTo>
                  <a:pt x="6841349" y="6669117"/>
                </a:lnTo>
                <a:lnTo>
                  <a:pt x="6867269" y="6702671"/>
                </a:lnTo>
                <a:lnTo>
                  <a:pt x="6884323" y="6744726"/>
                </a:lnTo>
                <a:lnTo>
                  <a:pt x="6898116" y="6792303"/>
                </a:lnTo>
                <a:lnTo>
                  <a:pt x="6905539" y="6817233"/>
                </a:lnTo>
                <a:lnTo>
                  <a:pt x="6924944" y="6867512"/>
                </a:lnTo>
                <a:lnTo>
                  <a:pt x="6955095" y="6915870"/>
                </a:lnTo>
                <a:lnTo>
                  <a:pt x="7001595" y="6959329"/>
                </a:lnTo>
                <a:lnTo>
                  <a:pt x="7032726" y="6978292"/>
                </a:lnTo>
                <a:lnTo>
                  <a:pt x="7041701" y="6966115"/>
                </a:lnTo>
                <a:lnTo>
                  <a:pt x="7051027" y="6955430"/>
                </a:lnTo>
                <a:lnTo>
                  <a:pt x="7080439" y="6930358"/>
                </a:lnTo>
                <a:lnTo>
                  <a:pt x="7120454" y="6905918"/>
                </a:lnTo>
                <a:lnTo>
                  <a:pt x="7130147" y="6900108"/>
                </a:lnTo>
                <a:lnTo>
                  <a:pt x="7165637" y="6872191"/>
                </a:lnTo>
                <a:lnTo>
                  <a:pt x="7186810" y="6830084"/>
                </a:lnTo>
                <a:lnTo>
                  <a:pt x="7192738" y="6791382"/>
                </a:lnTo>
                <a:lnTo>
                  <a:pt x="7197786" y="6743236"/>
                </a:lnTo>
                <a:lnTo>
                  <a:pt x="7201496" y="6692303"/>
                </a:lnTo>
                <a:lnTo>
                  <a:pt x="7203411" y="6645243"/>
                </a:lnTo>
                <a:lnTo>
                  <a:pt x="7203571" y="6631567"/>
                </a:lnTo>
                <a:lnTo>
                  <a:pt x="7203464" y="6619308"/>
                </a:lnTo>
                <a:lnTo>
                  <a:pt x="7189771" y="6579738"/>
                </a:lnTo>
                <a:lnTo>
                  <a:pt x="7167230" y="6565873"/>
                </a:lnTo>
                <a:lnTo>
                  <a:pt x="7154639" y="6558021"/>
                </a:lnTo>
                <a:lnTo>
                  <a:pt x="7124956" y="6526564"/>
                </a:lnTo>
                <a:lnTo>
                  <a:pt x="7115123" y="6485112"/>
                </a:lnTo>
                <a:lnTo>
                  <a:pt x="7113505" y="6450492"/>
                </a:lnTo>
                <a:lnTo>
                  <a:pt x="7113702" y="6439602"/>
                </a:lnTo>
                <a:lnTo>
                  <a:pt x="7113877" y="6428728"/>
                </a:lnTo>
                <a:lnTo>
                  <a:pt x="7113799" y="6417684"/>
                </a:lnTo>
                <a:lnTo>
                  <a:pt x="7113232" y="6406284"/>
                </a:lnTo>
                <a:lnTo>
                  <a:pt x="7111945" y="6394342"/>
                </a:lnTo>
                <a:lnTo>
                  <a:pt x="7110323" y="6384681"/>
                </a:lnTo>
                <a:lnTo>
                  <a:pt x="7110285" y="6384440"/>
                </a:lnTo>
                <a:lnTo>
                  <a:pt x="7102663" y="6337309"/>
                </a:lnTo>
                <a:lnTo>
                  <a:pt x="7099451" y="6295310"/>
                </a:lnTo>
                <a:lnTo>
                  <a:pt x="7099638" y="6276202"/>
                </a:lnTo>
                <a:lnTo>
                  <a:pt x="7108130" y="6226608"/>
                </a:lnTo>
                <a:lnTo>
                  <a:pt x="7129851" y="6188897"/>
                </a:lnTo>
                <a:lnTo>
                  <a:pt x="7166509" y="6163437"/>
                </a:lnTo>
                <a:lnTo>
                  <a:pt x="7219814" y="6150598"/>
                </a:lnTo>
                <a:lnTo>
                  <a:pt x="7241577" y="6149186"/>
                </a:lnTo>
                <a:lnTo>
                  <a:pt x="7265443" y="6149231"/>
                </a:lnTo>
                <a:lnTo>
                  <a:pt x="7291476" y="6150747"/>
                </a:lnTo>
                <a:lnTo>
                  <a:pt x="7294270" y="6142512"/>
                </a:lnTo>
                <a:lnTo>
                  <a:pt x="7303420" y="6103199"/>
                </a:lnTo>
                <a:lnTo>
                  <a:pt x="7311284" y="6057229"/>
                </a:lnTo>
                <a:lnTo>
                  <a:pt x="7314732" y="6024215"/>
                </a:lnTo>
                <a:lnTo>
                  <a:pt x="7303893" y="6013306"/>
                </a:lnTo>
                <a:lnTo>
                  <a:pt x="7293647" y="6002226"/>
                </a:lnTo>
                <a:lnTo>
                  <a:pt x="7265850" y="5968154"/>
                </a:lnTo>
                <a:lnTo>
                  <a:pt x="7241173" y="5933230"/>
                </a:lnTo>
                <a:lnTo>
                  <a:pt x="7217949" y="5897962"/>
                </a:lnTo>
                <a:lnTo>
                  <a:pt x="7210244" y="5886217"/>
                </a:lnTo>
                <a:lnTo>
                  <a:pt x="7186373" y="5851283"/>
                </a:lnTo>
                <a:lnTo>
                  <a:pt x="7160074" y="5817192"/>
                </a:lnTo>
                <a:lnTo>
                  <a:pt x="7150481" y="5806104"/>
                </a:lnTo>
                <a:lnTo>
                  <a:pt x="7140371" y="5795185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148688" y="3944761"/>
            <a:ext cx="287020" cy="247015"/>
          </a:xfrm>
          <a:custGeom>
            <a:avLst/>
            <a:gdLst/>
            <a:ahLst/>
            <a:cxnLst/>
            <a:rect l="l" t="t" r="r" b="b"/>
            <a:pathLst>
              <a:path w="287020" h="247014">
                <a:moveTo>
                  <a:pt x="8688" y="0"/>
                </a:moveTo>
                <a:lnTo>
                  <a:pt x="2706" y="138"/>
                </a:lnTo>
                <a:lnTo>
                  <a:pt x="276" y="3833"/>
                </a:lnTo>
                <a:lnTo>
                  <a:pt x="0" y="22483"/>
                </a:lnTo>
                <a:lnTo>
                  <a:pt x="2517" y="41264"/>
                </a:lnTo>
                <a:lnTo>
                  <a:pt x="15094" y="78670"/>
                </a:lnTo>
                <a:lnTo>
                  <a:pt x="36334" y="114942"/>
                </a:lnTo>
                <a:lnTo>
                  <a:pt x="64563" y="148973"/>
                </a:lnTo>
                <a:lnTo>
                  <a:pt x="98106" y="179657"/>
                </a:lnTo>
                <a:lnTo>
                  <a:pt x="135288" y="205885"/>
                </a:lnTo>
                <a:lnTo>
                  <a:pt x="174436" y="226552"/>
                </a:lnTo>
                <a:lnTo>
                  <a:pt x="213875" y="240549"/>
                </a:lnTo>
                <a:lnTo>
                  <a:pt x="251930" y="246769"/>
                </a:lnTo>
                <a:lnTo>
                  <a:pt x="269916" y="246616"/>
                </a:lnTo>
                <a:lnTo>
                  <a:pt x="286928" y="244105"/>
                </a:lnTo>
                <a:lnTo>
                  <a:pt x="282531" y="234453"/>
                </a:lnTo>
                <a:lnTo>
                  <a:pt x="250830" y="193897"/>
                </a:lnTo>
                <a:lnTo>
                  <a:pt x="218068" y="160314"/>
                </a:lnTo>
                <a:lnTo>
                  <a:pt x="179585" y="124462"/>
                </a:lnTo>
                <a:lnTo>
                  <a:pt x="138449" y="88879"/>
                </a:lnTo>
                <a:lnTo>
                  <a:pt x="97725" y="56103"/>
                </a:lnTo>
                <a:lnTo>
                  <a:pt x="60479" y="28672"/>
                </a:lnTo>
                <a:lnTo>
                  <a:pt x="17840" y="3101"/>
                </a:lnTo>
                <a:lnTo>
                  <a:pt x="8688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48688" y="3944761"/>
            <a:ext cx="287020" cy="247015"/>
          </a:xfrm>
          <a:custGeom>
            <a:avLst/>
            <a:gdLst/>
            <a:ahLst/>
            <a:cxnLst/>
            <a:rect l="l" t="t" r="r" b="b"/>
            <a:pathLst>
              <a:path w="287020" h="247014">
                <a:moveTo>
                  <a:pt x="276" y="3833"/>
                </a:moveTo>
                <a:lnTo>
                  <a:pt x="2706" y="138"/>
                </a:lnTo>
                <a:lnTo>
                  <a:pt x="8688" y="0"/>
                </a:lnTo>
                <a:lnTo>
                  <a:pt x="17840" y="3101"/>
                </a:lnTo>
                <a:lnTo>
                  <a:pt x="60479" y="28672"/>
                </a:lnTo>
                <a:lnTo>
                  <a:pt x="97725" y="56103"/>
                </a:lnTo>
                <a:lnTo>
                  <a:pt x="138449" y="88879"/>
                </a:lnTo>
                <a:lnTo>
                  <a:pt x="179585" y="124462"/>
                </a:lnTo>
                <a:lnTo>
                  <a:pt x="218068" y="160314"/>
                </a:lnTo>
                <a:lnTo>
                  <a:pt x="250830" y="193897"/>
                </a:lnTo>
                <a:lnTo>
                  <a:pt x="282540" y="234466"/>
                </a:lnTo>
                <a:lnTo>
                  <a:pt x="286928" y="244105"/>
                </a:lnTo>
                <a:lnTo>
                  <a:pt x="269916" y="246616"/>
                </a:lnTo>
                <a:lnTo>
                  <a:pt x="251930" y="246769"/>
                </a:lnTo>
                <a:lnTo>
                  <a:pt x="233180" y="244700"/>
                </a:lnTo>
                <a:lnTo>
                  <a:pt x="194223" y="234453"/>
                </a:lnTo>
                <a:lnTo>
                  <a:pt x="154721" y="216983"/>
                </a:lnTo>
                <a:lnTo>
                  <a:pt x="116347" y="193397"/>
                </a:lnTo>
                <a:lnTo>
                  <a:pt x="80775" y="164803"/>
                </a:lnTo>
                <a:lnTo>
                  <a:pt x="49680" y="132307"/>
                </a:lnTo>
                <a:lnTo>
                  <a:pt x="24736" y="97016"/>
                </a:lnTo>
                <a:lnTo>
                  <a:pt x="7618" y="60039"/>
                </a:lnTo>
                <a:lnTo>
                  <a:pt x="0" y="22483"/>
                </a:lnTo>
                <a:lnTo>
                  <a:pt x="276" y="3833"/>
                </a:lnTo>
                <a:close/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750487" y="2475666"/>
            <a:ext cx="694690" cy="503555"/>
          </a:xfrm>
          <a:custGeom>
            <a:avLst/>
            <a:gdLst/>
            <a:ahLst/>
            <a:cxnLst/>
            <a:rect l="l" t="t" r="r" b="b"/>
            <a:pathLst>
              <a:path w="694690" h="503555">
                <a:moveTo>
                  <a:pt x="592632" y="273951"/>
                </a:moveTo>
                <a:lnTo>
                  <a:pt x="401482" y="273951"/>
                </a:lnTo>
                <a:lnTo>
                  <a:pt x="412604" y="276640"/>
                </a:lnTo>
                <a:lnTo>
                  <a:pt x="423036" y="281958"/>
                </a:lnTo>
                <a:lnTo>
                  <a:pt x="433152" y="289773"/>
                </a:lnTo>
                <a:lnTo>
                  <a:pt x="443329" y="299951"/>
                </a:lnTo>
                <a:lnTo>
                  <a:pt x="435848" y="310560"/>
                </a:lnTo>
                <a:lnTo>
                  <a:pt x="429778" y="322039"/>
                </a:lnTo>
                <a:lnTo>
                  <a:pt x="425087" y="334237"/>
                </a:lnTo>
                <a:lnTo>
                  <a:pt x="421742" y="346999"/>
                </a:lnTo>
                <a:lnTo>
                  <a:pt x="419708" y="360173"/>
                </a:lnTo>
                <a:lnTo>
                  <a:pt x="418954" y="373606"/>
                </a:lnTo>
                <a:lnTo>
                  <a:pt x="419445" y="387146"/>
                </a:lnTo>
                <a:lnTo>
                  <a:pt x="428066" y="426874"/>
                </a:lnTo>
                <a:lnTo>
                  <a:pt x="446710" y="462056"/>
                </a:lnTo>
                <a:lnTo>
                  <a:pt x="474484" y="488566"/>
                </a:lnTo>
                <a:lnTo>
                  <a:pt x="510494" y="502276"/>
                </a:lnTo>
                <a:lnTo>
                  <a:pt x="524173" y="503288"/>
                </a:lnTo>
                <a:lnTo>
                  <a:pt x="522105" y="485173"/>
                </a:lnTo>
                <a:lnTo>
                  <a:pt x="520411" y="468748"/>
                </a:lnTo>
                <a:lnTo>
                  <a:pt x="519185" y="454458"/>
                </a:lnTo>
                <a:lnTo>
                  <a:pt x="518306" y="440283"/>
                </a:lnTo>
                <a:lnTo>
                  <a:pt x="517971" y="427898"/>
                </a:lnTo>
                <a:lnTo>
                  <a:pt x="518166" y="416517"/>
                </a:lnTo>
                <a:lnTo>
                  <a:pt x="525025" y="377586"/>
                </a:lnTo>
                <a:lnTo>
                  <a:pt x="543469" y="340953"/>
                </a:lnTo>
                <a:lnTo>
                  <a:pt x="566396" y="308369"/>
                </a:lnTo>
                <a:lnTo>
                  <a:pt x="586593" y="281636"/>
                </a:lnTo>
                <a:lnTo>
                  <a:pt x="592632" y="273951"/>
                </a:lnTo>
                <a:close/>
              </a:path>
              <a:path w="694690" h="503555">
                <a:moveTo>
                  <a:pt x="297323" y="450756"/>
                </a:moveTo>
                <a:lnTo>
                  <a:pt x="192659" y="450756"/>
                </a:lnTo>
                <a:lnTo>
                  <a:pt x="202153" y="452852"/>
                </a:lnTo>
                <a:lnTo>
                  <a:pt x="209137" y="457436"/>
                </a:lnTo>
                <a:lnTo>
                  <a:pt x="214330" y="463777"/>
                </a:lnTo>
                <a:lnTo>
                  <a:pt x="218452" y="471143"/>
                </a:lnTo>
                <a:lnTo>
                  <a:pt x="222219" y="478805"/>
                </a:lnTo>
                <a:lnTo>
                  <a:pt x="226352" y="486031"/>
                </a:lnTo>
                <a:lnTo>
                  <a:pt x="231569" y="492090"/>
                </a:lnTo>
                <a:lnTo>
                  <a:pt x="238588" y="496251"/>
                </a:lnTo>
                <a:lnTo>
                  <a:pt x="248129" y="497784"/>
                </a:lnTo>
                <a:lnTo>
                  <a:pt x="260910" y="495958"/>
                </a:lnTo>
                <a:lnTo>
                  <a:pt x="272524" y="490803"/>
                </a:lnTo>
                <a:lnTo>
                  <a:pt x="281903" y="482763"/>
                </a:lnTo>
                <a:lnTo>
                  <a:pt x="289223" y="472400"/>
                </a:lnTo>
                <a:lnTo>
                  <a:pt x="294659" y="460278"/>
                </a:lnTo>
                <a:lnTo>
                  <a:pt x="297323" y="450756"/>
                </a:lnTo>
                <a:close/>
              </a:path>
              <a:path w="694690" h="503555">
                <a:moveTo>
                  <a:pt x="300272" y="0"/>
                </a:moveTo>
                <a:lnTo>
                  <a:pt x="254492" y="3435"/>
                </a:lnTo>
                <a:lnTo>
                  <a:pt x="208052" y="10839"/>
                </a:lnTo>
                <a:lnTo>
                  <a:pt x="155608" y="22122"/>
                </a:lnTo>
                <a:lnTo>
                  <a:pt x="102929" y="37102"/>
                </a:lnTo>
                <a:lnTo>
                  <a:pt x="55785" y="55596"/>
                </a:lnTo>
                <a:lnTo>
                  <a:pt x="19944" y="77424"/>
                </a:lnTo>
                <a:lnTo>
                  <a:pt x="0" y="116018"/>
                </a:lnTo>
                <a:lnTo>
                  <a:pt x="5254" y="130352"/>
                </a:lnTo>
                <a:lnTo>
                  <a:pt x="17661" y="145383"/>
                </a:lnTo>
                <a:lnTo>
                  <a:pt x="37943" y="161088"/>
                </a:lnTo>
                <a:lnTo>
                  <a:pt x="66820" y="177444"/>
                </a:lnTo>
                <a:lnTo>
                  <a:pt x="60886" y="190620"/>
                </a:lnTo>
                <a:lnTo>
                  <a:pt x="49490" y="231273"/>
                </a:lnTo>
                <a:lnTo>
                  <a:pt x="45029" y="272379"/>
                </a:lnTo>
                <a:lnTo>
                  <a:pt x="43622" y="329516"/>
                </a:lnTo>
                <a:lnTo>
                  <a:pt x="43248" y="343576"/>
                </a:lnTo>
                <a:lnTo>
                  <a:pt x="39967" y="385248"/>
                </a:lnTo>
                <a:lnTo>
                  <a:pt x="30721" y="425644"/>
                </a:lnTo>
                <a:lnTo>
                  <a:pt x="19513" y="451535"/>
                </a:lnTo>
                <a:lnTo>
                  <a:pt x="29180" y="455385"/>
                </a:lnTo>
                <a:lnTo>
                  <a:pt x="39959" y="458064"/>
                </a:lnTo>
                <a:lnTo>
                  <a:pt x="51675" y="459716"/>
                </a:lnTo>
                <a:lnTo>
                  <a:pt x="64154" y="460483"/>
                </a:lnTo>
                <a:lnTo>
                  <a:pt x="77223" y="460506"/>
                </a:lnTo>
                <a:lnTo>
                  <a:pt x="90707" y="459929"/>
                </a:lnTo>
                <a:lnTo>
                  <a:pt x="104432" y="458894"/>
                </a:lnTo>
                <a:lnTo>
                  <a:pt x="118225" y="457542"/>
                </a:lnTo>
                <a:lnTo>
                  <a:pt x="158270" y="453011"/>
                </a:lnTo>
                <a:lnTo>
                  <a:pt x="170593" y="451817"/>
                </a:lnTo>
                <a:lnTo>
                  <a:pt x="182114" y="451018"/>
                </a:lnTo>
                <a:lnTo>
                  <a:pt x="192659" y="450756"/>
                </a:lnTo>
                <a:lnTo>
                  <a:pt x="297323" y="450756"/>
                </a:lnTo>
                <a:lnTo>
                  <a:pt x="298385" y="446960"/>
                </a:lnTo>
                <a:lnTo>
                  <a:pt x="300577" y="433008"/>
                </a:lnTo>
                <a:lnTo>
                  <a:pt x="301411" y="418985"/>
                </a:lnTo>
                <a:lnTo>
                  <a:pt x="301061" y="405455"/>
                </a:lnTo>
                <a:lnTo>
                  <a:pt x="299702" y="392980"/>
                </a:lnTo>
                <a:lnTo>
                  <a:pt x="371613" y="392980"/>
                </a:lnTo>
                <a:lnTo>
                  <a:pt x="386656" y="346164"/>
                </a:lnTo>
                <a:lnTo>
                  <a:pt x="390105" y="299951"/>
                </a:lnTo>
                <a:lnTo>
                  <a:pt x="390004" y="289773"/>
                </a:lnTo>
                <a:lnTo>
                  <a:pt x="389905" y="285011"/>
                </a:lnTo>
                <a:lnTo>
                  <a:pt x="389293" y="274022"/>
                </a:lnTo>
                <a:lnTo>
                  <a:pt x="592632" y="273951"/>
                </a:lnTo>
                <a:lnTo>
                  <a:pt x="593867" y="272379"/>
                </a:lnTo>
                <a:lnTo>
                  <a:pt x="602173" y="262243"/>
                </a:lnTo>
                <a:lnTo>
                  <a:pt x="620917" y="239746"/>
                </a:lnTo>
                <a:lnTo>
                  <a:pt x="630872" y="227591"/>
                </a:lnTo>
                <a:lnTo>
                  <a:pt x="660174" y="188732"/>
                </a:lnTo>
                <a:lnTo>
                  <a:pt x="683564" y="148442"/>
                </a:lnTo>
                <a:lnTo>
                  <a:pt x="692645" y="122193"/>
                </a:lnTo>
                <a:lnTo>
                  <a:pt x="476736" y="122193"/>
                </a:lnTo>
                <a:lnTo>
                  <a:pt x="465980" y="121102"/>
                </a:lnTo>
                <a:lnTo>
                  <a:pt x="425699" y="99975"/>
                </a:lnTo>
                <a:lnTo>
                  <a:pt x="398224" y="62839"/>
                </a:lnTo>
                <a:lnTo>
                  <a:pt x="394054" y="55099"/>
                </a:lnTo>
                <a:lnTo>
                  <a:pt x="390058" y="47869"/>
                </a:lnTo>
                <a:lnTo>
                  <a:pt x="361641" y="15914"/>
                </a:lnTo>
                <a:lnTo>
                  <a:pt x="316473" y="1406"/>
                </a:lnTo>
                <a:lnTo>
                  <a:pt x="300272" y="0"/>
                </a:lnTo>
                <a:close/>
              </a:path>
              <a:path w="694690" h="503555">
                <a:moveTo>
                  <a:pt x="369509" y="396419"/>
                </a:moveTo>
                <a:lnTo>
                  <a:pt x="355927" y="396419"/>
                </a:lnTo>
                <a:lnTo>
                  <a:pt x="344827" y="406484"/>
                </a:lnTo>
                <a:lnTo>
                  <a:pt x="336083" y="409248"/>
                </a:lnTo>
                <a:lnTo>
                  <a:pt x="341879" y="410623"/>
                </a:lnTo>
                <a:lnTo>
                  <a:pt x="350010" y="410302"/>
                </a:lnTo>
                <a:lnTo>
                  <a:pt x="357261" y="407740"/>
                </a:lnTo>
                <a:lnTo>
                  <a:pt x="363669" y="403163"/>
                </a:lnTo>
                <a:lnTo>
                  <a:pt x="369276" y="396801"/>
                </a:lnTo>
                <a:lnTo>
                  <a:pt x="369509" y="396419"/>
                </a:lnTo>
                <a:close/>
              </a:path>
              <a:path w="694690" h="503555">
                <a:moveTo>
                  <a:pt x="371613" y="392980"/>
                </a:moveTo>
                <a:lnTo>
                  <a:pt x="299702" y="392980"/>
                </a:lnTo>
                <a:lnTo>
                  <a:pt x="308290" y="397586"/>
                </a:lnTo>
                <a:lnTo>
                  <a:pt x="320229" y="403168"/>
                </a:lnTo>
                <a:lnTo>
                  <a:pt x="332829" y="410276"/>
                </a:lnTo>
                <a:lnTo>
                  <a:pt x="336083" y="409248"/>
                </a:lnTo>
                <a:lnTo>
                  <a:pt x="332827" y="408475"/>
                </a:lnTo>
                <a:lnTo>
                  <a:pt x="322814" y="403631"/>
                </a:lnTo>
                <a:lnTo>
                  <a:pt x="355927" y="396419"/>
                </a:lnTo>
                <a:lnTo>
                  <a:pt x="369509" y="396419"/>
                </a:lnTo>
                <a:lnTo>
                  <a:pt x="371613" y="392980"/>
                </a:lnTo>
                <a:close/>
              </a:path>
              <a:path w="694690" h="503555">
                <a:moveTo>
                  <a:pt x="355927" y="396419"/>
                </a:moveTo>
                <a:lnTo>
                  <a:pt x="322814" y="403631"/>
                </a:lnTo>
                <a:lnTo>
                  <a:pt x="332827" y="408475"/>
                </a:lnTo>
                <a:lnTo>
                  <a:pt x="336083" y="409248"/>
                </a:lnTo>
                <a:lnTo>
                  <a:pt x="344827" y="406484"/>
                </a:lnTo>
                <a:lnTo>
                  <a:pt x="355927" y="396419"/>
                </a:lnTo>
                <a:close/>
              </a:path>
              <a:path w="694690" h="503555">
                <a:moveTo>
                  <a:pt x="653103" y="46723"/>
                </a:moveTo>
                <a:lnTo>
                  <a:pt x="614809" y="72314"/>
                </a:lnTo>
                <a:lnTo>
                  <a:pt x="581568" y="91497"/>
                </a:lnTo>
                <a:lnTo>
                  <a:pt x="546341" y="107879"/>
                </a:lnTo>
                <a:lnTo>
                  <a:pt x="499223" y="121023"/>
                </a:lnTo>
                <a:lnTo>
                  <a:pt x="476736" y="122193"/>
                </a:lnTo>
                <a:lnTo>
                  <a:pt x="692645" y="122193"/>
                </a:lnTo>
                <a:lnTo>
                  <a:pt x="694526" y="109493"/>
                </a:lnTo>
                <a:lnTo>
                  <a:pt x="694292" y="97288"/>
                </a:lnTo>
                <a:lnTo>
                  <a:pt x="691712" y="85644"/>
                </a:lnTo>
                <a:lnTo>
                  <a:pt x="686545" y="74662"/>
                </a:lnTo>
                <a:lnTo>
                  <a:pt x="678548" y="64446"/>
                </a:lnTo>
                <a:lnTo>
                  <a:pt x="667481" y="55099"/>
                </a:lnTo>
                <a:lnTo>
                  <a:pt x="653103" y="4672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750487" y="2475666"/>
            <a:ext cx="694690" cy="503555"/>
          </a:xfrm>
          <a:custGeom>
            <a:avLst/>
            <a:gdLst/>
            <a:ahLst/>
            <a:cxnLst/>
            <a:rect l="l" t="t" r="r" b="b"/>
            <a:pathLst>
              <a:path w="694690" h="503555">
                <a:moveTo>
                  <a:pt x="322814" y="403631"/>
                </a:moveTo>
                <a:lnTo>
                  <a:pt x="332827" y="408475"/>
                </a:lnTo>
                <a:lnTo>
                  <a:pt x="341879" y="410623"/>
                </a:lnTo>
                <a:lnTo>
                  <a:pt x="350010" y="410302"/>
                </a:lnTo>
                <a:lnTo>
                  <a:pt x="378240" y="379629"/>
                </a:lnTo>
                <a:lnTo>
                  <a:pt x="388279" y="333864"/>
                </a:lnTo>
                <a:lnTo>
                  <a:pt x="390149" y="296717"/>
                </a:lnTo>
                <a:lnTo>
                  <a:pt x="389905" y="285011"/>
                </a:lnTo>
                <a:lnTo>
                  <a:pt x="389293" y="274022"/>
                </a:lnTo>
                <a:lnTo>
                  <a:pt x="401482" y="273951"/>
                </a:lnTo>
                <a:lnTo>
                  <a:pt x="412604" y="276640"/>
                </a:lnTo>
                <a:lnTo>
                  <a:pt x="423036" y="281958"/>
                </a:lnTo>
                <a:lnTo>
                  <a:pt x="433152" y="289773"/>
                </a:lnTo>
                <a:lnTo>
                  <a:pt x="443329" y="299951"/>
                </a:lnTo>
                <a:lnTo>
                  <a:pt x="435848" y="310560"/>
                </a:lnTo>
                <a:lnTo>
                  <a:pt x="429778" y="322039"/>
                </a:lnTo>
                <a:lnTo>
                  <a:pt x="425087" y="334237"/>
                </a:lnTo>
                <a:lnTo>
                  <a:pt x="421742" y="346999"/>
                </a:lnTo>
                <a:lnTo>
                  <a:pt x="419708" y="360173"/>
                </a:lnTo>
                <a:lnTo>
                  <a:pt x="418954" y="373606"/>
                </a:lnTo>
                <a:lnTo>
                  <a:pt x="419445" y="387146"/>
                </a:lnTo>
                <a:lnTo>
                  <a:pt x="428066" y="426874"/>
                </a:lnTo>
                <a:lnTo>
                  <a:pt x="446710" y="462056"/>
                </a:lnTo>
                <a:lnTo>
                  <a:pt x="474484" y="488566"/>
                </a:lnTo>
                <a:lnTo>
                  <a:pt x="510494" y="502276"/>
                </a:lnTo>
                <a:lnTo>
                  <a:pt x="524173" y="503288"/>
                </a:lnTo>
                <a:lnTo>
                  <a:pt x="522105" y="485173"/>
                </a:lnTo>
                <a:lnTo>
                  <a:pt x="520411" y="468748"/>
                </a:lnTo>
                <a:lnTo>
                  <a:pt x="519132" y="453842"/>
                </a:lnTo>
                <a:lnTo>
                  <a:pt x="518306" y="440283"/>
                </a:lnTo>
                <a:lnTo>
                  <a:pt x="517971" y="427898"/>
                </a:lnTo>
                <a:lnTo>
                  <a:pt x="518166" y="416517"/>
                </a:lnTo>
                <a:lnTo>
                  <a:pt x="525025" y="377586"/>
                </a:lnTo>
                <a:lnTo>
                  <a:pt x="543469" y="340953"/>
                </a:lnTo>
                <a:lnTo>
                  <a:pt x="566396" y="308369"/>
                </a:lnTo>
                <a:lnTo>
                  <a:pt x="593867" y="272379"/>
                </a:lnTo>
                <a:lnTo>
                  <a:pt x="611270" y="251331"/>
                </a:lnTo>
                <a:lnTo>
                  <a:pt x="620917" y="239746"/>
                </a:lnTo>
                <a:lnTo>
                  <a:pt x="650742" y="201981"/>
                </a:lnTo>
                <a:lnTo>
                  <a:pt x="676827" y="161860"/>
                </a:lnTo>
                <a:lnTo>
                  <a:pt x="692656" y="122156"/>
                </a:lnTo>
                <a:lnTo>
                  <a:pt x="694526" y="109493"/>
                </a:lnTo>
                <a:lnTo>
                  <a:pt x="694292" y="97288"/>
                </a:lnTo>
                <a:lnTo>
                  <a:pt x="667481" y="55099"/>
                </a:lnTo>
                <a:lnTo>
                  <a:pt x="653103" y="46723"/>
                </a:lnTo>
                <a:lnTo>
                  <a:pt x="644365" y="52843"/>
                </a:lnTo>
                <a:lnTo>
                  <a:pt x="635028" y="59210"/>
                </a:lnTo>
                <a:lnTo>
                  <a:pt x="592953" y="85290"/>
                </a:lnTo>
                <a:lnTo>
                  <a:pt x="558198" y="102885"/>
                </a:lnTo>
                <a:lnTo>
                  <a:pt x="510829" y="118948"/>
                </a:lnTo>
                <a:lnTo>
                  <a:pt x="476736" y="122193"/>
                </a:lnTo>
                <a:lnTo>
                  <a:pt x="465980" y="121102"/>
                </a:lnTo>
                <a:lnTo>
                  <a:pt x="425699" y="99975"/>
                </a:lnTo>
                <a:lnTo>
                  <a:pt x="398224" y="62839"/>
                </a:lnTo>
                <a:lnTo>
                  <a:pt x="394154" y="55280"/>
                </a:lnTo>
                <a:lnTo>
                  <a:pt x="390058" y="47869"/>
                </a:lnTo>
                <a:lnTo>
                  <a:pt x="361641" y="15914"/>
                </a:lnTo>
                <a:lnTo>
                  <a:pt x="316473" y="1406"/>
                </a:lnTo>
                <a:lnTo>
                  <a:pt x="300272" y="0"/>
                </a:lnTo>
                <a:lnTo>
                  <a:pt x="289157" y="92"/>
                </a:lnTo>
                <a:lnTo>
                  <a:pt x="232383" y="6641"/>
                </a:lnTo>
                <a:lnTo>
                  <a:pt x="182220" y="16007"/>
                </a:lnTo>
                <a:lnTo>
                  <a:pt x="128937" y="29161"/>
                </a:lnTo>
                <a:lnTo>
                  <a:pt x="78304" y="45921"/>
                </a:lnTo>
                <a:lnTo>
                  <a:pt x="36091" y="66105"/>
                </a:lnTo>
                <a:lnTo>
                  <a:pt x="1177" y="102403"/>
                </a:lnTo>
                <a:lnTo>
                  <a:pt x="0" y="116018"/>
                </a:lnTo>
                <a:lnTo>
                  <a:pt x="5254" y="130352"/>
                </a:lnTo>
                <a:lnTo>
                  <a:pt x="17661" y="145383"/>
                </a:lnTo>
                <a:lnTo>
                  <a:pt x="37943" y="161088"/>
                </a:lnTo>
                <a:lnTo>
                  <a:pt x="66820" y="177444"/>
                </a:lnTo>
                <a:lnTo>
                  <a:pt x="60886" y="190620"/>
                </a:lnTo>
                <a:lnTo>
                  <a:pt x="49490" y="231273"/>
                </a:lnTo>
                <a:lnTo>
                  <a:pt x="44981" y="273093"/>
                </a:lnTo>
                <a:lnTo>
                  <a:pt x="43852" y="315414"/>
                </a:lnTo>
                <a:lnTo>
                  <a:pt x="43622" y="329516"/>
                </a:lnTo>
                <a:lnTo>
                  <a:pt x="41550" y="371467"/>
                </a:lnTo>
                <a:lnTo>
                  <a:pt x="34682" y="412362"/>
                </a:lnTo>
                <a:lnTo>
                  <a:pt x="19513" y="451535"/>
                </a:lnTo>
                <a:lnTo>
                  <a:pt x="29180" y="455385"/>
                </a:lnTo>
                <a:lnTo>
                  <a:pt x="39959" y="458064"/>
                </a:lnTo>
                <a:lnTo>
                  <a:pt x="51675" y="459716"/>
                </a:lnTo>
                <a:lnTo>
                  <a:pt x="64154" y="460483"/>
                </a:lnTo>
                <a:lnTo>
                  <a:pt x="77223" y="460506"/>
                </a:lnTo>
                <a:lnTo>
                  <a:pt x="90707" y="459929"/>
                </a:lnTo>
                <a:lnTo>
                  <a:pt x="104432" y="458894"/>
                </a:lnTo>
                <a:lnTo>
                  <a:pt x="118225" y="457542"/>
                </a:lnTo>
                <a:lnTo>
                  <a:pt x="131912" y="456016"/>
                </a:lnTo>
                <a:lnTo>
                  <a:pt x="145318" y="454458"/>
                </a:lnTo>
                <a:lnTo>
                  <a:pt x="158270" y="453011"/>
                </a:lnTo>
                <a:lnTo>
                  <a:pt x="170593" y="451817"/>
                </a:lnTo>
                <a:lnTo>
                  <a:pt x="182114" y="451018"/>
                </a:lnTo>
                <a:lnTo>
                  <a:pt x="192659" y="450756"/>
                </a:lnTo>
                <a:lnTo>
                  <a:pt x="202153" y="452852"/>
                </a:lnTo>
                <a:lnTo>
                  <a:pt x="209137" y="457436"/>
                </a:lnTo>
                <a:lnTo>
                  <a:pt x="214330" y="463777"/>
                </a:lnTo>
                <a:lnTo>
                  <a:pt x="218452" y="471143"/>
                </a:lnTo>
                <a:lnTo>
                  <a:pt x="222219" y="478805"/>
                </a:lnTo>
                <a:lnTo>
                  <a:pt x="226352" y="486031"/>
                </a:lnTo>
                <a:lnTo>
                  <a:pt x="231569" y="492090"/>
                </a:lnTo>
                <a:lnTo>
                  <a:pt x="238588" y="496251"/>
                </a:lnTo>
                <a:lnTo>
                  <a:pt x="248129" y="497784"/>
                </a:lnTo>
                <a:lnTo>
                  <a:pt x="260910" y="495958"/>
                </a:lnTo>
                <a:lnTo>
                  <a:pt x="294659" y="460278"/>
                </a:lnTo>
                <a:lnTo>
                  <a:pt x="301411" y="418985"/>
                </a:lnTo>
                <a:lnTo>
                  <a:pt x="301061" y="405455"/>
                </a:lnTo>
                <a:lnTo>
                  <a:pt x="299702" y="392980"/>
                </a:lnTo>
                <a:lnTo>
                  <a:pt x="308290" y="397586"/>
                </a:lnTo>
                <a:lnTo>
                  <a:pt x="320229" y="403168"/>
                </a:lnTo>
                <a:lnTo>
                  <a:pt x="332829" y="410276"/>
                </a:lnTo>
                <a:lnTo>
                  <a:pt x="344827" y="406484"/>
                </a:lnTo>
                <a:lnTo>
                  <a:pt x="355927" y="39641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0669154" y="3453809"/>
            <a:ext cx="183515" cy="253365"/>
          </a:xfrm>
          <a:custGeom>
            <a:avLst/>
            <a:gdLst/>
            <a:ahLst/>
            <a:cxnLst/>
            <a:rect l="l" t="t" r="r" b="b"/>
            <a:pathLst>
              <a:path w="183515" h="253364">
                <a:moveTo>
                  <a:pt x="91210" y="0"/>
                </a:moveTo>
                <a:lnTo>
                  <a:pt x="55368" y="14231"/>
                </a:lnTo>
                <a:lnTo>
                  <a:pt x="54663" y="18975"/>
                </a:lnTo>
                <a:lnTo>
                  <a:pt x="55163" y="24250"/>
                </a:lnTo>
                <a:lnTo>
                  <a:pt x="56464" y="30012"/>
                </a:lnTo>
                <a:lnTo>
                  <a:pt x="58158" y="36218"/>
                </a:lnTo>
                <a:lnTo>
                  <a:pt x="59840" y="42825"/>
                </a:lnTo>
                <a:lnTo>
                  <a:pt x="61102" y="49789"/>
                </a:lnTo>
                <a:lnTo>
                  <a:pt x="61539" y="57066"/>
                </a:lnTo>
                <a:lnTo>
                  <a:pt x="60744" y="64613"/>
                </a:lnTo>
                <a:lnTo>
                  <a:pt x="58312" y="72387"/>
                </a:lnTo>
                <a:lnTo>
                  <a:pt x="53834" y="80344"/>
                </a:lnTo>
                <a:lnTo>
                  <a:pt x="47594" y="88714"/>
                </a:lnTo>
                <a:lnTo>
                  <a:pt x="34881" y="105492"/>
                </a:lnTo>
                <a:lnTo>
                  <a:pt x="28673" y="113984"/>
                </a:lnTo>
                <a:lnTo>
                  <a:pt x="7910" y="149616"/>
                </a:lnTo>
                <a:lnTo>
                  <a:pt x="0" y="189927"/>
                </a:lnTo>
                <a:lnTo>
                  <a:pt x="1021" y="201051"/>
                </a:lnTo>
                <a:lnTo>
                  <a:pt x="13395" y="237606"/>
                </a:lnTo>
                <a:lnTo>
                  <a:pt x="48796" y="253212"/>
                </a:lnTo>
                <a:lnTo>
                  <a:pt x="61290" y="251488"/>
                </a:lnTo>
                <a:lnTo>
                  <a:pt x="99332" y="225983"/>
                </a:lnTo>
                <a:lnTo>
                  <a:pt x="100751" y="223359"/>
                </a:lnTo>
                <a:lnTo>
                  <a:pt x="88594" y="223359"/>
                </a:lnTo>
                <a:lnTo>
                  <a:pt x="111987" y="187656"/>
                </a:lnTo>
                <a:lnTo>
                  <a:pt x="120564" y="187656"/>
                </a:lnTo>
                <a:lnTo>
                  <a:pt x="122992" y="184997"/>
                </a:lnTo>
                <a:lnTo>
                  <a:pt x="148858" y="154401"/>
                </a:lnTo>
                <a:lnTo>
                  <a:pt x="169943" y="121437"/>
                </a:lnTo>
                <a:lnTo>
                  <a:pt x="183096" y="72554"/>
                </a:lnTo>
                <a:lnTo>
                  <a:pt x="168004" y="56717"/>
                </a:lnTo>
                <a:lnTo>
                  <a:pt x="134409" y="24408"/>
                </a:lnTo>
                <a:lnTo>
                  <a:pt x="100264" y="1627"/>
                </a:lnTo>
                <a:lnTo>
                  <a:pt x="91210" y="0"/>
                </a:lnTo>
                <a:close/>
              </a:path>
              <a:path w="183515" h="253364">
                <a:moveTo>
                  <a:pt x="111987" y="187656"/>
                </a:moveTo>
                <a:lnTo>
                  <a:pt x="88594" y="223359"/>
                </a:lnTo>
                <a:lnTo>
                  <a:pt x="96701" y="213948"/>
                </a:lnTo>
                <a:lnTo>
                  <a:pt x="105243" y="204436"/>
                </a:lnTo>
                <a:lnTo>
                  <a:pt x="110036" y="199187"/>
                </a:lnTo>
                <a:lnTo>
                  <a:pt x="111987" y="187656"/>
                </a:lnTo>
                <a:close/>
              </a:path>
              <a:path w="183515" h="253364">
                <a:moveTo>
                  <a:pt x="110036" y="199187"/>
                </a:moveTo>
                <a:lnTo>
                  <a:pt x="105243" y="204436"/>
                </a:lnTo>
                <a:lnTo>
                  <a:pt x="96701" y="213948"/>
                </a:lnTo>
                <a:lnTo>
                  <a:pt x="88594" y="223359"/>
                </a:lnTo>
                <a:lnTo>
                  <a:pt x="100751" y="223359"/>
                </a:lnTo>
                <a:lnTo>
                  <a:pt x="105262" y="215015"/>
                </a:lnTo>
                <a:lnTo>
                  <a:pt x="109520" y="202236"/>
                </a:lnTo>
                <a:lnTo>
                  <a:pt x="110036" y="199187"/>
                </a:lnTo>
                <a:close/>
              </a:path>
              <a:path w="183515" h="253364">
                <a:moveTo>
                  <a:pt x="120564" y="187656"/>
                </a:moveTo>
                <a:lnTo>
                  <a:pt x="111987" y="187656"/>
                </a:lnTo>
                <a:lnTo>
                  <a:pt x="110036" y="199187"/>
                </a:lnTo>
                <a:lnTo>
                  <a:pt x="120564" y="187656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0669154" y="3453809"/>
            <a:ext cx="183515" cy="253365"/>
          </a:xfrm>
          <a:custGeom>
            <a:avLst/>
            <a:gdLst/>
            <a:ahLst/>
            <a:cxnLst/>
            <a:rect l="l" t="t" r="r" b="b"/>
            <a:pathLst>
              <a:path w="183515" h="253364">
                <a:moveTo>
                  <a:pt x="111987" y="187656"/>
                </a:moveTo>
                <a:lnTo>
                  <a:pt x="99332" y="225983"/>
                </a:lnTo>
                <a:lnTo>
                  <a:pt x="61290" y="251488"/>
                </a:lnTo>
                <a:lnTo>
                  <a:pt x="48796" y="253212"/>
                </a:lnTo>
                <a:lnTo>
                  <a:pt x="35348" y="253051"/>
                </a:lnTo>
                <a:lnTo>
                  <a:pt x="7587" y="224849"/>
                </a:lnTo>
                <a:lnTo>
                  <a:pt x="0" y="189927"/>
                </a:lnTo>
                <a:lnTo>
                  <a:pt x="310" y="179263"/>
                </a:lnTo>
                <a:lnTo>
                  <a:pt x="12226" y="140374"/>
                </a:lnTo>
                <a:lnTo>
                  <a:pt x="34881" y="105492"/>
                </a:lnTo>
                <a:lnTo>
                  <a:pt x="47594" y="88714"/>
                </a:lnTo>
                <a:lnTo>
                  <a:pt x="53834" y="80344"/>
                </a:lnTo>
                <a:lnTo>
                  <a:pt x="58312" y="72387"/>
                </a:lnTo>
                <a:lnTo>
                  <a:pt x="60744" y="64613"/>
                </a:lnTo>
                <a:lnTo>
                  <a:pt x="61539" y="57066"/>
                </a:lnTo>
                <a:lnTo>
                  <a:pt x="61102" y="49789"/>
                </a:lnTo>
                <a:lnTo>
                  <a:pt x="59840" y="42825"/>
                </a:lnTo>
                <a:lnTo>
                  <a:pt x="58158" y="36218"/>
                </a:lnTo>
                <a:lnTo>
                  <a:pt x="56464" y="30012"/>
                </a:lnTo>
                <a:lnTo>
                  <a:pt x="55163" y="24250"/>
                </a:lnTo>
                <a:lnTo>
                  <a:pt x="91210" y="0"/>
                </a:lnTo>
                <a:lnTo>
                  <a:pt x="100264" y="1627"/>
                </a:lnTo>
                <a:lnTo>
                  <a:pt x="134409" y="24408"/>
                </a:lnTo>
                <a:lnTo>
                  <a:pt x="168004" y="56717"/>
                </a:lnTo>
                <a:lnTo>
                  <a:pt x="183096" y="72554"/>
                </a:lnTo>
                <a:lnTo>
                  <a:pt x="181895" y="85383"/>
                </a:lnTo>
                <a:lnTo>
                  <a:pt x="163714" y="132733"/>
                </a:lnTo>
                <a:lnTo>
                  <a:pt x="140552" y="164827"/>
                </a:lnTo>
                <a:lnTo>
                  <a:pt x="114061" y="194794"/>
                </a:lnTo>
                <a:lnTo>
                  <a:pt x="105243" y="204436"/>
                </a:lnTo>
                <a:lnTo>
                  <a:pt x="96701" y="213948"/>
                </a:lnTo>
                <a:lnTo>
                  <a:pt x="88594" y="22335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469321" y="1568198"/>
            <a:ext cx="366395" cy="244475"/>
          </a:xfrm>
          <a:custGeom>
            <a:avLst/>
            <a:gdLst/>
            <a:ahLst/>
            <a:cxnLst/>
            <a:rect l="l" t="t" r="r" b="b"/>
            <a:pathLst>
              <a:path w="366395" h="244475">
                <a:moveTo>
                  <a:pt x="162283" y="0"/>
                </a:moveTo>
                <a:lnTo>
                  <a:pt x="106636" y="2901"/>
                </a:lnTo>
                <a:lnTo>
                  <a:pt x="57926" y="14050"/>
                </a:lnTo>
                <a:lnTo>
                  <a:pt x="21258" y="33243"/>
                </a:lnTo>
                <a:lnTo>
                  <a:pt x="0" y="76673"/>
                </a:lnTo>
                <a:lnTo>
                  <a:pt x="14040" y="82135"/>
                </a:lnTo>
                <a:lnTo>
                  <a:pt x="27358" y="88699"/>
                </a:lnTo>
                <a:lnTo>
                  <a:pt x="63812" y="113673"/>
                </a:lnTo>
                <a:lnTo>
                  <a:pt x="96780" y="143787"/>
                </a:lnTo>
                <a:lnTo>
                  <a:pt x="117943" y="164950"/>
                </a:lnTo>
                <a:lnTo>
                  <a:pt x="128531" y="175461"/>
                </a:lnTo>
                <a:lnTo>
                  <a:pt x="161332" y="205116"/>
                </a:lnTo>
                <a:lnTo>
                  <a:pt x="197450" y="229171"/>
                </a:lnTo>
                <a:lnTo>
                  <a:pt x="239153" y="244046"/>
                </a:lnTo>
                <a:lnTo>
                  <a:pt x="208798" y="221284"/>
                </a:lnTo>
                <a:lnTo>
                  <a:pt x="203326" y="221284"/>
                </a:lnTo>
                <a:lnTo>
                  <a:pt x="191913" y="220015"/>
                </a:lnTo>
                <a:lnTo>
                  <a:pt x="158641" y="199143"/>
                </a:lnTo>
                <a:lnTo>
                  <a:pt x="137515" y="167833"/>
                </a:lnTo>
                <a:lnTo>
                  <a:pt x="306744" y="167833"/>
                </a:lnTo>
                <a:lnTo>
                  <a:pt x="308419" y="166658"/>
                </a:lnTo>
                <a:lnTo>
                  <a:pt x="342449" y="146801"/>
                </a:lnTo>
                <a:lnTo>
                  <a:pt x="364274" y="140516"/>
                </a:lnTo>
                <a:lnTo>
                  <a:pt x="365948" y="116292"/>
                </a:lnTo>
                <a:lnTo>
                  <a:pt x="352172" y="74918"/>
                </a:lnTo>
                <a:lnTo>
                  <a:pt x="319813" y="42804"/>
                </a:lnTo>
                <a:lnTo>
                  <a:pt x="273976" y="19748"/>
                </a:lnTo>
                <a:lnTo>
                  <a:pt x="219765" y="5548"/>
                </a:lnTo>
                <a:lnTo>
                  <a:pt x="191114" y="1705"/>
                </a:lnTo>
                <a:lnTo>
                  <a:pt x="162283" y="0"/>
                </a:lnTo>
                <a:close/>
              </a:path>
              <a:path w="366395" h="244475">
                <a:moveTo>
                  <a:pt x="137515" y="167833"/>
                </a:moveTo>
                <a:lnTo>
                  <a:pt x="169545" y="209262"/>
                </a:lnTo>
                <a:lnTo>
                  <a:pt x="203326" y="221284"/>
                </a:lnTo>
                <a:lnTo>
                  <a:pt x="208208" y="220842"/>
                </a:lnTo>
                <a:lnTo>
                  <a:pt x="137515" y="167833"/>
                </a:lnTo>
                <a:close/>
              </a:path>
              <a:path w="366395" h="244475">
                <a:moveTo>
                  <a:pt x="208208" y="220842"/>
                </a:moveTo>
                <a:lnTo>
                  <a:pt x="203326" y="221284"/>
                </a:lnTo>
                <a:lnTo>
                  <a:pt x="208798" y="221284"/>
                </a:lnTo>
                <a:lnTo>
                  <a:pt x="208208" y="220842"/>
                </a:lnTo>
                <a:close/>
              </a:path>
              <a:path w="366395" h="244475">
                <a:moveTo>
                  <a:pt x="306744" y="167833"/>
                </a:moveTo>
                <a:lnTo>
                  <a:pt x="137515" y="167833"/>
                </a:lnTo>
                <a:lnTo>
                  <a:pt x="208208" y="220842"/>
                </a:lnTo>
                <a:lnTo>
                  <a:pt x="249923" y="206391"/>
                </a:lnTo>
                <a:lnTo>
                  <a:pt x="285162" y="183143"/>
                </a:lnTo>
                <a:lnTo>
                  <a:pt x="296831" y="174788"/>
                </a:lnTo>
                <a:lnTo>
                  <a:pt x="306744" y="16783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469321" y="1568198"/>
            <a:ext cx="366395" cy="244475"/>
          </a:xfrm>
          <a:custGeom>
            <a:avLst/>
            <a:gdLst/>
            <a:ahLst/>
            <a:cxnLst/>
            <a:rect l="l" t="t" r="r" b="b"/>
            <a:pathLst>
              <a:path w="366395" h="244475">
                <a:moveTo>
                  <a:pt x="239153" y="244046"/>
                </a:moveTo>
                <a:lnTo>
                  <a:pt x="197450" y="229171"/>
                </a:lnTo>
                <a:lnTo>
                  <a:pt x="161332" y="205116"/>
                </a:lnTo>
                <a:lnTo>
                  <a:pt x="128531" y="175461"/>
                </a:lnTo>
                <a:lnTo>
                  <a:pt x="107387" y="154348"/>
                </a:lnTo>
                <a:lnTo>
                  <a:pt x="96780" y="143787"/>
                </a:lnTo>
                <a:lnTo>
                  <a:pt x="63812" y="113673"/>
                </a:lnTo>
                <a:lnTo>
                  <a:pt x="27358" y="88699"/>
                </a:lnTo>
                <a:lnTo>
                  <a:pt x="0" y="76673"/>
                </a:lnTo>
                <a:lnTo>
                  <a:pt x="1736" y="60278"/>
                </a:lnTo>
                <a:lnTo>
                  <a:pt x="37768" y="22654"/>
                </a:lnTo>
                <a:lnTo>
                  <a:pt x="81095" y="7457"/>
                </a:lnTo>
                <a:lnTo>
                  <a:pt x="133912" y="407"/>
                </a:lnTo>
                <a:lnTo>
                  <a:pt x="162283" y="0"/>
                </a:lnTo>
                <a:lnTo>
                  <a:pt x="191114" y="1705"/>
                </a:lnTo>
                <a:lnTo>
                  <a:pt x="247598" y="11554"/>
                </a:lnTo>
                <a:lnTo>
                  <a:pt x="298260" y="30157"/>
                </a:lnTo>
                <a:lnTo>
                  <a:pt x="337996" y="57716"/>
                </a:lnTo>
                <a:lnTo>
                  <a:pt x="361702" y="94435"/>
                </a:lnTo>
                <a:lnTo>
                  <a:pt x="365948" y="116292"/>
                </a:lnTo>
                <a:lnTo>
                  <a:pt x="364274" y="140516"/>
                </a:lnTo>
                <a:lnTo>
                  <a:pt x="353464" y="142752"/>
                </a:lnTo>
                <a:lnTo>
                  <a:pt x="342449" y="146801"/>
                </a:lnTo>
                <a:lnTo>
                  <a:pt x="308419" y="166658"/>
                </a:lnTo>
                <a:lnTo>
                  <a:pt x="285162" y="183143"/>
                </a:lnTo>
                <a:lnTo>
                  <a:pt x="273438" y="191408"/>
                </a:lnTo>
                <a:lnTo>
                  <a:pt x="238182" y="212474"/>
                </a:lnTo>
                <a:lnTo>
                  <a:pt x="203326" y="221284"/>
                </a:lnTo>
                <a:lnTo>
                  <a:pt x="191913" y="220015"/>
                </a:lnTo>
                <a:lnTo>
                  <a:pt x="180644" y="216113"/>
                </a:lnTo>
                <a:lnTo>
                  <a:pt x="169545" y="209262"/>
                </a:lnTo>
                <a:lnTo>
                  <a:pt x="158641" y="199143"/>
                </a:lnTo>
                <a:lnTo>
                  <a:pt x="147956" y="185440"/>
                </a:lnTo>
                <a:lnTo>
                  <a:pt x="137515" y="167833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0018787" y="1032816"/>
            <a:ext cx="471805" cy="387985"/>
          </a:xfrm>
          <a:custGeom>
            <a:avLst/>
            <a:gdLst/>
            <a:ahLst/>
            <a:cxnLst/>
            <a:rect l="l" t="t" r="r" b="b"/>
            <a:pathLst>
              <a:path w="471804" h="387984">
                <a:moveTo>
                  <a:pt x="193110" y="0"/>
                </a:moveTo>
                <a:lnTo>
                  <a:pt x="140305" y="7495"/>
                </a:lnTo>
                <a:lnTo>
                  <a:pt x="89238" y="32432"/>
                </a:lnTo>
                <a:lnTo>
                  <a:pt x="58804" y="56706"/>
                </a:lnTo>
                <a:lnTo>
                  <a:pt x="33107" y="85671"/>
                </a:lnTo>
                <a:lnTo>
                  <a:pt x="6914" y="135234"/>
                </a:lnTo>
                <a:lnTo>
                  <a:pt x="0" y="170567"/>
                </a:lnTo>
                <a:lnTo>
                  <a:pt x="302" y="188461"/>
                </a:lnTo>
                <a:lnTo>
                  <a:pt x="15213" y="234265"/>
                </a:lnTo>
                <a:lnTo>
                  <a:pt x="50038" y="273546"/>
                </a:lnTo>
                <a:lnTo>
                  <a:pt x="83854" y="303116"/>
                </a:lnTo>
                <a:lnTo>
                  <a:pt x="122488" y="332090"/>
                </a:lnTo>
                <a:lnTo>
                  <a:pt x="162799" y="357636"/>
                </a:lnTo>
                <a:lnTo>
                  <a:pt x="201649" y="376922"/>
                </a:lnTo>
                <a:lnTo>
                  <a:pt x="250316" y="387918"/>
                </a:lnTo>
                <a:lnTo>
                  <a:pt x="262407" y="385385"/>
                </a:lnTo>
                <a:lnTo>
                  <a:pt x="271778" y="379163"/>
                </a:lnTo>
                <a:lnTo>
                  <a:pt x="278036" y="368899"/>
                </a:lnTo>
                <a:lnTo>
                  <a:pt x="280789" y="354238"/>
                </a:lnTo>
                <a:lnTo>
                  <a:pt x="279646" y="334825"/>
                </a:lnTo>
                <a:lnTo>
                  <a:pt x="337851" y="334825"/>
                </a:lnTo>
                <a:lnTo>
                  <a:pt x="364146" y="290085"/>
                </a:lnTo>
                <a:lnTo>
                  <a:pt x="385799" y="244356"/>
                </a:lnTo>
                <a:lnTo>
                  <a:pt x="393220" y="228662"/>
                </a:lnTo>
                <a:lnTo>
                  <a:pt x="417568" y="182550"/>
                </a:lnTo>
                <a:lnTo>
                  <a:pt x="447260" y="141373"/>
                </a:lnTo>
                <a:lnTo>
                  <a:pt x="471428" y="118875"/>
                </a:lnTo>
                <a:lnTo>
                  <a:pt x="459717" y="108080"/>
                </a:lnTo>
                <a:lnTo>
                  <a:pt x="448295" y="97156"/>
                </a:lnTo>
                <a:lnTo>
                  <a:pt x="426105" y="75441"/>
                </a:lnTo>
                <a:lnTo>
                  <a:pt x="415229" y="64913"/>
                </a:lnTo>
                <a:lnTo>
                  <a:pt x="404428" y="54782"/>
                </a:lnTo>
                <a:lnTo>
                  <a:pt x="393648" y="45176"/>
                </a:lnTo>
                <a:lnTo>
                  <a:pt x="382835" y="36230"/>
                </a:lnTo>
                <a:lnTo>
                  <a:pt x="371931" y="28070"/>
                </a:lnTo>
                <a:lnTo>
                  <a:pt x="230992" y="28070"/>
                </a:lnTo>
                <a:lnTo>
                  <a:pt x="229583" y="20837"/>
                </a:lnTo>
                <a:lnTo>
                  <a:pt x="228172" y="13846"/>
                </a:lnTo>
                <a:lnTo>
                  <a:pt x="226636" y="6734"/>
                </a:lnTo>
                <a:lnTo>
                  <a:pt x="210173" y="2091"/>
                </a:lnTo>
                <a:lnTo>
                  <a:pt x="193110" y="0"/>
                </a:lnTo>
                <a:close/>
              </a:path>
              <a:path w="471804" h="387984">
                <a:moveTo>
                  <a:pt x="337851" y="334825"/>
                </a:moveTo>
                <a:lnTo>
                  <a:pt x="279646" y="334825"/>
                </a:lnTo>
                <a:lnTo>
                  <a:pt x="292320" y="372925"/>
                </a:lnTo>
                <a:lnTo>
                  <a:pt x="332763" y="341710"/>
                </a:lnTo>
                <a:lnTo>
                  <a:pt x="337851" y="334825"/>
                </a:lnTo>
                <a:close/>
              </a:path>
              <a:path w="471804" h="387984">
                <a:moveTo>
                  <a:pt x="301721" y="3078"/>
                </a:moveTo>
                <a:lnTo>
                  <a:pt x="261100" y="11891"/>
                </a:lnTo>
                <a:lnTo>
                  <a:pt x="230992" y="28070"/>
                </a:lnTo>
                <a:lnTo>
                  <a:pt x="371931" y="28070"/>
                </a:lnTo>
                <a:lnTo>
                  <a:pt x="338184" y="9655"/>
                </a:lnTo>
                <a:lnTo>
                  <a:pt x="301721" y="3078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0018787" y="1032816"/>
            <a:ext cx="471805" cy="387985"/>
          </a:xfrm>
          <a:custGeom>
            <a:avLst/>
            <a:gdLst/>
            <a:ahLst/>
            <a:cxnLst/>
            <a:rect l="l" t="t" r="r" b="b"/>
            <a:pathLst>
              <a:path w="471804" h="387984">
                <a:moveTo>
                  <a:pt x="279646" y="334825"/>
                </a:moveTo>
                <a:lnTo>
                  <a:pt x="271778" y="379163"/>
                </a:lnTo>
                <a:lnTo>
                  <a:pt x="250316" y="387918"/>
                </a:lnTo>
                <a:lnTo>
                  <a:pt x="235898" y="387115"/>
                </a:lnTo>
                <a:lnTo>
                  <a:pt x="182603" y="368238"/>
                </a:lnTo>
                <a:lnTo>
                  <a:pt x="142630" y="345469"/>
                </a:lnTo>
                <a:lnTo>
                  <a:pt x="102765" y="317855"/>
                </a:lnTo>
                <a:lnTo>
                  <a:pt x="66147" y="288228"/>
                </a:lnTo>
                <a:lnTo>
                  <a:pt x="35917" y="259421"/>
                </a:lnTo>
                <a:lnTo>
                  <a:pt x="9415" y="223942"/>
                </a:lnTo>
                <a:lnTo>
                  <a:pt x="0" y="170567"/>
                </a:lnTo>
                <a:lnTo>
                  <a:pt x="2270" y="152773"/>
                </a:lnTo>
                <a:lnTo>
                  <a:pt x="22530" y="101529"/>
                </a:lnTo>
                <a:lnTo>
                  <a:pt x="45264" y="70679"/>
                </a:lnTo>
                <a:lnTo>
                  <a:pt x="73528" y="43907"/>
                </a:lnTo>
                <a:lnTo>
                  <a:pt x="105737" y="22437"/>
                </a:lnTo>
                <a:lnTo>
                  <a:pt x="157977" y="2854"/>
                </a:lnTo>
                <a:lnTo>
                  <a:pt x="193110" y="0"/>
                </a:lnTo>
                <a:lnTo>
                  <a:pt x="210173" y="2091"/>
                </a:lnTo>
                <a:lnTo>
                  <a:pt x="226636" y="6734"/>
                </a:lnTo>
                <a:lnTo>
                  <a:pt x="228172" y="13846"/>
                </a:lnTo>
                <a:lnTo>
                  <a:pt x="229608" y="20958"/>
                </a:lnTo>
                <a:lnTo>
                  <a:pt x="230992" y="28070"/>
                </a:lnTo>
                <a:lnTo>
                  <a:pt x="246384" y="18862"/>
                </a:lnTo>
                <a:lnTo>
                  <a:pt x="261100" y="11891"/>
                </a:lnTo>
                <a:lnTo>
                  <a:pt x="275192" y="7024"/>
                </a:lnTo>
                <a:lnTo>
                  <a:pt x="288714" y="4130"/>
                </a:lnTo>
                <a:lnTo>
                  <a:pt x="301721" y="3078"/>
                </a:lnTo>
                <a:lnTo>
                  <a:pt x="314266" y="3736"/>
                </a:lnTo>
                <a:lnTo>
                  <a:pt x="360897" y="20837"/>
                </a:lnTo>
                <a:lnTo>
                  <a:pt x="393648" y="45176"/>
                </a:lnTo>
                <a:lnTo>
                  <a:pt x="426105" y="75441"/>
                </a:lnTo>
                <a:lnTo>
                  <a:pt x="437109" y="86232"/>
                </a:lnTo>
                <a:lnTo>
                  <a:pt x="448295" y="97156"/>
                </a:lnTo>
                <a:lnTo>
                  <a:pt x="459717" y="108080"/>
                </a:lnTo>
                <a:lnTo>
                  <a:pt x="471428" y="118875"/>
                </a:lnTo>
                <a:lnTo>
                  <a:pt x="458836" y="129518"/>
                </a:lnTo>
                <a:lnTo>
                  <a:pt x="426731" y="168055"/>
                </a:lnTo>
                <a:lnTo>
                  <a:pt x="400918" y="213019"/>
                </a:lnTo>
                <a:lnTo>
                  <a:pt x="378550" y="259935"/>
                </a:lnTo>
                <a:lnTo>
                  <a:pt x="371368" y="275233"/>
                </a:lnTo>
                <a:lnTo>
                  <a:pt x="349165" y="317786"/>
                </a:lnTo>
                <a:lnTo>
                  <a:pt x="323765" y="351842"/>
                </a:lnTo>
                <a:lnTo>
                  <a:pt x="303649" y="367615"/>
                </a:lnTo>
                <a:lnTo>
                  <a:pt x="292320" y="372925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780314" y="1410825"/>
            <a:ext cx="4637334" cy="797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8139665" y="2296849"/>
            <a:ext cx="736600" cy="467359"/>
          </a:xfrm>
          <a:custGeom>
            <a:avLst/>
            <a:gdLst/>
            <a:ahLst/>
            <a:cxnLst/>
            <a:rect l="l" t="t" r="r" b="b"/>
            <a:pathLst>
              <a:path w="736600" h="467360">
                <a:moveTo>
                  <a:pt x="601675" y="343505"/>
                </a:moveTo>
                <a:lnTo>
                  <a:pt x="268648" y="343505"/>
                </a:lnTo>
                <a:lnTo>
                  <a:pt x="280068" y="343537"/>
                </a:lnTo>
                <a:lnTo>
                  <a:pt x="291570" y="343921"/>
                </a:lnTo>
                <a:lnTo>
                  <a:pt x="338813" y="349973"/>
                </a:lnTo>
                <a:lnTo>
                  <a:pt x="376144" y="360668"/>
                </a:lnTo>
                <a:lnTo>
                  <a:pt x="415746" y="378152"/>
                </a:lnTo>
                <a:lnTo>
                  <a:pt x="449669" y="401291"/>
                </a:lnTo>
                <a:lnTo>
                  <a:pt x="477269" y="426436"/>
                </a:lnTo>
                <a:lnTo>
                  <a:pt x="486597" y="434604"/>
                </a:lnTo>
                <a:lnTo>
                  <a:pt x="529986" y="461594"/>
                </a:lnTo>
                <a:lnTo>
                  <a:pt x="551223" y="467107"/>
                </a:lnTo>
                <a:lnTo>
                  <a:pt x="560387" y="466918"/>
                </a:lnTo>
                <a:lnTo>
                  <a:pt x="570690" y="465742"/>
                </a:lnTo>
                <a:lnTo>
                  <a:pt x="581957" y="463832"/>
                </a:lnTo>
                <a:lnTo>
                  <a:pt x="619797" y="456233"/>
                </a:lnTo>
                <a:lnTo>
                  <a:pt x="633174" y="453921"/>
                </a:lnTo>
                <a:lnTo>
                  <a:pt x="646643" y="452141"/>
                </a:lnTo>
                <a:lnTo>
                  <a:pt x="660029" y="451147"/>
                </a:lnTo>
                <a:lnTo>
                  <a:pt x="686695" y="451147"/>
                </a:lnTo>
                <a:lnTo>
                  <a:pt x="673106" y="445996"/>
                </a:lnTo>
                <a:lnTo>
                  <a:pt x="665540" y="444397"/>
                </a:lnTo>
                <a:lnTo>
                  <a:pt x="653535" y="440035"/>
                </a:lnTo>
                <a:lnTo>
                  <a:pt x="640969" y="433816"/>
                </a:lnTo>
                <a:lnTo>
                  <a:pt x="720332" y="433816"/>
                </a:lnTo>
                <a:lnTo>
                  <a:pt x="727600" y="427271"/>
                </a:lnTo>
                <a:lnTo>
                  <a:pt x="664799" y="383792"/>
                </a:lnTo>
                <a:lnTo>
                  <a:pt x="652331" y="378116"/>
                </a:lnTo>
                <a:lnTo>
                  <a:pt x="640199" y="372004"/>
                </a:lnTo>
                <a:lnTo>
                  <a:pt x="628586" y="365315"/>
                </a:lnTo>
                <a:lnTo>
                  <a:pt x="617670" y="357910"/>
                </a:lnTo>
                <a:lnTo>
                  <a:pt x="607633" y="349648"/>
                </a:lnTo>
                <a:lnTo>
                  <a:pt x="601675" y="343505"/>
                </a:lnTo>
                <a:close/>
              </a:path>
              <a:path w="736600" h="467360">
                <a:moveTo>
                  <a:pt x="686695" y="451147"/>
                </a:moveTo>
                <a:lnTo>
                  <a:pt x="660029" y="451147"/>
                </a:lnTo>
                <a:lnTo>
                  <a:pt x="673157" y="451191"/>
                </a:lnTo>
                <a:lnTo>
                  <a:pt x="685852" y="452527"/>
                </a:lnTo>
                <a:lnTo>
                  <a:pt x="697940" y="455409"/>
                </a:lnTo>
                <a:lnTo>
                  <a:pt x="686695" y="451147"/>
                </a:lnTo>
                <a:close/>
              </a:path>
              <a:path w="736600" h="467360">
                <a:moveTo>
                  <a:pt x="720332" y="433816"/>
                </a:moveTo>
                <a:lnTo>
                  <a:pt x="640969" y="433816"/>
                </a:lnTo>
                <a:lnTo>
                  <a:pt x="673106" y="445996"/>
                </a:lnTo>
                <a:lnTo>
                  <a:pt x="677017" y="446823"/>
                </a:lnTo>
                <a:lnTo>
                  <a:pt x="687998" y="447239"/>
                </a:lnTo>
                <a:lnTo>
                  <a:pt x="698515" y="445568"/>
                </a:lnTo>
                <a:lnTo>
                  <a:pt x="708600" y="441733"/>
                </a:lnTo>
                <a:lnTo>
                  <a:pt x="718284" y="435660"/>
                </a:lnTo>
                <a:lnTo>
                  <a:pt x="720332" y="433816"/>
                </a:lnTo>
                <a:close/>
              </a:path>
              <a:path w="736600" h="467360">
                <a:moveTo>
                  <a:pt x="640969" y="433816"/>
                </a:moveTo>
                <a:lnTo>
                  <a:pt x="653535" y="440035"/>
                </a:lnTo>
                <a:lnTo>
                  <a:pt x="665540" y="444397"/>
                </a:lnTo>
                <a:lnTo>
                  <a:pt x="673106" y="445996"/>
                </a:lnTo>
                <a:lnTo>
                  <a:pt x="640969" y="433816"/>
                </a:lnTo>
                <a:close/>
              </a:path>
              <a:path w="736600" h="467360">
                <a:moveTo>
                  <a:pt x="57490" y="4999"/>
                </a:moveTo>
                <a:lnTo>
                  <a:pt x="14475" y="11325"/>
                </a:lnTo>
                <a:lnTo>
                  <a:pt x="0" y="41841"/>
                </a:lnTo>
                <a:lnTo>
                  <a:pt x="2046" y="55152"/>
                </a:lnTo>
                <a:lnTo>
                  <a:pt x="24357" y="112776"/>
                </a:lnTo>
                <a:lnTo>
                  <a:pt x="45071" y="146482"/>
                </a:lnTo>
                <a:lnTo>
                  <a:pt x="79083" y="190370"/>
                </a:lnTo>
                <a:lnTo>
                  <a:pt x="87593" y="201436"/>
                </a:lnTo>
                <a:lnTo>
                  <a:pt x="110418" y="235535"/>
                </a:lnTo>
                <a:lnTo>
                  <a:pt x="125610" y="271878"/>
                </a:lnTo>
                <a:lnTo>
                  <a:pt x="129228" y="297916"/>
                </a:lnTo>
                <a:lnTo>
                  <a:pt x="128573" y="311605"/>
                </a:lnTo>
                <a:lnTo>
                  <a:pt x="126048" y="325797"/>
                </a:lnTo>
                <a:lnTo>
                  <a:pt x="121484" y="340535"/>
                </a:lnTo>
                <a:lnTo>
                  <a:pt x="114711" y="355860"/>
                </a:lnTo>
                <a:lnTo>
                  <a:pt x="125455" y="364039"/>
                </a:lnTo>
                <a:lnTo>
                  <a:pt x="135603" y="369503"/>
                </a:lnTo>
                <a:lnTo>
                  <a:pt x="145284" y="372583"/>
                </a:lnTo>
                <a:lnTo>
                  <a:pt x="154623" y="373610"/>
                </a:lnTo>
                <a:lnTo>
                  <a:pt x="163749" y="372916"/>
                </a:lnTo>
                <a:lnTo>
                  <a:pt x="172789" y="370830"/>
                </a:lnTo>
                <a:lnTo>
                  <a:pt x="181869" y="367684"/>
                </a:lnTo>
                <a:lnTo>
                  <a:pt x="191119" y="363808"/>
                </a:lnTo>
                <a:lnTo>
                  <a:pt x="200664" y="359535"/>
                </a:lnTo>
                <a:lnTo>
                  <a:pt x="210633" y="355194"/>
                </a:lnTo>
                <a:lnTo>
                  <a:pt x="257288" y="343772"/>
                </a:lnTo>
                <a:lnTo>
                  <a:pt x="268648" y="343505"/>
                </a:lnTo>
                <a:lnTo>
                  <a:pt x="601675" y="343505"/>
                </a:lnTo>
                <a:lnTo>
                  <a:pt x="598655" y="340390"/>
                </a:lnTo>
                <a:lnTo>
                  <a:pt x="590916" y="329996"/>
                </a:lnTo>
                <a:lnTo>
                  <a:pt x="584596" y="318326"/>
                </a:lnTo>
                <a:lnTo>
                  <a:pt x="579877" y="305241"/>
                </a:lnTo>
                <a:lnTo>
                  <a:pt x="576939" y="290601"/>
                </a:lnTo>
                <a:lnTo>
                  <a:pt x="562728" y="284071"/>
                </a:lnTo>
                <a:lnTo>
                  <a:pt x="525424" y="241596"/>
                </a:lnTo>
                <a:lnTo>
                  <a:pt x="517917" y="228930"/>
                </a:lnTo>
                <a:lnTo>
                  <a:pt x="504591" y="224587"/>
                </a:lnTo>
                <a:lnTo>
                  <a:pt x="489573" y="220549"/>
                </a:lnTo>
                <a:lnTo>
                  <a:pt x="473144" y="216685"/>
                </a:lnTo>
                <a:lnTo>
                  <a:pt x="418197" y="204826"/>
                </a:lnTo>
                <a:lnTo>
                  <a:pt x="398930" y="200346"/>
                </a:lnTo>
                <a:lnTo>
                  <a:pt x="360655" y="189806"/>
                </a:lnTo>
                <a:lnTo>
                  <a:pt x="324597" y="176284"/>
                </a:lnTo>
                <a:lnTo>
                  <a:pt x="279579" y="148114"/>
                </a:lnTo>
                <a:lnTo>
                  <a:pt x="252182" y="107325"/>
                </a:lnTo>
                <a:lnTo>
                  <a:pt x="247451" y="71371"/>
                </a:lnTo>
                <a:lnTo>
                  <a:pt x="249988" y="50371"/>
                </a:lnTo>
                <a:lnTo>
                  <a:pt x="218720" y="40806"/>
                </a:lnTo>
                <a:lnTo>
                  <a:pt x="199748" y="19747"/>
                </a:lnTo>
                <a:lnTo>
                  <a:pt x="194926" y="11152"/>
                </a:lnTo>
                <a:lnTo>
                  <a:pt x="192103" y="6633"/>
                </a:lnTo>
                <a:lnTo>
                  <a:pt x="118749" y="6633"/>
                </a:lnTo>
                <a:lnTo>
                  <a:pt x="102287" y="6366"/>
                </a:lnTo>
                <a:lnTo>
                  <a:pt x="71496" y="5295"/>
                </a:lnTo>
                <a:lnTo>
                  <a:pt x="57490" y="4999"/>
                </a:lnTo>
                <a:close/>
              </a:path>
              <a:path w="736600" h="467360">
                <a:moveTo>
                  <a:pt x="187959" y="0"/>
                </a:moveTo>
                <a:lnTo>
                  <a:pt x="170474" y="3321"/>
                </a:lnTo>
                <a:lnTo>
                  <a:pt x="153003" y="5364"/>
                </a:lnTo>
                <a:lnTo>
                  <a:pt x="135708" y="6384"/>
                </a:lnTo>
                <a:lnTo>
                  <a:pt x="118749" y="6633"/>
                </a:lnTo>
                <a:lnTo>
                  <a:pt x="192103" y="6633"/>
                </a:lnTo>
                <a:lnTo>
                  <a:pt x="187959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8139665" y="2296849"/>
            <a:ext cx="736600" cy="467359"/>
          </a:xfrm>
          <a:custGeom>
            <a:avLst/>
            <a:gdLst/>
            <a:ahLst/>
            <a:cxnLst/>
            <a:rect l="l" t="t" r="r" b="b"/>
            <a:pathLst>
              <a:path w="736600" h="467360">
                <a:moveTo>
                  <a:pt x="697940" y="455409"/>
                </a:moveTo>
                <a:lnTo>
                  <a:pt x="685852" y="452527"/>
                </a:lnTo>
                <a:lnTo>
                  <a:pt x="673157" y="451191"/>
                </a:lnTo>
                <a:lnTo>
                  <a:pt x="660029" y="451147"/>
                </a:lnTo>
                <a:lnTo>
                  <a:pt x="646643" y="452141"/>
                </a:lnTo>
                <a:lnTo>
                  <a:pt x="633174" y="453921"/>
                </a:lnTo>
                <a:lnTo>
                  <a:pt x="619797" y="456233"/>
                </a:lnTo>
                <a:lnTo>
                  <a:pt x="606685" y="458825"/>
                </a:lnTo>
                <a:lnTo>
                  <a:pt x="594014" y="461442"/>
                </a:lnTo>
                <a:lnTo>
                  <a:pt x="581957" y="463832"/>
                </a:lnTo>
                <a:lnTo>
                  <a:pt x="570690" y="465742"/>
                </a:lnTo>
                <a:lnTo>
                  <a:pt x="560387" y="466918"/>
                </a:lnTo>
                <a:lnTo>
                  <a:pt x="551223" y="467107"/>
                </a:lnTo>
                <a:lnTo>
                  <a:pt x="543372" y="466057"/>
                </a:lnTo>
                <a:lnTo>
                  <a:pt x="506669" y="449582"/>
                </a:lnTo>
                <a:lnTo>
                  <a:pt x="468141" y="418046"/>
                </a:lnTo>
                <a:lnTo>
                  <a:pt x="459009" y="409607"/>
                </a:lnTo>
                <a:lnTo>
                  <a:pt x="449669" y="401291"/>
                </a:lnTo>
                <a:lnTo>
                  <a:pt x="415746" y="378152"/>
                </a:lnTo>
                <a:lnTo>
                  <a:pt x="376144" y="360668"/>
                </a:lnTo>
                <a:lnTo>
                  <a:pt x="338813" y="349973"/>
                </a:lnTo>
                <a:lnTo>
                  <a:pt x="291570" y="343921"/>
                </a:lnTo>
                <a:lnTo>
                  <a:pt x="268648" y="343505"/>
                </a:lnTo>
                <a:lnTo>
                  <a:pt x="257288" y="343772"/>
                </a:lnTo>
                <a:lnTo>
                  <a:pt x="210633" y="355194"/>
                </a:lnTo>
                <a:lnTo>
                  <a:pt x="191119" y="363808"/>
                </a:lnTo>
                <a:lnTo>
                  <a:pt x="181869" y="367684"/>
                </a:lnTo>
                <a:lnTo>
                  <a:pt x="172789" y="370830"/>
                </a:lnTo>
                <a:lnTo>
                  <a:pt x="163749" y="372916"/>
                </a:lnTo>
                <a:lnTo>
                  <a:pt x="154623" y="373610"/>
                </a:lnTo>
                <a:lnTo>
                  <a:pt x="145284" y="372583"/>
                </a:lnTo>
                <a:lnTo>
                  <a:pt x="135603" y="369503"/>
                </a:lnTo>
                <a:lnTo>
                  <a:pt x="125455" y="364039"/>
                </a:lnTo>
                <a:lnTo>
                  <a:pt x="114711" y="355860"/>
                </a:lnTo>
                <a:lnTo>
                  <a:pt x="121484" y="340535"/>
                </a:lnTo>
                <a:lnTo>
                  <a:pt x="126048" y="325797"/>
                </a:lnTo>
                <a:lnTo>
                  <a:pt x="128573" y="311605"/>
                </a:lnTo>
                <a:lnTo>
                  <a:pt x="129228" y="297916"/>
                </a:lnTo>
                <a:lnTo>
                  <a:pt x="128183" y="284687"/>
                </a:lnTo>
                <a:lnTo>
                  <a:pt x="116557" y="247344"/>
                </a:lnTo>
                <a:lnTo>
                  <a:pt x="95766" y="212624"/>
                </a:lnTo>
                <a:lnTo>
                  <a:pt x="70405" y="179384"/>
                </a:lnTo>
                <a:lnTo>
                  <a:pt x="61731" y="168436"/>
                </a:lnTo>
                <a:lnTo>
                  <a:pt x="53229" y="157482"/>
                </a:lnTo>
                <a:lnTo>
                  <a:pt x="30465" y="124171"/>
                </a:lnTo>
                <a:lnTo>
                  <a:pt x="6681" y="71242"/>
                </a:lnTo>
                <a:lnTo>
                  <a:pt x="0" y="41841"/>
                </a:lnTo>
                <a:lnTo>
                  <a:pt x="380" y="31057"/>
                </a:lnTo>
                <a:lnTo>
                  <a:pt x="33058" y="6153"/>
                </a:lnTo>
                <a:lnTo>
                  <a:pt x="57490" y="4999"/>
                </a:lnTo>
                <a:lnTo>
                  <a:pt x="71496" y="5295"/>
                </a:lnTo>
                <a:lnTo>
                  <a:pt x="86482" y="5835"/>
                </a:lnTo>
                <a:lnTo>
                  <a:pt x="102287" y="6366"/>
                </a:lnTo>
                <a:lnTo>
                  <a:pt x="118749" y="6633"/>
                </a:lnTo>
                <a:lnTo>
                  <a:pt x="135708" y="6384"/>
                </a:lnTo>
                <a:lnTo>
                  <a:pt x="153003" y="5364"/>
                </a:lnTo>
                <a:lnTo>
                  <a:pt x="170474" y="3321"/>
                </a:lnTo>
                <a:lnTo>
                  <a:pt x="187959" y="0"/>
                </a:lnTo>
                <a:lnTo>
                  <a:pt x="194926" y="11152"/>
                </a:lnTo>
                <a:lnTo>
                  <a:pt x="199748" y="19747"/>
                </a:lnTo>
                <a:lnTo>
                  <a:pt x="203052" y="26199"/>
                </a:lnTo>
                <a:lnTo>
                  <a:pt x="205465" y="30921"/>
                </a:lnTo>
                <a:lnTo>
                  <a:pt x="207611" y="34328"/>
                </a:lnTo>
                <a:lnTo>
                  <a:pt x="236282" y="46149"/>
                </a:lnTo>
                <a:lnTo>
                  <a:pt x="249988" y="50371"/>
                </a:lnTo>
                <a:lnTo>
                  <a:pt x="247451" y="71371"/>
                </a:lnTo>
                <a:lnTo>
                  <a:pt x="248276" y="90312"/>
                </a:lnTo>
                <a:lnTo>
                  <a:pt x="252182" y="107325"/>
                </a:lnTo>
                <a:lnTo>
                  <a:pt x="279579" y="148114"/>
                </a:lnTo>
                <a:lnTo>
                  <a:pt x="324597" y="176284"/>
                </a:lnTo>
                <a:lnTo>
                  <a:pt x="360655" y="189806"/>
                </a:lnTo>
                <a:lnTo>
                  <a:pt x="398930" y="200346"/>
                </a:lnTo>
                <a:lnTo>
                  <a:pt x="437175" y="208955"/>
                </a:lnTo>
                <a:lnTo>
                  <a:pt x="455584" y="212865"/>
                </a:lnTo>
                <a:lnTo>
                  <a:pt x="473144" y="216685"/>
                </a:lnTo>
                <a:lnTo>
                  <a:pt x="517917" y="228930"/>
                </a:lnTo>
                <a:lnTo>
                  <a:pt x="530904" y="251767"/>
                </a:lnTo>
                <a:lnTo>
                  <a:pt x="535353" y="259981"/>
                </a:lnTo>
                <a:lnTo>
                  <a:pt x="576939" y="290601"/>
                </a:lnTo>
                <a:lnTo>
                  <a:pt x="579877" y="305241"/>
                </a:lnTo>
                <a:lnTo>
                  <a:pt x="598655" y="340390"/>
                </a:lnTo>
                <a:lnTo>
                  <a:pt x="628586" y="365315"/>
                </a:lnTo>
                <a:lnTo>
                  <a:pt x="664799" y="383792"/>
                </a:lnTo>
                <a:lnTo>
                  <a:pt x="690025" y="394390"/>
                </a:lnTo>
                <a:lnTo>
                  <a:pt x="702421" y="399592"/>
                </a:lnTo>
                <a:lnTo>
                  <a:pt x="714433" y="404917"/>
                </a:lnTo>
                <a:lnTo>
                  <a:pt x="725879" y="410503"/>
                </a:lnTo>
                <a:lnTo>
                  <a:pt x="736580" y="416491"/>
                </a:lnTo>
                <a:lnTo>
                  <a:pt x="727600" y="427271"/>
                </a:lnTo>
                <a:lnTo>
                  <a:pt x="718284" y="435660"/>
                </a:lnTo>
                <a:lnTo>
                  <a:pt x="708600" y="441733"/>
                </a:lnTo>
                <a:lnTo>
                  <a:pt x="698515" y="445568"/>
                </a:lnTo>
                <a:lnTo>
                  <a:pt x="687998" y="447239"/>
                </a:lnTo>
                <a:lnTo>
                  <a:pt x="677017" y="446823"/>
                </a:lnTo>
                <a:lnTo>
                  <a:pt x="665540" y="444397"/>
                </a:lnTo>
                <a:lnTo>
                  <a:pt x="653535" y="440035"/>
                </a:lnTo>
                <a:lnTo>
                  <a:pt x="640969" y="433816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9868569" y="4694045"/>
            <a:ext cx="374650" cy="448309"/>
          </a:xfrm>
          <a:custGeom>
            <a:avLst/>
            <a:gdLst/>
            <a:ahLst/>
            <a:cxnLst/>
            <a:rect l="l" t="t" r="r" b="b"/>
            <a:pathLst>
              <a:path w="374650" h="448310">
                <a:moveTo>
                  <a:pt x="282625" y="242822"/>
                </a:moveTo>
                <a:lnTo>
                  <a:pt x="109878" y="242822"/>
                </a:lnTo>
                <a:lnTo>
                  <a:pt x="124214" y="247657"/>
                </a:lnTo>
                <a:lnTo>
                  <a:pt x="136494" y="254378"/>
                </a:lnTo>
                <a:lnTo>
                  <a:pt x="161791" y="283406"/>
                </a:lnTo>
                <a:lnTo>
                  <a:pt x="171432" y="320595"/>
                </a:lnTo>
                <a:lnTo>
                  <a:pt x="171537" y="333663"/>
                </a:lnTo>
                <a:lnTo>
                  <a:pt x="161566" y="344181"/>
                </a:lnTo>
                <a:lnTo>
                  <a:pt x="151947" y="354930"/>
                </a:lnTo>
                <a:lnTo>
                  <a:pt x="142712" y="365407"/>
                </a:lnTo>
                <a:lnTo>
                  <a:pt x="133892" y="375113"/>
                </a:lnTo>
                <a:lnTo>
                  <a:pt x="125518" y="383546"/>
                </a:lnTo>
                <a:lnTo>
                  <a:pt x="117623" y="390204"/>
                </a:lnTo>
                <a:lnTo>
                  <a:pt x="130658" y="392704"/>
                </a:lnTo>
                <a:lnTo>
                  <a:pt x="167410" y="406609"/>
                </a:lnTo>
                <a:lnTo>
                  <a:pt x="199284" y="429033"/>
                </a:lnTo>
                <a:lnTo>
                  <a:pt x="216968" y="448022"/>
                </a:lnTo>
                <a:lnTo>
                  <a:pt x="229095" y="442585"/>
                </a:lnTo>
                <a:lnTo>
                  <a:pt x="238608" y="437768"/>
                </a:lnTo>
                <a:lnTo>
                  <a:pt x="246340" y="433668"/>
                </a:lnTo>
                <a:lnTo>
                  <a:pt x="253128" y="430382"/>
                </a:lnTo>
                <a:lnTo>
                  <a:pt x="259804" y="428007"/>
                </a:lnTo>
                <a:lnTo>
                  <a:pt x="267203" y="426640"/>
                </a:lnTo>
                <a:lnTo>
                  <a:pt x="276160" y="426378"/>
                </a:lnTo>
                <a:lnTo>
                  <a:pt x="305466" y="426378"/>
                </a:lnTo>
                <a:lnTo>
                  <a:pt x="311839" y="420391"/>
                </a:lnTo>
                <a:lnTo>
                  <a:pt x="314835" y="410640"/>
                </a:lnTo>
                <a:lnTo>
                  <a:pt x="316521" y="400226"/>
                </a:lnTo>
                <a:lnTo>
                  <a:pt x="334353" y="400226"/>
                </a:lnTo>
                <a:lnTo>
                  <a:pt x="345559" y="397384"/>
                </a:lnTo>
                <a:lnTo>
                  <a:pt x="348609" y="395545"/>
                </a:lnTo>
                <a:lnTo>
                  <a:pt x="302846" y="395545"/>
                </a:lnTo>
                <a:lnTo>
                  <a:pt x="335348" y="386480"/>
                </a:lnTo>
                <a:lnTo>
                  <a:pt x="354236" y="378286"/>
                </a:lnTo>
                <a:lnTo>
                  <a:pt x="367699" y="367862"/>
                </a:lnTo>
                <a:lnTo>
                  <a:pt x="374135" y="356356"/>
                </a:lnTo>
                <a:lnTo>
                  <a:pt x="374392" y="343851"/>
                </a:lnTo>
                <a:lnTo>
                  <a:pt x="369317" y="330431"/>
                </a:lnTo>
                <a:lnTo>
                  <a:pt x="330568" y="285531"/>
                </a:lnTo>
                <a:lnTo>
                  <a:pt x="295604" y="254334"/>
                </a:lnTo>
                <a:lnTo>
                  <a:pt x="282625" y="242822"/>
                </a:lnTo>
                <a:close/>
              </a:path>
              <a:path w="374650" h="448310">
                <a:moveTo>
                  <a:pt x="305466" y="426378"/>
                </a:moveTo>
                <a:lnTo>
                  <a:pt x="276160" y="426378"/>
                </a:lnTo>
                <a:lnTo>
                  <a:pt x="287509" y="427317"/>
                </a:lnTo>
                <a:lnTo>
                  <a:pt x="302084" y="429555"/>
                </a:lnTo>
                <a:lnTo>
                  <a:pt x="305466" y="426378"/>
                </a:lnTo>
                <a:close/>
              </a:path>
              <a:path w="374650" h="448310">
                <a:moveTo>
                  <a:pt x="334353" y="400226"/>
                </a:moveTo>
                <a:lnTo>
                  <a:pt x="316521" y="400226"/>
                </a:lnTo>
                <a:lnTo>
                  <a:pt x="333326" y="400486"/>
                </a:lnTo>
                <a:lnTo>
                  <a:pt x="334353" y="400226"/>
                </a:lnTo>
                <a:close/>
              </a:path>
              <a:path w="374650" h="448310">
                <a:moveTo>
                  <a:pt x="335348" y="386480"/>
                </a:moveTo>
                <a:lnTo>
                  <a:pt x="302846" y="395545"/>
                </a:lnTo>
                <a:lnTo>
                  <a:pt x="332901" y="387542"/>
                </a:lnTo>
                <a:lnTo>
                  <a:pt x="335348" y="386480"/>
                </a:lnTo>
                <a:close/>
              </a:path>
              <a:path w="374650" h="448310">
                <a:moveTo>
                  <a:pt x="371172" y="376488"/>
                </a:moveTo>
                <a:lnTo>
                  <a:pt x="335348" y="386480"/>
                </a:lnTo>
                <a:lnTo>
                  <a:pt x="332901" y="387542"/>
                </a:lnTo>
                <a:lnTo>
                  <a:pt x="302846" y="395545"/>
                </a:lnTo>
                <a:lnTo>
                  <a:pt x="348609" y="395545"/>
                </a:lnTo>
                <a:lnTo>
                  <a:pt x="354854" y="391779"/>
                </a:lnTo>
                <a:lnTo>
                  <a:pt x="362847" y="384528"/>
                </a:lnTo>
                <a:lnTo>
                  <a:pt x="371172" y="376488"/>
                </a:lnTo>
                <a:close/>
              </a:path>
              <a:path w="374650" h="448310">
                <a:moveTo>
                  <a:pt x="62627" y="0"/>
                </a:moveTo>
                <a:lnTo>
                  <a:pt x="48961" y="36223"/>
                </a:lnTo>
                <a:lnTo>
                  <a:pt x="45667" y="55511"/>
                </a:lnTo>
                <a:lnTo>
                  <a:pt x="43853" y="65174"/>
                </a:lnTo>
                <a:lnTo>
                  <a:pt x="28475" y="102128"/>
                </a:lnTo>
                <a:lnTo>
                  <a:pt x="0" y="125864"/>
                </a:lnTo>
                <a:lnTo>
                  <a:pt x="3320" y="140088"/>
                </a:lnTo>
                <a:lnTo>
                  <a:pt x="17760" y="175887"/>
                </a:lnTo>
                <a:lnTo>
                  <a:pt x="46212" y="201408"/>
                </a:lnTo>
                <a:lnTo>
                  <a:pt x="52835" y="214871"/>
                </a:lnTo>
                <a:lnTo>
                  <a:pt x="57780" y="227820"/>
                </a:lnTo>
                <a:lnTo>
                  <a:pt x="61168" y="240192"/>
                </a:lnTo>
                <a:lnTo>
                  <a:pt x="63124" y="251924"/>
                </a:lnTo>
                <a:lnTo>
                  <a:pt x="63768" y="262952"/>
                </a:lnTo>
                <a:lnTo>
                  <a:pt x="74940" y="266923"/>
                </a:lnTo>
                <a:lnTo>
                  <a:pt x="88931" y="274375"/>
                </a:lnTo>
                <a:lnTo>
                  <a:pt x="97809" y="264985"/>
                </a:lnTo>
                <a:lnTo>
                  <a:pt x="104437" y="254334"/>
                </a:lnTo>
                <a:lnTo>
                  <a:pt x="109878" y="242822"/>
                </a:lnTo>
                <a:lnTo>
                  <a:pt x="282625" y="242822"/>
                </a:lnTo>
                <a:lnTo>
                  <a:pt x="238392" y="200296"/>
                </a:lnTo>
                <a:lnTo>
                  <a:pt x="211624" y="164532"/>
                </a:lnTo>
                <a:lnTo>
                  <a:pt x="200794" y="128827"/>
                </a:lnTo>
                <a:lnTo>
                  <a:pt x="203472" y="111208"/>
                </a:lnTo>
                <a:lnTo>
                  <a:pt x="212676" y="93857"/>
                </a:lnTo>
                <a:lnTo>
                  <a:pt x="200498" y="87430"/>
                </a:lnTo>
                <a:lnTo>
                  <a:pt x="188158" y="81765"/>
                </a:lnTo>
                <a:lnTo>
                  <a:pt x="175754" y="76659"/>
                </a:lnTo>
                <a:lnTo>
                  <a:pt x="139114" y="62696"/>
                </a:lnTo>
                <a:lnTo>
                  <a:pt x="127415" y="57822"/>
                </a:lnTo>
                <a:lnTo>
                  <a:pt x="85761" y="31870"/>
                </a:lnTo>
                <a:lnTo>
                  <a:pt x="69373" y="12207"/>
                </a:lnTo>
                <a:lnTo>
                  <a:pt x="62627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9868569" y="4694045"/>
            <a:ext cx="374650" cy="448309"/>
          </a:xfrm>
          <a:custGeom>
            <a:avLst/>
            <a:gdLst/>
            <a:ahLst/>
            <a:cxnLst/>
            <a:rect l="l" t="t" r="r" b="b"/>
            <a:pathLst>
              <a:path w="374650" h="448310">
                <a:moveTo>
                  <a:pt x="302846" y="395545"/>
                </a:moveTo>
                <a:lnTo>
                  <a:pt x="354236" y="378286"/>
                </a:lnTo>
                <a:lnTo>
                  <a:pt x="374392" y="343851"/>
                </a:lnTo>
                <a:lnTo>
                  <a:pt x="369317" y="330431"/>
                </a:lnTo>
                <a:lnTo>
                  <a:pt x="330568" y="285531"/>
                </a:lnTo>
                <a:lnTo>
                  <a:pt x="293602" y="252575"/>
                </a:lnTo>
                <a:lnTo>
                  <a:pt x="274320" y="235444"/>
                </a:lnTo>
                <a:lnTo>
                  <a:pt x="238392" y="200296"/>
                </a:lnTo>
                <a:lnTo>
                  <a:pt x="211624" y="164532"/>
                </a:lnTo>
                <a:lnTo>
                  <a:pt x="200794" y="128827"/>
                </a:lnTo>
                <a:lnTo>
                  <a:pt x="203472" y="111208"/>
                </a:lnTo>
                <a:lnTo>
                  <a:pt x="212676" y="93857"/>
                </a:lnTo>
                <a:lnTo>
                  <a:pt x="200498" y="87430"/>
                </a:lnTo>
                <a:lnTo>
                  <a:pt x="188158" y="81765"/>
                </a:lnTo>
                <a:lnTo>
                  <a:pt x="175754" y="76659"/>
                </a:lnTo>
                <a:lnTo>
                  <a:pt x="163380" y="71913"/>
                </a:lnTo>
                <a:lnTo>
                  <a:pt x="151135" y="67326"/>
                </a:lnTo>
                <a:lnTo>
                  <a:pt x="139114" y="62696"/>
                </a:lnTo>
                <a:lnTo>
                  <a:pt x="95209" y="39728"/>
                </a:lnTo>
                <a:lnTo>
                  <a:pt x="62627" y="0"/>
                </a:lnTo>
                <a:lnTo>
                  <a:pt x="57574" y="8565"/>
                </a:lnTo>
                <a:lnTo>
                  <a:pt x="47269" y="45834"/>
                </a:lnTo>
                <a:lnTo>
                  <a:pt x="45667" y="55511"/>
                </a:lnTo>
                <a:lnTo>
                  <a:pt x="43853" y="65174"/>
                </a:lnTo>
                <a:lnTo>
                  <a:pt x="28475" y="102128"/>
                </a:lnTo>
                <a:lnTo>
                  <a:pt x="0" y="125864"/>
                </a:lnTo>
                <a:lnTo>
                  <a:pt x="3320" y="140088"/>
                </a:lnTo>
                <a:lnTo>
                  <a:pt x="17760" y="175887"/>
                </a:lnTo>
                <a:lnTo>
                  <a:pt x="46212" y="201408"/>
                </a:lnTo>
                <a:lnTo>
                  <a:pt x="52835" y="214871"/>
                </a:lnTo>
                <a:lnTo>
                  <a:pt x="57780" y="227820"/>
                </a:lnTo>
                <a:lnTo>
                  <a:pt x="61168" y="240192"/>
                </a:lnTo>
                <a:lnTo>
                  <a:pt x="63124" y="251924"/>
                </a:lnTo>
                <a:lnTo>
                  <a:pt x="63768" y="262952"/>
                </a:lnTo>
                <a:lnTo>
                  <a:pt x="74940" y="266923"/>
                </a:lnTo>
                <a:lnTo>
                  <a:pt x="88931" y="274375"/>
                </a:lnTo>
                <a:lnTo>
                  <a:pt x="97809" y="264985"/>
                </a:lnTo>
                <a:lnTo>
                  <a:pt x="104437" y="254334"/>
                </a:lnTo>
                <a:lnTo>
                  <a:pt x="109878" y="242822"/>
                </a:lnTo>
                <a:lnTo>
                  <a:pt x="124214" y="247657"/>
                </a:lnTo>
                <a:lnTo>
                  <a:pt x="155203" y="272497"/>
                </a:lnTo>
                <a:lnTo>
                  <a:pt x="169826" y="307700"/>
                </a:lnTo>
                <a:lnTo>
                  <a:pt x="171537" y="333663"/>
                </a:lnTo>
                <a:lnTo>
                  <a:pt x="161566" y="344181"/>
                </a:lnTo>
                <a:lnTo>
                  <a:pt x="151947" y="354930"/>
                </a:lnTo>
                <a:lnTo>
                  <a:pt x="142712" y="365407"/>
                </a:lnTo>
                <a:lnTo>
                  <a:pt x="133892" y="375113"/>
                </a:lnTo>
                <a:lnTo>
                  <a:pt x="125518" y="383546"/>
                </a:lnTo>
                <a:lnTo>
                  <a:pt x="117623" y="390204"/>
                </a:lnTo>
                <a:lnTo>
                  <a:pt x="130658" y="392704"/>
                </a:lnTo>
                <a:lnTo>
                  <a:pt x="167410" y="406609"/>
                </a:lnTo>
                <a:lnTo>
                  <a:pt x="199284" y="429033"/>
                </a:lnTo>
                <a:lnTo>
                  <a:pt x="216968" y="448022"/>
                </a:lnTo>
                <a:lnTo>
                  <a:pt x="229095" y="442585"/>
                </a:lnTo>
                <a:lnTo>
                  <a:pt x="238608" y="437768"/>
                </a:lnTo>
                <a:lnTo>
                  <a:pt x="246340" y="433668"/>
                </a:lnTo>
                <a:lnTo>
                  <a:pt x="253128" y="430382"/>
                </a:lnTo>
                <a:lnTo>
                  <a:pt x="259804" y="428007"/>
                </a:lnTo>
                <a:lnTo>
                  <a:pt x="267203" y="426640"/>
                </a:lnTo>
                <a:lnTo>
                  <a:pt x="276160" y="426378"/>
                </a:lnTo>
                <a:lnTo>
                  <a:pt x="287509" y="427317"/>
                </a:lnTo>
                <a:lnTo>
                  <a:pt x="302084" y="429555"/>
                </a:lnTo>
                <a:lnTo>
                  <a:pt x="311839" y="420391"/>
                </a:lnTo>
                <a:lnTo>
                  <a:pt x="314835" y="410640"/>
                </a:lnTo>
                <a:lnTo>
                  <a:pt x="316521" y="400226"/>
                </a:lnTo>
                <a:lnTo>
                  <a:pt x="333326" y="400486"/>
                </a:lnTo>
                <a:lnTo>
                  <a:pt x="345559" y="397384"/>
                </a:lnTo>
                <a:lnTo>
                  <a:pt x="354854" y="391779"/>
                </a:lnTo>
                <a:lnTo>
                  <a:pt x="362847" y="384528"/>
                </a:lnTo>
                <a:lnTo>
                  <a:pt x="371172" y="376488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bk object 38"/>
          <p:cNvSpPr/>
          <p:nvPr/>
        </p:nvSpPr>
        <p:spPr>
          <a:xfrm>
            <a:off x="8558466" y="4154726"/>
            <a:ext cx="247650" cy="272415"/>
          </a:xfrm>
          <a:custGeom>
            <a:avLst/>
            <a:gdLst/>
            <a:ahLst/>
            <a:cxnLst/>
            <a:rect l="l" t="t" r="r" b="b"/>
            <a:pathLst>
              <a:path w="247650" h="272414">
                <a:moveTo>
                  <a:pt x="247611" y="238109"/>
                </a:moveTo>
                <a:lnTo>
                  <a:pt x="61438" y="238109"/>
                </a:lnTo>
                <a:lnTo>
                  <a:pt x="71703" y="238284"/>
                </a:lnTo>
                <a:lnTo>
                  <a:pt x="81518" y="240626"/>
                </a:lnTo>
                <a:lnTo>
                  <a:pt x="91460" y="243960"/>
                </a:lnTo>
                <a:lnTo>
                  <a:pt x="102101" y="247112"/>
                </a:lnTo>
                <a:lnTo>
                  <a:pt x="114017" y="248907"/>
                </a:lnTo>
                <a:lnTo>
                  <a:pt x="117698" y="263009"/>
                </a:lnTo>
                <a:lnTo>
                  <a:pt x="127494" y="265959"/>
                </a:lnTo>
                <a:lnTo>
                  <a:pt x="141574" y="269251"/>
                </a:lnTo>
                <a:lnTo>
                  <a:pt x="158118" y="271698"/>
                </a:lnTo>
                <a:lnTo>
                  <a:pt x="175307" y="272110"/>
                </a:lnTo>
                <a:lnTo>
                  <a:pt x="181434" y="262818"/>
                </a:lnTo>
                <a:lnTo>
                  <a:pt x="188691" y="255489"/>
                </a:lnTo>
                <a:lnTo>
                  <a:pt x="226011" y="240577"/>
                </a:lnTo>
                <a:lnTo>
                  <a:pt x="236659" y="239148"/>
                </a:lnTo>
                <a:lnTo>
                  <a:pt x="247611" y="238109"/>
                </a:lnTo>
                <a:close/>
              </a:path>
              <a:path w="247650" h="272414">
                <a:moveTo>
                  <a:pt x="12442" y="0"/>
                </a:moveTo>
                <a:lnTo>
                  <a:pt x="4165" y="11374"/>
                </a:lnTo>
                <a:lnTo>
                  <a:pt x="197" y="22997"/>
                </a:lnTo>
                <a:lnTo>
                  <a:pt x="0" y="34840"/>
                </a:lnTo>
                <a:lnTo>
                  <a:pt x="3032" y="46874"/>
                </a:lnTo>
                <a:lnTo>
                  <a:pt x="26109" y="83824"/>
                </a:lnTo>
                <a:lnTo>
                  <a:pt x="58813" y="121428"/>
                </a:lnTo>
                <a:lnTo>
                  <a:pt x="69335" y="133970"/>
                </a:lnTo>
                <a:lnTo>
                  <a:pt x="78765" y="146467"/>
                </a:lnTo>
                <a:lnTo>
                  <a:pt x="86565" y="158889"/>
                </a:lnTo>
                <a:lnTo>
                  <a:pt x="92195" y="171207"/>
                </a:lnTo>
                <a:lnTo>
                  <a:pt x="95114" y="183392"/>
                </a:lnTo>
                <a:lnTo>
                  <a:pt x="94783" y="195413"/>
                </a:lnTo>
                <a:lnTo>
                  <a:pt x="90661" y="207241"/>
                </a:lnTo>
                <a:lnTo>
                  <a:pt x="82208" y="218848"/>
                </a:lnTo>
                <a:lnTo>
                  <a:pt x="68885" y="230203"/>
                </a:lnTo>
                <a:lnTo>
                  <a:pt x="50151" y="241277"/>
                </a:lnTo>
                <a:lnTo>
                  <a:pt x="61438" y="238109"/>
                </a:lnTo>
                <a:lnTo>
                  <a:pt x="247611" y="238109"/>
                </a:lnTo>
                <a:lnTo>
                  <a:pt x="258481" y="237221"/>
                </a:lnTo>
                <a:lnTo>
                  <a:pt x="300007" y="229797"/>
                </a:lnTo>
                <a:lnTo>
                  <a:pt x="330662" y="203711"/>
                </a:lnTo>
                <a:lnTo>
                  <a:pt x="340712" y="161861"/>
                </a:lnTo>
                <a:lnTo>
                  <a:pt x="264147" y="142726"/>
                </a:lnTo>
                <a:lnTo>
                  <a:pt x="246397" y="138036"/>
                </a:lnTo>
                <a:lnTo>
                  <a:pt x="195792" y="122751"/>
                </a:lnTo>
                <a:lnTo>
                  <a:pt x="148257" y="103743"/>
                </a:lnTo>
                <a:lnTo>
                  <a:pt x="102628" y="78574"/>
                </a:lnTo>
                <a:lnTo>
                  <a:pt x="57744" y="44806"/>
                </a:lnTo>
                <a:lnTo>
                  <a:pt x="27661" y="16312"/>
                </a:lnTo>
                <a:lnTo>
                  <a:pt x="12442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bk object 39"/>
          <p:cNvSpPr/>
          <p:nvPr/>
        </p:nvSpPr>
        <p:spPr>
          <a:xfrm>
            <a:off x="8558466" y="4154726"/>
            <a:ext cx="340995" cy="272415"/>
          </a:xfrm>
          <a:custGeom>
            <a:avLst/>
            <a:gdLst/>
            <a:ahLst/>
            <a:cxnLst/>
            <a:rect l="l" t="t" r="r" b="b"/>
            <a:pathLst>
              <a:path w="340995" h="272414">
                <a:moveTo>
                  <a:pt x="114017" y="248907"/>
                </a:moveTo>
                <a:lnTo>
                  <a:pt x="102101" y="247112"/>
                </a:lnTo>
                <a:lnTo>
                  <a:pt x="91460" y="243960"/>
                </a:lnTo>
                <a:lnTo>
                  <a:pt x="81518" y="240626"/>
                </a:lnTo>
                <a:lnTo>
                  <a:pt x="71703" y="238284"/>
                </a:lnTo>
                <a:lnTo>
                  <a:pt x="61438" y="238109"/>
                </a:lnTo>
                <a:lnTo>
                  <a:pt x="50151" y="241277"/>
                </a:lnTo>
                <a:lnTo>
                  <a:pt x="68885" y="230203"/>
                </a:lnTo>
                <a:lnTo>
                  <a:pt x="82208" y="218848"/>
                </a:lnTo>
                <a:lnTo>
                  <a:pt x="90661" y="207241"/>
                </a:lnTo>
                <a:lnTo>
                  <a:pt x="94783" y="195413"/>
                </a:lnTo>
                <a:lnTo>
                  <a:pt x="95114" y="183392"/>
                </a:lnTo>
                <a:lnTo>
                  <a:pt x="92195" y="171207"/>
                </a:lnTo>
                <a:lnTo>
                  <a:pt x="69335" y="133970"/>
                </a:lnTo>
                <a:lnTo>
                  <a:pt x="36660" y="96325"/>
                </a:lnTo>
                <a:lnTo>
                  <a:pt x="26109" y="83824"/>
                </a:lnTo>
                <a:lnTo>
                  <a:pt x="16627" y="71396"/>
                </a:lnTo>
                <a:lnTo>
                  <a:pt x="8754" y="59069"/>
                </a:lnTo>
                <a:lnTo>
                  <a:pt x="3032" y="46874"/>
                </a:lnTo>
                <a:lnTo>
                  <a:pt x="0" y="34840"/>
                </a:lnTo>
                <a:lnTo>
                  <a:pt x="197" y="22997"/>
                </a:lnTo>
                <a:lnTo>
                  <a:pt x="4165" y="11374"/>
                </a:lnTo>
                <a:lnTo>
                  <a:pt x="12442" y="0"/>
                </a:lnTo>
                <a:lnTo>
                  <a:pt x="27661" y="16312"/>
                </a:lnTo>
                <a:lnTo>
                  <a:pt x="42747" y="31217"/>
                </a:lnTo>
                <a:lnTo>
                  <a:pt x="72694" y="57168"/>
                </a:lnTo>
                <a:lnTo>
                  <a:pt x="117697" y="87799"/>
                </a:lnTo>
                <a:lnTo>
                  <a:pt x="163833" y="110643"/>
                </a:lnTo>
                <a:lnTo>
                  <a:pt x="212262" y="128140"/>
                </a:lnTo>
                <a:lnTo>
                  <a:pt x="264147" y="142726"/>
                </a:lnTo>
                <a:lnTo>
                  <a:pt x="301231" y="152037"/>
                </a:lnTo>
                <a:lnTo>
                  <a:pt x="320651" y="156840"/>
                </a:lnTo>
                <a:lnTo>
                  <a:pt x="340712" y="161861"/>
                </a:lnTo>
                <a:lnTo>
                  <a:pt x="330662" y="203711"/>
                </a:lnTo>
                <a:lnTo>
                  <a:pt x="300007" y="229797"/>
                </a:lnTo>
                <a:lnTo>
                  <a:pt x="258481" y="237221"/>
                </a:lnTo>
                <a:lnTo>
                  <a:pt x="247533" y="238116"/>
                </a:lnTo>
                <a:lnTo>
                  <a:pt x="236659" y="239148"/>
                </a:lnTo>
                <a:lnTo>
                  <a:pt x="196929" y="249861"/>
                </a:lnTo>
                <a:lnTo>
                  <a:pt x="175307" y="272110"/>
                </a:lnTo>
                <a:lnTo>
                  <a:pt x="158118" y="271698"/>
                </a:lnTo>
                <a:lnTo>
                  <a:pt x="141574" y="269251"/>
                </a:lnTo>
                <a:lnTo>
                  <a:pt x="127494" y="265959"/>
                </a:lnTo>
                <a:lnTo>
                  <a:pt x="117698" y="26300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bk object 40"/>
          <p:cNvSpPr/>
          <p:nvPr/>
        </p:nvSpPr>
        <p:spPr>
          <a:xfrm>
            <a:off x="9042700" y="3995654"/>
            <a:ext cx="128905" cy="265430"/>
          </a:xfrm>
          <a:custGeom>
            <a:avLst/>
            <a:gdLst/>
            <a:ahLst/>
            <a:cxnLst/>
            <a:rect l="l" t="t" r="r" b="b"/>
            <a:pathLst>
              <a:path w="128904" h="265429">
                <a:moveTo>
                  <a:pt x="69909" y="0"/>
                </a:moveTo>
                <a:lnTo>
                  <a:pt x="45492" y="37168"/>
                </a:lnTo>
                <a:lnTo>
                  <a:pt x="40672" y="73334"/>
                </a:lnTo>
                <a:lnTo>
                  <a:pt x="39635" y="82002"/>
                </a:lnTo>
                <a:lnTo>
                  <a:pt x="38491" y="90105"/>
                </a:lnTo>
                <a:lnTo>
                  <a:pt x="37153" y="97438"/>
                </a:lnTo>
                <a:lnTo>
                  <a:pt x="35533" y="103793"/>
                </a:lnTo>
                <a:lnTo>
                  <a:pt x="33184" y="111479"/>
                </a:lnTo>
                <a:lnTo>
                  <a:pt x="30309" y="121063"/>
                </a:lnTo>
                <a:lnTo>
                  <a:pt x="19791" y="158173"/>
                </a:lnTo>
                <a:lnTo>
                  <a:pt x="9076" y="201444"/>
                </a:lnTo>
                <a:lnTo>
                  <a:pt x="1558" y="242680"/>
                </a:lnTo>
                <a:lnTo>
                  <a:pt x="0" y="264995"/>
                </a:lnTo>
                <a:lnTo>
                  <a:pt x="12836" y="264285"/>
                </a:lnTo>
                <a:lnTo>
                  <a:pt x="50006" y="254292"/>
                </a:lnTo>
                <a:lnTo>
                  <a:pt x="83380" y="233514"/>
                </a:lnTo>
                <a:lnTo>
                  <a:pt x="87054" y="230132"/>
                </a:lnTo>
                <a:lnTo>
                  <a:pt x="93265" y="224416"/>
                </a:lnTo>
                <a:lnTo>
                  <a:pt x="97916" y="224416"/>
                </a:lnTo>
                <a:lnTo>
                  <a:pt x="101360" y="222605"/>
                </a:lnTo>
                <a:lnTo>
                  <a:pt x="127742" y="188445"/>
                </a:lnTo>
                <a:lnTo>
                  <a:pt x="128338" y="179021"/>
                </a:lnTo>
                <a:lnTo>
                  <a:pt x="127224" y="169294"/>
                </a:lnTo>
                <a:lnTo>
                  <a:pt x="124743" y="159290"/>
                </a:lnTo>
                <a:lnTo>
                  <a:pt x="121240" y="149034"/>
                </a:lnTo>
                <a:lnTo>
                  <a:pt x="117059" y="138553"/>
                </a:lnTo>
                <a:lnTo>
                  <a:pt x="112545" y="127871"/>
                </a:lnTo>
                <a:lnTo>
                  <a:pt x="108042" y="117014"/>
                </a:lnTo>
                <a:lnTo>
                  <a:pt x="103894" y="106008"/>
                </a:lnTo>
                <a:lnTo>
                  <a:pt x="100445" y="94878"/>
                </a:lnTo>
                <a:lnTo>
                  <a:pt x="98041" y="83650"/>
                </a:lnTo>
                <a:lnTo>
                  <a:pt x="97024" y="72349"/>
                </a:lnTo>
                <a:lnTo>
                  <a:pt x="97740" y="61002"/>
                </a:lnTo>
                <a:lnTo>
                  <a:pt x="100533" y="49633"/>
                </a:lnTo>
                <a:lnTo>
                  <a:pt x="105747" y="38268"/>
                </a:lnTo>
                <a:lnTo>
                  <a:pt x="113727" y="26932"/>
                </a:lnTo>
                <a:lnTo>
                  <a:pt x="102567" y="16462"/>
                </a:lnTo>
                <a:lnTo>
                  <a:pt x="92692" y="8741"/>
                </a:lnTo>
                <a:lnTo>
                  <a:pt x="84015" y="3561"/>
                </a:lnTo>
                <a:lnTo>
                  <a:pt x="76450" y="716"/>
                </a:lnTo>
                <a:lnTo>
                  <a:pt x="69909" y="0"/>
                </a:lnTo>
                <a:close/>
              </a:path>
              <a:path w="128904" h="265429">
                <a:moveTo>
                  <a:pt x="97916" y="224416"/>
                </a:moveTo>
                <a:lnTo>
                  <a:pt x="93265" y="224416"/>
                </a:lnTo>
                <a:lnTo>
                  <a:pt x="87066" y="230121"/>
                </a:lnTo>
                <a:lnTo>
                  <a:pt x="97916" y="224416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bk object 41"/>
          <p:cNvSpPr/>
          <p:nvPr/>
        </p:nvSpPr>
        <p:spPr>
          <a:xfrm>
            <a:off x="9042700" y="3995654"/>
            <a:ext cx="128905" cy="265430"/>
          </a:xfrm>
          <a:custGeom>
            <a:avLst/>
            <a:gdLst/>
            <a:ahLst/>
            <a:cxnLst/>
            <a:rect l="l" t="t" r="r" b="b"/>
            <a:pathLst>
              <a:path w="128904" h="265429">
                <a:moveTo>
                  <a:pt x="87045" y="230132"/>
                </a:moveTo>
                <a:lnTo>
                  <a:pt x="120039" y="206284"/>
                </a:lnTo>
                <a:lnTo>
                  <a:pt x="128338" y="179021"/>
                </a:lnTo>
                <a:lnTo>
                  <a:pt x="127224" y="169294"/>
                </a:lnTo>
                <a:lnTo>
                  <a:pt x="124743" y="159290"/>
                </a:lnTo>
                <a:lnTo>
                  <a:pt x="121240" y="149034"/>
                </a:lnTo>
                <a:lnTo>
                  <a:pt x="117059" y="138553"/>
                </a:lnTo>
                <a:lnTo>
                  <a:pt x="112545" y="127871"/>
                </a:lnTo>
                <a:lnTo>
                  <a:pt x="108042" y="117014"/>
                </a:lnTo>
                <a:lnTo>
                  <a:pt x="103894" y="106008"/>
                </a:lnTo>
                <a:lnTo>
                  <a:pt x="100445" y="94878"/>
                </a:lnTo>
                <a:lnTo>
                  <a:pt x="98041" y="83650"/>
                </a:lnTo>
                <a:lnTo>
                  <a:pt x="97024" y="72349"/>
                </a:lnTo>
                <a:lnTo>
                  <a:pt x="97740" y="61002"/>
                </a:lnTo>
                <a:lnTo>
                  <a:pt x="100533" y="49633"/>
                </a:lnTo>
                <a:lnTo>
                  <a:pt x="105747" y="38268"/>
                </a:lnTo>
                <a:lnTo>
                  <a:pt x="113727" y="26932"/>
                </a:lnTo>
                <a:lnTo>
                  <a:pt x="102567" y="16462"/>
                </a:lnTo>
                <a:lnTo>
                  <a:pt x="92692" y="8741"/>
                </a:lnTo>
                <a:lnTo>
                  <a:pt x="84015" y="3561"/>
                </a:lnTo>
                <a:lnTo>
                  <a:pt x="76450" y="716"/>
                </a:lnTo>
                <a:lnTo>
                  <a:pt x="69909" y="0"/>
                </a:lnTo>
                <a:lnTo>
                  <a:pt x="64305" y="1203"/>
                </a:lnTo>
                <a:lnTo>
                  <a:pt x="45492" y="37168"/>
                </a:lnTo>
                <a:lnTo>
                  <a:pt x="40672" y="73334"/>
                </a:lnTo>
                <a:lnTo>
                  <a:pt x="39635" y="82002"/>
                </a:lnTo>
                <a:lnTo>
                  <a:pt x="38491" y="90105"/>
                </a:lnTo>
                <a:lnTo>
                  <a:pt x="37153" y="97438"/>
                </a:lnTo>
                <a:lnTo>
                  <a:pt x="35533" y="103793"/>
                </a:lnTo>
                <a:lnTo>
                  <a:pt x="33184" y="111479"/>
                </a:lnTo>
                <a:lnTo>
                  <a:pt x="30309" y="121063"/>
                </a:lnTo>
                <a:lnTo>
                  <a:pt x="19791" y="158173"/>
                </a:lnTo>
                <a:lnTo>
                  <a:pt x="9076" y="201444"/>
                </a:lnTo>
                <a:lnTo>
                  <a:pt x="1558" y="242680"/>
                </a:lnTo>
                <a:lnTo>
                  <a:pt x="0" y="264995"/>
                </a:lnTo>
                <a:lnTo>
                  <a:pt x="12836" y="264285"/>
                </a:lnTo>
                <a:lnTo>
                  <a:pt x="50006" y="254292"/>
                </a:lnTo>
                <a:lnTo>
                  <a:pt x="83380" y="233514"/>
                </a:lnTo>
                <a:lnTo>
                  <a:pt x="93265" y="224416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bk object 42"/>
          <p:cNvSpPr/>
          <p:nvPr/>
        </p:nvSpPr>
        <p:spPr>
          <a:xfrm>
            <a:off x="9436930" y="3716002"/>
            <a:ext cx="53975" cy="128905"/>
          </a:xfrm>
          <a:custGeom>
            <a:avLst/>
            <a:gdLst/>
            <a:ahLst/>
            <a:cxnLst/>
            <a:rect l="l" t="t" r="r" b="b"/>
            <a:pathLst>
              <a:path w="53975" h="128904">
                <a:moveTo>
                  <a:pt x="53758" y="91959"/>
                </a:moveTo>
                <a:lnTo>
                  <a:pt x="35171" y="91959"/>
                </a:lnTo>
                <a:lnTo>
                  <a:pt x="32943" y="100379"/>
                </a:lnTo>
                <a:lnTo>
                  <a:pt x="31934" y="108737"/>
                </a:lnTo>
                <a:lnTo>
                  <a:pt x="30141" y="116149"/>
                </a:lnTo>
                <a:lnTo>
                  <a:pt x="25557" y="121728"/>
                </a:lnTo>
                <a:lnTo>
                  <a:pt x="25377" y="121783"/>
                </a:lnTo>
                <a:lnTo>
                  <a:pt x="23101" y="128712"/>
                </a:lnTo>
                <a:lnTo>
                  <a:pt x="31655" y="120824"/>
                </a:lnTo>
                <a:lnTo>
                  <a:pt x="39639" y="112098"/>
                </a:lnTo>
                <a:lnTo>
                  <a:pt x="46943" y="102632"/>
                </a:lnTo>
                <a:lnTo>
                  <a:pt x="53460" y="92523"/>
                </a:lnTo>
                <a:lnTo>
                  <a:pt x="53758" y="91959"/>
                </a:lnTo>
                <a:close/>
              </a:path>
              <a:path w="53975" h="128904">
                <a:moveTo>
                  <a:pt x="64238" y="0"/>
                </a:moveTo>
                <a:lnTo>
                  <a:pt x="56497" y="10670"/>
                </a:lnTo>
                <a:lnTo>
                  <a:pt x="48858" y="21104"/>
                </a:lnTo>
                <a:lnTo>
                  <a:pt x="41413" y="31419"/>
                </a:lnTo>
                <a:lnTo>
                  <a:pt x="15435" y="73858"/>
                </a:lnTo>
                <a:lnTo>
                  <a:pt x="2545" y="110233"/>
                </a:lnTo>
                <a:lnTo>
                  <a:pt x="0" y="123854"/>
                </a:lnTo>
                <a:lnTo>
                  <a:pt x="16178" y="124592"/>
                </a:lnTo>
                <a:lnTo>
                  <a:pt x="25377" y="121783"/>
                </a:lnTo>
                <a:lnTo>
                  <a:pt x="35171" y="91959"/>
                </a:lnTo>
                <a:lnTo>
                  <a:pt x="53758" y="91959"/>
                </a:lnTo>
                <a:lnTo>
                  <a:pt x="69485" y="47566"/>
                </a:lnTo>
                <a:lnTo>
                  <a:pt x="70439" y="35678"/>
                </a:lnTo>
                <a:lnTo>
                  <a:pt x="69954" y="23724"/>
                </a:lnTo>
                <a:lnTo>
                  <a:pt x="67923" y="11799"/>
                </a:lnTo>
                <a:lnTo>
                  <a:pt x="64238" y="0"/>
                </a:lnTo>
                <a:close/>
              </a:path>
              <a:path w="53975" h="128904">
                <a:moveTo>
                  <a:pt x="35171" y="91959"/>
                </a:moveTo>
                <a:lnTo>
                  <a:pt x="25377" y="121783"/>
                </a:lnTo>
                <a:lnTo>
                  <a:pt x="25557" y="121728"/>
                </a:lnTo>
                <a:lnTo>
                  <a:pt x="30141" y="116149"/>
                </a:lnTo>
                <a:lnTo>
                  <a:pt x="31934" y="108737"/>
                </a:lnTo>
                <a:lnTo>
                  <a:pt x="32943" y="100379"/>
                </a:lnTo>
                <a:lnTo>
                  <a:pt x="35171" y="9195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bk object 43"/>
          <p:cNvSpPr/>
          <p:nvPr/>
        </p:nvSpPr>
        <p:spPr>
          <a:xfrm>
            <a:off x="9436930" y="3716002"/>
            <a:ext cx="70485" cy="128905"/>
          </a:xfrm>
          <a:custGeom>
            <a:avLst/>
            <a:gdLst/>
            <a:ahLst/>
            <a:cxnLst/>
            <a:rect l="l" t="t" r="r" b="b"/>
            <a:pathLst>
              <a:path w="70484" h="128904">
                <a:moveTo>
                  <a:pt x="23101" y="128712"/>
                </a:moveTo>
                <a:lnTo>
                  <a:pt x="53460" y="92523"/>
                </a:lnTo>
                <a:lnTo>
                  <a:pt x="69485" y="47566"/>
                </a:lnTo>
                <a:lnTo>
                  <a:pt x="70439" y="35678"/>
                </a:lnTo>
                <a:lnTo>
                  <a:pt x="69954" y="23724"/>
                </a:lnTo>
                <a:lnTo>
                  <a:pt x="67923" y="11799"/>
                </a:lnTo>
                <a:lnTo>
                  <a:pt x="64238" y="0"/>
                </a:lnTo>
                <a:lnTo>
                  <a:pt x="56497" y="10670"/>
                </a:lnTo>
                <a:lnTo>
                  <a:pt x="48858" y="21104"/>
                </a:lnTo>
                <a:lnTo>
                  <a:pt x="21173" y="62835"/>
                </a:lnTo>
                <a:lnTo>
                  <a:pt x="2545" y="110233"/>
                </a:lnTo>
                <a:lnTo>
                  <a:pt x="0" y="123854"/>
                </a:lnTo>
                <a:lnTo>
                  <a:pt x="16178" y="124592"/>
                </a:lnTo>
                <a:lnTo>
                  <a:pt x="25557" y="121728"/>
                </a:lnTo>
                <a:lnTo>
                  <a:pt x="30141" y="116149"/>
                </a:lnTo>
                <a:lnTo>
                  <a:pt x="31934" y="108737"/>
                </a:lnTo>
                <a:lnTo>
                  <a:pt x="32943" y="100379"/>
                </a:lnTo>
                <a:lnTo>
                  <a:pt x="35171" y="9195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bk object 44"/>
          <p:cNvSpPr/>
          <p:nvPr/>
        </p:nvSpPr>
        <p:spPr>
          <a:xfrm>
            <a:off x="9676578" y="3838880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39420" y="57287"/>
                </a:moveTo>
                <a:lnTo>
                  <a:pt x="39262" y="58309"/>
                </a:lnTo>
                <a:lnTo>
                  <a:pt x="47823" y="57916"/>
                </a:lnTo>
                <a:lnTo>
                  <a:pt x="44436" y="57911"/>
                </a:lnTo>
                <a:lnTo>
                  <a:pt x="39420" y="57287"/>
                </a:lnTo>
                <a:close/>
              </a:path>
              <a:path w="76200" h="58420">
                <a:moveTo>
                  <a:pt x="75638" y="56641"/>
                </a:moveTo>
                <a:lnTo>
                  <a:pt x="47823" y="57916"/>
                </a:lnTo>
                <a:lnTo>
                  <a:pt x="59136" y="57935"/>
                </a:lnTo>
                <a:lnTo>
                  <a:pt x="75638" y="56641"/>
                </a:lnTo>
                <a:close/>
              </a:path>
              <a:path w="76200" h="58420">
                <a:moveTo>
                  <a:pt x="876" y="0"/>
                </a:moveTo>
                <a:lnTo>
                  <a:pt x="5770" y="39669"/>
                </a:lnTo>
                <a:lnTo>
                  <a:pt x="39420" y="57287"/>
                </a:lnTo>
                <a:lnTo>
                  <a:pt x="41471" y="43978"/>
                </a:lnTo>
                <a:lnTo>
                  <a:pt x="42571" y="31550"/>
                </a:lnTo>
                <a:lnTo>
                  <a:pt x="41688" y="21084"/>
                </a:lnTo>
                <a:lnTo>
                  <a:pt x="37951" y="12637"/>
                </a:lnTo>
                <a:lnTo>
                  <a:pt x="30485" y="6269"/>
                </a:lnTo>
                <a:lnTo>
                  <a:pt x="18417" y="2037"/>
                </a:lnTo>
                <a:lnTo>
                  <a:pt x="876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bk object 45"/>
          <p:cNvSpPr/>
          <p:nvPr/>
        </p:nvSpPr>
        <p:spPr>
          <a:xfrm>
            <a:off x="9676578" y="3838880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75638" y="56641"/>
                </a:moveTo>
                <a:lnTo>
                  <a:pt x="59136" y="57935"/>
                </a:lnTo>
                <a:lnTo>
                  <a:pt x="44436" y="57911"/>
                </a:lnTo>
                <a:lnTo>
                  <a:pt x="31644" y="56319"/>
                </a:lnTo>
                <a:lnTo>
                  <a:pt x="1666" y="29334"/>
                </a:lnTo>
                <a:lnTo>
                  <a:pt x="0" y="16193"/>
                </a:lnTo>
                <a:lnTo>
                  <a:pt x="876" y="0"/>
                </a:lnTo>
                <a:lnTo>
                  <a:pt x="37951" y="12637"/>
                </a:lnTo>
                <a:lnTo>
                  <a:pt x="39262" y="5830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bk object 46"/>
          <p:cNvSpPr/>
          <p:nvPr/>
        </p:nvSpPr>
        <p:spPr>
          <a:xfrm>
            <a:off x="9269503" y="3922990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0" y="61446"/>
                </a:moveTo>
                <a:lnTo>
                  <a:pt x="13632" y="75131"/>
                </a:lnTo>
                <a:lnTo>
                  <a:pt x="26523" y="84176"/>
                </a:lnTo>
                <a:lnTo>
                  <a:pt x="38559" y="89078"/>
                </a:lnTo>
                <a:lnTo>
                  <a:pt x="49628" y="90330"/>
                </a:lnTo>
                <a:lnTo>
                  <a:pt x="59617" y="88429"/>
                </a:lnTo>
                <a:lnTo>
                  <a:pt x="62671" y="86846"/>
                </a:lnTo>
                <a:lnTo>
                  <a:pt x="38087" y="86846"/>
                </a:lnTo>
                <a:lnTo>
                  <a:pt x="0" y="61446"/>
                </a:lnTo>
                <a:close/>
              </a:path>
              <a:path w="90804" h="90804">
                <a:moveTo>
                  <a:pt x="54178" y="0"/>
                </a:moveTo>
                <a:lnTo>
                  <a:pt x="39861" y="2190"/>
                </a:lnTo>
                <a:lnTo>
                  <a:pt x="22884" y="8163"/>
                </a:lnTo>
                <a:lnTo>
                  <a:pt x="3136" y="18413"/>
                </a:lnTo>
                <a:lnTo>
                  <a:pt x="6530" y="30353"/>
                </a:lnTo>
                <a:lnTo>
                  <a:pt x="22252" y="65611"/>
                </a:lnTo>
                <a:lnTo>
                  <a:pt x="38087" y="86846"/>
                </a:lnTo>
                <a:lnTo>
                  <a:pt x="62671" y="86846"/>
                </a:lnTo>
                <a:lnTo>
                  <a:pt x="89412" y="48966"/>
                </a:lnTo>
                <a:lnTo>
                  <a:pt x="90552" y="38550"/>
                </a:lnTo>
                <a:lnTo>
                  <a:pt x="89822" y="28448"/>
                </a:lnTo>
                <a:lnTo>
                  <a:pt x="54178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bk object 47"/>
          <p:cNvSpPr/>
          <p:nvPr/>
        </p:nvSpPr>
        <p:spPr>
          <a:xfrm>
            <a:off x="9269503" y="3922990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38087" y="86846"/>
                </a:moveTo>
                <a:lnTo>
                  <a:pt x="16015" y="54132"/>
                </a:lnTo>
                <a:lnTo>
                  <a:pt x="3136" y="18413"/>
                </a:lnTo>
                <a:lnTo>
                  <a:pt x="22884" y="8163"/>
                </a:lnTo>
                <a:lnTo>
                  <a:pt x="39861" y="2190"/>
                </a:lnTo>
                <a:lnTo>
                  <a:pt x="54178" y="0"/>
                </a:lnTo>
                <a:lnTo>
                  <a:pt x="65948" y="1097"/>
                </a:lnTo>
                <a:lnTo>
                  <a:pt x="90552" y="38550"/>
                </a:lnTo>
                <a:lnTo>
                  <a:pt x="89412" y="48966"/>
                </a:lnTo>
                <a:lnTo>
                  <a:pt x="68413" y="83871"/>
                </a:lnTo>
                <a:lnTo>
                  <a:pt x="49628" y="90330"/>
                </a:lnTo>
                <a:lnTo>
                  <a:pt x="38559" y="89078"/>
                </a:lnTo>
                <a:lnTo>
                  <a:pt x="26523" y="84176"/>
                </a:lnTo>
                <a:lnTo>
                  <a:pt x="13632" y="75131"/>
                </a:lnTo>
                <a:lnTo>
                  <a:pt x="0" y="61446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0260079" y="6588971"/>
            <a:ext cx="916940" cy="914400"/>
          </a:xfrm>
          <a:custGeom>
            <a:avLst/>
            <a:gdLst/>
            <a:ahLst/>
            <a:cxnLst/>
            <a:rect l="l" t="t" r="r" b="b"/>
            <a:pathLst>
              <a:path w="916940" h="914400">
                <a:moveTo>
                  <a:pt x="142631" y="0"/>
                </a:moveTo>
                <a:lnTo>
                  <a:pt x="94397" y="12861"/>
                </a:lnTo>
                <a:lnTo>
                  <a:pt x="47992" y="44165"/>
                </a:lnTo>
                <a:lnTo>
                  <a:pt x="13248" y="88205"/>
                </a:lnTo>
                <a:lnTo>
                  <a:pt x="0" y="139274"/>
                </a:lnTo>
                <a:lnTo>
                  <a:pt x="1428" y="153802"/>
                </a:lnTo>
                <a:lnTo>
                  <a:pt x="18752" y="200142"/>
                </a:lnTo>
                <a:lnTo>
                  <a:pt x="39070" y="232487"/>
                </a:lnTo>
                <a:lnTo>
                  <a:pt x="64444" y="265204"/>
                </a:lnTo>
                <a:lnTo>
                  <a:pt x="93197" y="297616"/>
                </a:lnTo>
                <a:lnTo>
                  <a:pt x="123650" y="329045"/>
                </a:lnTo>
                <a:lnTo>
                  <a:pt x="154126" y="358817"/>
                </a:lnTo>
                <a:lnTo>
                  <a:pt x="196210" y="398883"/>
                </a:lnTo>
                <a:lnTo>
                  <a:pt x="208431" y="410677"/>
                </a:lnTo>
                <a:lnTo>
                  <a:pt x="219399" y="421548"/>
                </a:lnTo>
                <a:lnTo>
                  <a:pt x="228904" y="431412"/>
                </a:lnTo>
                <a:lnTo>
                  <a:pt x="254750" y="458650"/>
                </a:lnTo>
                <a:lnTo>
                  <a:pt x="280822" y="485289"/>
                </a:lnTo>
                <a:lnTo>
                  <a:pt x="333640" y="536949"/>
                </a:lnTo>
                <a:lnTo>
                  <a:pt x="387352" y="586755"/>
                </a:lnTo>
                <a:lnTo>
                  <a:pt x="441951" y="635073"/>
                </a:lnTo>
                <a:lnTo>
                  <a:pt x="497432" y="682267"/>
                </a:lnTo>
                <a:lnTo>
                  <a:pt x="553786" y="728701"/>
                </a:lnTo>
                <a:lnTo>
                  <a:pt x="611009" y="774741"/>
                </a:lnTo>
                <a:lnTo>
                  <a:pt x="787819" y="914139"/>
                </a:lnTo>
                <a:lnTo>
                  <a:pt x="764635" y="888706"/>
                </a:lnTo>
                <a:lnTo>
                  <a:pt x="826226" y="888706"/>
                </a:lnTo>
                <a:lnTo>
                  <a:pt x="829318" y="886316"/>
                </a:lnTo>
                <a:lnTo>
                  <a:pt x="882860" y="886316"/>
                </a:lnTo>
                <a:lnTo>
                  <a:pt x="883964" y="883380"/>
                </a:lnTo>
                <a:lnTo>
                  <a:pt x="898184" y="846468"/>
                </a:lnTo>
                <a:lnTo>
                  <a:pt x="910878" y="809701"/>
                </a:lnTo>
                <a:lnTo>
                  <a:pt x="916799" y="786452"/>
                </a:lnTo>
                <a:lnTo>
                  <a:pt x="905107" y="780638"/>
                </a:lnTo>
                <a:lnTo>
                  <a:pt x="895527" y="773900"/>
                </a:lnTo>
                <a:lnTo>
                  <a:pt x="887632" y="766422"/>
                </a:lnTo>
                <a:lnTo>
                  <a:pt x="880994" y="758385"/>
                </a:lnTo>
                <a:lnTo>
                  <a:pt x="875188" y="749974"/>
                </a:lnTo>
                <a:lnTo>
                  <a:pt x="864359" y="732760"/>
                </a:lnTo>
                <a:lnTo>
                  <a:pt x="858483" y="724324"/>
                </a:lnTo>
                <a:lnTo>
                  <a:pt x="821937" y="695985"/>
                </a:lnTo>
                <a:lnTo>
                  <a:pt x="769014" y="688136"/>
                </a:lnTo>
                <a:lnTo>
                  <a:pt x="696123" y="683139"/>
                </a:lnTo>
                <a:lnTo>
                  <a:pt x="686745" y="682229"/>
                </a:lnTo>
                <a:lnTo>
                  <a:pt x="680524" y="681219"/>
                </a:lnTo>
                <a:lnTo>
                  <a:pt x="673572" y="673609"/>
                </a:lnTo>
                <a:lnTo>
                  <a:pt x="665101" y="662159"/>
                </a:lnTo>
                <a:lnTo>
                  <a:pt x="661374" y="657377"/>
                </a:lnTo>
                <a:lnTo>
                  <a:pt x="570747" y="657377"/>
                </a:lnTo>
                <a:lnTo>
                  <a:pt x="559701" y="655423"/>
                </a:lnTo>
                <a:lnTo>
                  <a:pt x="518536" y="631690"/>
                </a:lnTo>
                <a:lnTo>
                  <a:pt x="489000" y="592553"/>
                </a:lnTo>
                <a:lnTo>
                  <a:pt x="474825" y="561736"/>
                </a:lnTo>
                <a:lnTo>
                  <a:pt x="480648" y="551340"/>
                </a:lnTo>
                <a:lnTo>
                  <a:pt x="485964" y="540313"/>
                </a:lnTo>
                <a:lnTo>
                  <a:pt x="498695" y="504314"/>
                </a:lnTo>
                <a:lnTo>
                  <a:pt x="506224" y="465755"/>
                </a:lnTo>
                <a:lnTo>
                  <a:pt x="508115" y="439780"/>
                </a:lnTo>
                <a:lnTo>
                  <a:pt x="508068" y="426972"/>
                </a:lnTo>
                <a:lnTo>
                  <a:pt x="500850" y="378952"/>
                </a:lnTo>
                <a:lnTo>
                  <a:pt x="481783" y="341838"/>
                </a:lnTo>
                <a:lnTo>
                  <a:pt x="452328" y="317636"/>
                </a:lnTo>
                <a:lnTo>
                  <a:pt x="436806" y="307406"/>
                </a:lnTo>
                <a:lnTo>
                  <a:pt x="429491" y="302262"/>
                </a:lnTo>
                <a:lnTo>
                  <a:pt x="404734" y="270570"/>
                </a:lnTo>
                <a:lnTo>
                  <a:pt x="403434" y="262043"/>
                </a:lnTo>
                <a:lnTo>
                  <a:pt x="403782" y="252456"/>
                </a:lnTo>
                <a:lnTo>
                  <a:pt x="405960" y="241667"/>
                </a:lnTo>
                <a:lnTo>
                  <a:pt x="410152" y="229532"/>
                </a:lnTo>
                <a:lnTo>
                  <a:pt x="416544" y="215912"/>
                </a:lnTo>
                <a:lnTo>
                  <a:pt x="425319" y="200662"/>
                </a:lnTo>
                <a:lnTo>
                  <a:pt x="415390" y="191221"/>
                </a:lnTo>
                <a:lnTo>
                  <a:pt x="371756" y="170504"/>
                </a:lnTo>
                <a:lnTo>
                  <a:pt x="344983" y="167307"/>
                </a:lnTo>
                <a:lnTo>
                  <a:pt x="282712" y="167307"/>
                </a:lnTo>
                <a:lnTo>
                  <a:pt x="283271" y="152631"/>
                </a:lnTo>
                <a:lnTo>
                  <a:pt x="266364" y="110685"/>
                </a:lnTo>
                <a:lnTo>
                  <a:pt x="241165" y="99269"/>
                </a:lnTo>
                <a:lnTo>
                  <a:pt x="205409" y="99269"/>
                </a:lnTo>
                <a:lnTo>
                  <a:pt x="207049" y="73769"/>
                </a:lnTo>
                <a:lnTo>
                  <a:pt x="200375" y="35048"/>
                </a:lnTo>
                <a:lnTo>
                  <a:pt x="170947" y="4490"/>
                </a:lnTo>
                <a:lnTo>
                  <a:pt x="157416" y="797"/>
                </a:lnTo>
                <a:lnTo>
                  <a:pt x="142631" y="0"/>
                </a:lnTo>
                <a:close/>
              </a:path>
              <a:path w="916940" h="914400">
                <a:moveTo>
                  <a:pt x="882860" y="886316"/>
                </a:moveTo>
                <a:lnTo>
                  <a:pt x="829318" y="886316"/>
                </a:lnTo>
                <a:lnTo>
                  <a:pt x="840345" y="893392"/>
                </a:lnTo>
                <a:lnTo>
                  <a:pt x="851826" y="898732"/>
                </a:lnTo>
                <a:lnTo>
                  <a:pt x="863556" y="903008"/>
                </a:lnTo>
                <a:lnTo>
                  <a:pt x="875332" y="906888"/>
                </a:lnTo>
                <a:lnTo>
                  <a:pt x="879479" y="895303"/>
                </a:lnTo>
                <a:lnTo>
                  <a:pt x="882860" y="886316"/>
                </a:lnTo>
                <a:close/>
              </a:path>
              <a:path w="916940" h="914400">
                <a:moveTo>
                  <a:pt x="826226" y="888706"/>
                </a:moveTo>
                <a:lnTo>
                  <a:pt x="764635" y="888706"/>
                </a:lnTo>
                <a:lnTo>
                  <a:pt x="772345" y="890427"/>
                </a:lnTo>
                <a:lnTo>
                  <a:pt x="779948" y="893911"/>
                </a:lnTo>
                <a:lnTo>
                  <a:pt x="787814" y="897687"/>
                </a:lnTo>
                <a:lnTo>
                  <a:pt x="796314" y="900286"/>
                </a:lnTo>
                <a:lnTo>
                  <a:pt x="805817" y="900237"/>
                </a:lnTo>
                <a:lnTo>
                  <a:pt x="816695" y="896071"/>
                </a:lnTo>
                <a:lnTo>
                  <a:pt x="826226" y="888706"/>
                </a:lnTo>
                <a:close/>
              </a:path>
              <a:path w="916940" h="914400">
                <a:moveTo>
                  <a:pt x="633696" y="633477"/>
                </a:moveTo>
                <a:lnTo>
                  <a:pt x="624664" y="634705"/>
                </a:lnTo>
                <a:lnTo>
                  <a:pt x="614765" y="638901"/>
                </a:lnTo>
                <a:lnTo>
                  <a:pt x="593214" y="650599"/>
                </a:lnTo>
                <a:lnTo>
                  <a:pt x="581989" y="655303"/>
                </a:lnTo>
                <a:lnTo>
                  <a:pt x="570747" y="657377"/>
                </a:lnTo>
                <a:lnTo>
                  <a:pt x="661374" y="657377"/>
                </a:lnTo>
                <a:lnTo>
                  <a:pt x="655422" y="649740"/>
                </a:lnTo>
                <a:lnTo>
                  <a:pt x="644850" y="639223"/>
                </a:lnTo>
                <a:lnTo>
                  <a:pt x="633696" y="633477"/>
                </a:lnTo>
                <a:close/>
              </a:path>
              <a:path w="916940" h="914400">
                <a:moveTo>
                  <a:pt x="322600" y="166910"/>
                </a:moveTo>
                <a:lnTo>
                  <a:pt x="296265" y="167303"/>
                </a:lnTo>
                <a:lnTo>
                  <a:pt x="282712" y="167307"/>
                </a:lnTo>
                <a:lnTo>
                  <a:pt x="344983" y="167307"/>
                </a:lnTo>
                <a:lnTo>
                  <a:pt x="335352" y="166944"/>
                </a:lnTo>
                <a:lnTo>
                  <a:pt x="322600" y="166910"/>
                </a:lnTo>
                <a:close/>
              </a:path>
              <a:path w="916940" h="914400">
                <a:moveTo>
                  <a:pt x="220909" y="97670"/>
                </a:moveTo>
                <a:lnTo>
                  <a:pt x="205409" y="99269"/>
                </a:lnTo>
                <a:lnTo>
                  <a:pt x="241165" y="99269"/>
                </a:lnTo>
                <a:lnTo>
                  <a:pt x="234798" y="98057"/>
                </a:lnTo>
                <a:lnTo>
                  <a:pt x="220909" y="9767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0260079" y="6588971"/>
            <a:ext cx="916940" cy="914400"/>
          </a:xfrm>
          <a:custGeom>
            <a:avLst/>
            <a:gdLst/>
            <a:ahLst/>
            <a:cxnLst/>
            <a:rect l="l" t="t" r="r" b="b"/>
            <a:pathLst>
              <a:path w="916940" h="914400">
                <a:moveTo>
                  <a:pt x="787819" y="914139"/>
                </a:moveTo>
                <a:lnTo>
                  <a:pt x="757819" y="890507"/>
                </a:lnTo>
                <a:lnTo>
                  <a:pt x="728031" y="867095"/>
                </a:lnTo>
                <a:lnTo>
                  <a:pt x="698455" y="843859"/>
                </a:lnTo>
                <a:lnTo>
                  <a:pt x="669092" y="820751"/>
                </a:lnTo>
                <a:lnTo>
                  <a:pt x="611009" y="774741"/>
                </a:lnTo>
                <a:lnTo>
                  <a:pt x="553786" y="728701"/>
                </a:lnTo>
                <a:lnTo>
                  <a:pt x="497432" y="682267"/>
                </a:lnTo>
                <a:lnTo>
                  <a:pt x="441951" y="635073"/>
                </a:lnTo>
                <a:lnTo>
                  <a:pt x="387352" y="586755"/>
                </a:lnTo>
                <a:lnTo>
                  <a:pt x="333640" y="536949"/>
                </a:lnTo>
                <a:lnTo>
                  <a:pt x="280822" y="485289"/>
                </a:lnTo>
                <a:lnTo>
                  <a:pt x="228904" y="431412"/>
                </a:lnTo>
                <a:lnTo>
                  <a:pt x="219399" y="421548"/>
                </a:lnTo>
                <a:lnTo>
                  <a:pt x="208431" y="410677"/>
                </a:lnTo>
                <a:lnTo>
                  <a:pt x="196210" y="398883"/>
                </a:lnTo>
                <a:lnTo>
                  <a:pt x="182945" y="386253"/>
                </a:lnTo>
                <a:lnTo>
                  <a:pt x="168847" y="372869"/>
                </a:lnTo>
                <a:lnTo>
                  <a:pt x="154126" y="358817"/>
                </a:lnTo>
                <a:lnTo>
                  <a:pt x="123650" y="329045"/>
                </a:lnTo>
                <a:lnTo>
                  <a:pt x="93197" y="297616"/>
                </a:lnTo>
                <a:lnTo>
                  <a:pt x="64444" y="265204"/>
                </a:lnTo>
                <a:lnTo>
                  <a:pt x="39070" y="232487"/>
                </a:lnTo>
                <a:lnTo>
                  <a:pt x="18752" y="200142"/>
                </a:lnTo>
                <a:lnTo>
                  <a:pt x="1428" y="153802"/>
                </a:lnTo>
                <a:lnTo>
                  <a:pt x="0" y="139274"/>
                </a:lnTo>
                <a:lnTo>
                  <a:pt x="1420" y="121822"/>
                </a:lnTo>
                <a:lnTo>
                  <a:pt x="22926" y="72462"/>
                </a:lnTo>
                <a:lnTo>
                  <a:pt x="62650" y="32033"/>
                </a:lnTo>
                <a:lnTo>
                  <a:pt x="110758" y="6243"/>
                </a:lnTo>
                <a:lnTo>
                  <a:pt x="142631" y="0"/>
                </a:lnTo>
                <a:lnTo>
                  <a:pt x="157416" y="797"/>
                </a:lnTo>
                <a:lnTo>
                  <a:pt x="192791" y="21404"/>
                </a:lnTo>
                <a:lnTo>
                  <a:pt x="207049" y="73769"/>
                </a:lnTo>
                <a:lnTo>
                  <a:pt x="205409" y="99269"/>
                </a:lnTo>
                <a:lnTo>
                  <a:pt x="220909" y="97670"/>
                </a:lnTo>
                <a:lnTo>
                  <a:pt x="266364" y="110685"/>
                </a:lnTo>
                <a:lnTo>
                  <a:pt x="283271" y="152631"/>
                </a:lnTo>
                <a:lnTo>
                  <a:pt x="282712" y="167307"/>
                </a:lnTo>
                <a:lnTo>
                  <a:pt x="296265" y="167303"/>
                </a:lnTo>
                <a:lnTo>
                  <a:pt x="309566" y="167100"/>
                </a:lnTo>
                <a:lnTo>
                  <a:pt x="322600" y="166910"/>
                </a:lnTo>
                <a:lnTo>
                  <a:pt x="335352" y="166944"/>
                </a:lnTo>
                <a:lnTo>
                  <a:pt x="383221" y="173549"/>
                </a:lnTo>
                <a:lnTo>
                  <a:pt x="425319" y="200662"/>
                </a:lnTo>
                <a:lnTo>
                  <a:pt x="416544" y="215912"/>
                </a:lnTo>
                <a:lnTo>
                  <a:pt x="410152" y="229532"/>
                </a:lnTo>
                <a:lnTo>
                  <a:pt x="405960" y="241667"/>
                </a:lnTo>
                <a:lnTo>
                  <a:pt x="403782" y="252456"/>
                </a:lnTo>
                <a:lnTo>
                  <a:pt x="403434" y="262043"/>
                </a:lnTo>
                <a:lnTo>
                  <a:pt x="404734" y="270570"/>
                </a:lnTo>
                <a:lnTo>
                  <a:pt x="429491" y="302262"/>
                </a:lnTo>
                <a:lnTo>
                  <a:pt x="452328" y="317636"/>
                </a:lnTo>
                <a:lnTo>
                  <a:pt x="460166" y="323006"/>
                </a:lnTo>
                <a:lnTo>
                  <a:pt x="487743" y="349496"/>
                </a:lnTo>
                <a:lnTo>
                  <a:pt x="503745" y="390302"/>
                </a:lnTo>
                <a:lnTo>
                  <a:pt x="508115" y="439780"/>
                </a:lnTo>
                <a:lnTo>
                  <a:pt x="507494" y="452736"/>
                </a:lnTo>
                <a:lnTo>
                  <a:pt x="501806" y="491630"/>
                </a:lnTo>
                <a:lnTo>
                  <a:pt x="490756" y="528742"/>
                </a:lnTo>
                <a:lnTo>
                  <a:pt x="474825" y="561736"/>
                </a:lnTo>
                <a:lnTo>
                  <a:pt x="482020" y="578310"/>
                </a:lnTo>
                <a:lnTo>
                  <a:pt x="503068" y="615142"/>
                </a:lnTo>
                <a:lnTo>
                  <a:pt x="536912" y="644387"/>
                </a:lnTo>
                <a:lnTo>
                  <a:pt x="570747" y="657377"/>
                </a:lnTo>
                <a:lnTo>
                  <a:pt x="581989" y="655303"/>
                </a:lnTo>
                <a:lnTo>
                  <a:pt x="593214" y="650599"/>
                </a:lnTo>
                <a:lnTo>
                  <a:pt x="604210" y="644666"/>
                </a:lnTo>
                <a:lnTo>
                  <a:pt x="614765" y="638901"/>
                </a:lnTo>
                <a:lnTo>
                  <a:pt x="624664" y="634705"/>
                </a:lnTo>
                <a:lnTo>
                  <a:pt x="665101" y="662159"/>
                </a:lnTo>
                <a:lnTo>
                  <a:pt x="673572" y="673609"/>
                </a:lnTo>
                <a:lnTo>
                  <a:pt x="680524" y="681219"/>
                </a:lnTo>
                <a:lnTo>
                  <a:pt x="721909" y="684882"/>
                </a:lnTo>
                <a:lnTo>
                  <a:pt x="737097" y="685827"/>
                </a:lnTo>
                <a:lnTo>
                  <a:pt x="753002" y="686893"/>
                </a:lnTo>
                <a:lnTo>
                  <a:pt x="798921" y="691375"/>
                </a:lnTo>
                <a:lnTo>
                  <a:pt x="843672" y="708706"/>
                </a:lnTo>
                <a:lnTo>
                  <a:pt x="869785" y="741371"/>
                </a:lnTo>
                <a:lnTo>
                  <a:pt x="875188" y="749974"/>
                </a:lnTo>
                <a:lnTo>
                  <a:pt x="880994" y="758385"/>
                </a:lnTo>
                <a:lnTo>
                  <a:pt x="887632" y="766422"/>
                </a:lnTo>
                <a:lnTo>
                  <a:pt x="895527" y="773900"/>
                </a:lnTo>
                <a:lnTo>
                  <a:pt x="905107" y="780638"/>
                </a:lnTo>
                <a:lnTo>
                  <a:pt x="916799" y="786452"/>
                </a:lnTo>
                <a:lnTo>
                  <a:pt x="914178" y="797891"/>
                </a:lnTo>
                <a:lnTo>
                  <a:pt x="898184" y="846468"/>
                </a:lnTo>
                <a:lnTo>
                  <a:pt x="888662" y="871208"/>
                </a:lnTo>
                <a:lnTo>
                  <a:pt x="883964" y="883380"/>
                </a:lnTo>
                <a:lnTo>
                  <a:pt x="879479" y="895303"/>
                </a:lnTo>
                <a:lnTo>
                  <a:pt x="875332" y="906888"/>
                </a:lnTo>
                <a:lnTo>
                  <a:pt x="863556" y="903008"/>
                </a:lnTo>
                <a:lnTo>
                  <a:pt x="851826" y="898732"/>
                </a:lnTo>
                <a:lnTo>
                  <a:pt x="840345" y="893392"/>
                </a:lnTo>
                <a:lnTo>
                  <a:pt x="829318" y="886316"/>
                </a:lnTo>
                <a:lnTo>
                  <a:pt x="816695" y="896071"/>
                </a:lnTo>
                <a:lnTo>
                  <a:pt x="805817" y="900237"/>
                </a:lnTo>
                <a:lnTo>
                  <a:pt x="796314" y="900286"/>
                </a:lnTo>
                <a:lnTo>
                  <a:pt x="787814" y="897687"/>
                </a:lnTo>
                <a:lnTo>
                  <a:pt x="779948" y="893911"/>
                </a:lnTo>
                <a:lnTo>
                  <a:pt x="772345" y="890427"/>
                </a:lnTo>
                <a:lnTo>
                  <a:pt x="764635" y="888706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bk object 50"/>
          <p:cNvSpPr/>
          <p:nvPr/>
        </p:nvSpPr>
        <p:spPr>
          <a:xfrm>
            <a:off x="9627220" y="7254254"/>
            <a:ext cx="227329" cy="276225"/>
          </a:xfrm>
          <a:custGeom>
            <a:avLst/>
            <a:gdLst/>
            <a:ahLst/>
            <a:cxnLst/>
            <a:rect l="l" t="t" r="r" b="b"/>
            <a:pathLst>
              <a:path w="227329" h="276225">
                <a:moveTo>
                  <a:pt x="107226" y="0"/>
                </a:moveTo>
                <a:lnTo>
                  <a:pt x="59031" y="9772"/>
                </a:lnTo>
                <a:lnTo>
                  <a:pt x="28694" y="36025"/>
                </a:lnTo>
                <a:lnTo>
                  <a:pt x="12462" y="81395"/>
                </a:lnTo>
                <a:lnTo>
                  <a:pt x="4203" y="125263"/>
                </a:lnTo>
                <a:lnTo>
                  <a:pt x="186" y="170955"/>
                </a:lnTo>
                <a:lnTo>
                  <a:pt x="0" y="188617"/>
                </a:lnTo>
                <a:lnTo>
                  <a:pt x="258" y="199492"/>
                </a:lnTo>
                <a:lnTo>
                  <a:pt x="8063" y="244019"/>
                </a:lnTo>
                <a:lnTo>
                  <a:pt x="37456" y="272865"/>
                </a:lnTo>
                <a:lnTo>
                  <a:pt x="56431" y="275959"/>
                </a:lnTo>
                <a:lnTo>
                  <a:pt x="66245" y="274915"/>
                </a:lnTo>
                <a:lnTo>
                  <a:pt x="105859" y="259738"/>
                </a:lnTo>
                <a:lnTo>
                  <a:pt x="133779" y="244314"/>
                </a:lnTo>
                <a:lnTo>
                  <a:pt x="141247" y="240402"/>
                </a:lnTo>
                <a:lnTo>
                  <a:pt x="145744" y="234975"/>
                </a:lnTo>
                <a:lnTo>
                  <a:pt x="153491" y="225928"/>
                </a:lnTo>
                <a:lnTo>
                  <a:pt x="169379" y="207563"/>
                </a:lnTo>
                <a:lnTo>
                  <a:pt x="177284" y="198179"/>
                </a:lnTo>
                <a:lnTo>
                  <a:pt x="205904" y="158535"/>
                </a:lnTo>
                <a:lnTo>
                  <a:pt x="224068" y="113940"/>
                </a:lnTo>
                <a:lnTo>
                  <a:pt x="226874" y="89129"/>
                </a:lnTo>
                <a:lnTo>
                  <a:pt x="226295" y="75981"/>
                </a:lnTo>
                <a:lnTo>
                  <a:pt x="207485" y="37971"/>
                </a:lnTo>
                <a:lnTo>
                  <a:pt x="168745" y="12965"/>
                </a:lnTo>
                <a:lnTo>
                  <a:pt x="119908" y="590"/>
                </a:lnTo>
                <a:lnTo>
                  <a:pt x="107226" y="0"/>
                </a:lnTo>
                <a:close/>
              </a:path>
              <a:path w="227329" h="276225">
                <a:moveTo>
                  <a:pt x="150376" y="236133"/>
                </a:moveTo>
                <a:lnTo>
                  <a:pt x="142331" y="239834"/>
                </a:lnTo>
                <a:lnTo>
                  <a:pt x="141247" y="240402"/>
                </a:lnTo>
                <a:lnTo>
                  <a:pt x="138252" y="244019"/>
                </a:lnTo>
                <a:lnTo>
                  <a:pt x="131235" y="252961"/>
                </a:lnTo>
                <a:lnTo>
                  <a:pt x="150376" y="23613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bk object 51"/>
          <p:cNvSpPr/>
          <p:nvPr/>
        </p:nvSpPr>
        <p:spPr>
          <a:xfrm>
            <a:off x="9627148" y="7254254"/>
            <a:ext cx="227329" cy="276225"/>
          </a:xfrm>
          <a:custGeom>
            <a:avLst/>
            <a:gdLst/>
            <a:ahLst/>
            <a:cxnLst/>
            <a:rect l="l" t="t" r="r" b="b"/>
            <a:pathLst>
              <a:path w="227329" h="276225">
                <a:moveTo>
                  <a:pt x="150449" y="236133"/>
                </a:moveTo>
                <a:lnTo>
                  <a:pt x="142404" y="239834"/>
                </a:lnTo>
                <a:lnTo>
                  <a:pt x="133852" y="244314"/>
                </a:lnTo>
                <a:lnTo>
                  <a:pt x="124871" y="249303"/>
                </a:lnTo>
                <a:lnTo>
                  <a:pt x="115538" y="254534"/>
                </a:lnTo>
                <a:lnTo>
                  <a:pt x="105932" y="259738"/>
                </a:lnTo>
                <a:lnTo>
                  <a:pt x="66317" y="274915"/>
                </a:lnTo>
                <a:lnTo>
                  <a:pt x="56504" y="275959"/>
                </a:lnTo>
                <a:lnTo>
                  <a:pt x="46882" y="275365"/>
                </a:lnTo>
                <a:lnTo>
                  <a:pt x="11855" y="251251"/>
                </a:lnTo>
                <a:lnTo>
                  <a:pt x="1279" y="212523"/>
                </a:lnTo>
                <a:lnTo>
                  <a:pt x="0" y="185563"/>
                </a:lnTo>
                <a:lnTo>
                  <a:pt x="258" y="170955"/>
                </a:lnTo>
                <a:lnTo>
                  <a:pt x="4276" y="125263"/>
                </a:lnTo>
                <a:lnTo>
                  <a:pt x="12535" y="81395"/>
                </a:lnTo>
                <a:lnTo>
                  <a:pt x="28767" y="36025"/>
                </a:lnTo>
                <a:lnTo>
                  <a:pt x="59104" y="9772"/>
                </a:lnTo>
                <a:lnTo>
                  <a:pt x="107298" y="0"/>
                </a:lnTo>
                <a:lnTo>
                  <a:pt x="119980" y="590"/>
                </a:lnTo>
                <a:lnTo>
                  <a:pt x="168817" y="12965"/>
                </a:lnTo>
                <a:lnTo>
                  <a:pt x="207557" y="37971"/>
                </a:lnTo>
                <a:lnTo>
                  <a:pt x="226368" y="75981"/>
                </a:lnTo>
                <a:lnTo>
                  <a:pt x="226946" y="89129"/>
                </a:lnTo>
                <a:lnTo>
                  <a:pt x="226164" y="101771"/>
                </a:lnTo>
                <a:lnTo>
                  <a:pt x="211792" y="147932"/>
                </a:lnTo>
                <a:lnTo>
                  <a:pt x="185080" y="188617"/>
                </a:lnTo>
                <a:lnTo>
                  <a:pt x="153563" y="225928"/>
                </a:lnTo>
                <a:lnTo>
                  <a:pt x="145817" y="234975"/>
                </a:lnTo>
                <a:lnTo>
                  <a:pt x="138359" y="243975"/>
                </a:lnTo>
                <a:lnTo>
                  <a:pt x="131307" y="252961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bk object 52"/>
          <p:cNvSpPr/>
          <p:nvPr/>
        </p:nvSpPr>
        <p:spPr>
          <a:xfrm>
            <a:off x="9762035" y="7693042"/>
            <a:ext cx="158115" cy="297815"/>
          </a:xfrm>
          <a:custGeom>
            <a:avLst/>
            <a:gdLst/>
            <a:ahLst/>
            <a:cxnLst/>
            <a:rect l="l" t="t" r="r" b="b"/>
            <a:pathLst>
              <a:path w="158115" h="297815">
                <a:moveTo>
                  <a:pt x="31313" y="0"/>
                </a:moveTo>
                <a:lnTo>
                  <a:pt x="11822" y="19976"/>
                </a:lnTo>
                <a:lnTo>
                  <a:pt x="12026" y="27266"/>
                </a:lnTo>
                <a:lnTo>
                  <a:pt x="22238" y="71508"/>
                </a:lnTo>
                <a:lnTo>
                  <a:pt x="24680" y="80810"/>
                </a:lnTo>
                <a:lnTo>
                  <a:pt x="26776" y="89895"/>
                </a:lnTo>
                <a:lnTo>
                  <a:pt x="28318" y="98605"/>
                </a:lnTo>
                <a:lnTo>
                  <a:pt x="29103" y="106782"/>
                </a:lnTo>
                <a:lnTo>
                  <a:pt x="28924" y="114268"/>
                </a:lnTo>
                <a:lnTo>
                  <a:pt x="19638" y="164310"/>
                </a:lnTo>
                <a:lnTo>
                  <a:pt x="13312" y="189881"/>
                </a:lnTo>
                <a:lnTo>
                  <a:pt x="10181" y="202628"/>
                </a:lnTo>
                <a:lnTo>
                  <a:pt x="2469" y="240119"/>
                </a:lnTo>
                <a:lnTo>
                  <a:pt x="0" y="275420"/>
                </a:lnTo>
                <a:lnTo>
                  <a:pt x="945" y="286468"/>
                </a:lnTo>
                <a:lnTo>
                  <a:pt x="2990" y="297073"/>
                </a:lnTo>
                <a:lnTo>
                  <a:pt x="15240" y="297457"/>
                </a:lnTo>
                <a:lnTo>
                  <a:pt x="27678" y="295803"/>
                </a:lnTo>
                <a:lnTo>
                  <a:pt x="40005" y="292316"/>
                </a:lnTo>
                <a:lnTo>
                  <a:pt x="51917" y="287198"/>
                </a:lnTo>
                <a:lnTo>
                  <a:pt x="63115" y="280653"/>
                </a:lnTo>
                <a:lnTo>
                  <a:pt x="73297" y="272885"/>
                </a:lnTo>
                <a:lnTo>
                  <a:pt x="53689" y="267418"/>
                </a:lnTo>
                <a:lnTo>
                  <a:pt x="49700" y="259519"/>
                </a:lnTo>
                <a:lnTo>
                  <a:pt x="81604" y="223744"/>
                </a:lnTo>
                <a:lnTo>
                  <a:pt x="92253" y="218197"/>
                </a:lnTo>
                <a:lnTo>
                  <a:pt x="103290" y="212334"/>
                </a:lnTo>
                <a:lnTo>
                  <a:pt x="142798" y="182467"/>
                </a:lnTo>
                <a:lnTo>
                  <a:pt x="156512" y="146292"/>
                </a:lnTo>
                <a:lnTo>
                  <a:pt x="158057" y="121147"/>
                </a:lnTo>
                <a:lnTo>
                  <a:pt x="156691" y="109330"/>
                </a:lnTo>
                <a:lnTo>
                  <a:pt x="136537" y="70135"/>
                </a:lnTo>
                <a:lnTo>
                  <a:pt x="92002" y="50109"/>
                </a:lnTo>
                <a:lnTo>
                  <a:pt x="76921" y="49075"/>
                </a:lnTo>
                <a:lnTo>
                  <a:pt x="76559" y="38983"/>
                </a:lnTo>
                <a:lnTo>
                  <a:pt x="78865" y="26314"/>
                </a:lnTo>
                <a:lnTo>
                  <a:pt x="83857" y="13257"/>
                </a:lnTo>
                <a:lnTo>
                  <a:pt x="66819" y="6875"/>
                </a:lnTo>
                <a:lnTo>
                  <a:pt x="52520" y="2643"/>
                </a:lnTo>
                <a:lnTo>
                  <a:pt x="40753" y="404"/>
                </a:lnTo>
                <a:lnTo>
                  <a:pt x="31313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bk object 53"/>
          <p:cNvSpPr/>
          <p:nvPr/>
        </p:nvSpPr>
        <p:spPr>
          <a:xfrm>
            <a:off x="9762035" y="7693042"/>
            <a:ext cx="158115" cy="297815"/>
          </a:xfrm>
          <a:custGeom>
            <a:avLst/>
            <a:gdLst/>
            <a:ahLst/>
            <a:cxnLst/>
            <a:rect l="l" t="t" r="r" b="b"/>
            <a:pathLst>
              <a:path w="158115" h="297815">
                <a:moveTo>
                  <a:pt x="53689" y="267418"/>
                </a:moveTo>
                <a:lnTo>
                  <a:pt x="49700" y="259519"/>
                </a:lnTo>
                <a:lnTo>
                  <a:pt x="49079" y="252445"/>
                </a:lnTo>
                <a:lnTo>
                  <a:pt x="51402" y="246033"/>
                </a:lnTo>
                <a:lnTo>
                  <a:pt x="92253" y="218197"/>
                </a:lnTo>
                <a:lnTo>
                  <a:pt x="103290" y="212334"/>
                </a:lnTo>
                <a:lnTo>
                  <a:pt x="142798" y="182467"/>
                </a:lnTo>
                <a:lnTo>
                  <a:pt x="156512" y="146292"/>
                </a:lnTo>
                <a:lnTo>
                  <a:pt x="158057" y="121147"/>
                </a:lnTo>
                <a:lnTo>
                  <a:pt x="156691" y="109330"/>
                </a:lnTo>
                <a:lnTo>
                  <a:pt x="136537" y="70135"/>
                </a:lnTo>
                <a:lnTo>
                  <a:pt x="92002" y="50109"/>
                </a:lnTo>
                <a:lnTo>
                  <a:pt x="76921" y="49075"/>
                </a:lnTo>
                <a:lnTo>
                  <a:pt x="76559" y="38983"/>
                </a:lnTo>
                <a:lnTo>
                  <a:pt x="78865" y="26314"/>
                </a:lnTo>
                <a:lnTo>
                  <a:pt x="83857" y="13257"/>
                </a:lnTo>
                <a:lnTo>
                  <a:pt x="66819" y="6875"/>
                </a:lnTo>
                <a:lnTo>
                  <a:pt x="52520" y="2643"/>
                </a:lnTo>
                <a:lnTo>
                  <a:pt x="40753" y="404"/>
                </a:lnTo>
                <a:lnTo>
                  <a:pt x="31313" y="0"/>
                </a:lnTo>
                <a:lnTo>
                  <a:pt x="23995" y="1272"/>
                </a:lnTo>
                <a:lnTo>
                  <a:pt x="18593" y="4064"/>
                </a:lnTo>
                <a:lnTo>
                  <a:pt x="14900" y="8217"/>
                </a:lnTo>
                <a:lnTo>
                  <a:pt x="12712" y="13574"/>
                </a:lnTo>
                <a:lnTo>
                  <a:pt x="11822" y="19976"/>
                </a:lnTo>
                <a:lnTo>
                  <a:pt x="12026" y="27266"/>
                </a:lnTo>
                <a:lnTo>
                  <a:pt x="22238" y="71508"/>
                </a:lnTo>
                <a:lnTo>
                  <a:pt x="24680" y="80810"/>
                </a:lnTo>
                <a:lnTo>
                  <a:pt x="26776" y="89895"/>
                </a:lnTo>
                <a:lnTo>
                  <a:pt x="28318" y="98605"/>
                </a:lnTo>
                <a:lnTo>
                  <a:pt x="29103" y="106782"/>
                </a:lnTo>
                <a:lnTo>
                  <a:pt x="28924" y="114268"/>
                </a:lnTo>
                <a:lnTo>
                  <a:pt x="19638" y="164310"/>
                </a:lnTo>
                <a:lnTo>
                  <a:pt x="13312" y="189881"/>
                </a:lnTo>
                <a:lnTo>
                  <a:pt x="10181" y="202628"/>
                </a:lnTo>
                <a:lnTo>
                  <a:pt x="2470" y="240116"/>
                </a:lnTo>
                <a:lnTo>
                  <a:pt x="0" y="275420"/>
                </a:lnTo>
                <a:lnTo>
                  <a:pt x="945" y="286468"/>
                </a:lnTo>
                <a:lnTo>
                  <a:pt x="2990" y="297073"/>
                </a:lnTo>
                <a:lnTo>
                  <a:pt x="15240" y="297457"/>
                </a:lnTo>
                <a:lnTo>
                  <a:pt x="27678" y="295803"/>
                </a:lnTo>
                <a:lnTo>
                  <a:pt x="40005" y="292316"/>
                </a:lnTo>
                <a:lnTo>
                  <a:pt x="51917" y="287198"/>
                </a:lnTo>
                <a:lnTo>
                  <a:pt x="63115" y="280653"/>
                </a:lnTo>
                <a:lnTo>
                  <a:pt x="73297" y="272885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bk object 54"/>
          <p:cNvSpPr/>
          <p:nvPr/>
        </p:nvSpPr>
        <p:spPr>
          <a:xfrm>
            <a:off x="9858923" y="8200376"/>
            <a:ext cx="151130" cy="140970"/>
          </a:xfrm>
          <a:custGeom>
            <a:avLst/>
            <a:gdLst/>
            <a:ahLst/>
            <a:cxnLst/>
            <a:rect l="l" t="t" r="r" b="b"/>
            <a:pathLst>
              <a:path w="151129" h="140970">
                <a:moveTo>
                  <a:pt x="150609" y="116468"/>
                </a:moveTo>
                <a:lnTo>
                  <a:pt x="77209" y="116468"/>
                </a:lnTo>
                <a:lnTo>
                  <a:pt x="81934" y="118997"/>
                </a:lnTo>
                <a:lnTo>
                  <a:pt x="69985" y="128018"/>
                </a:lnTo>
                <a:lnTo>
                  <a:pt x="64769" y="131012"/>
                </a:lnTo>
                <a:lnTo>
                  <a:pt x="79337" y="136932"/>
                </a:lnTo>
                <a:lnTo>
                  <a:pt x="97884" y="140808"/>
                </a:lnTo>
                <a:lnTo>
                  <a:pt x="114052" y="140581"/>
                </a:lnTo>
                <a:lnTo>
                  <a:pt x="127838" y="136775"/>
                </a:lnTo>
                <a:lnTo>
                  <a:pt x="139240" y="129915"/>
                </a:lnTo>
                <a:lnTo>
                  <a:pt x="148254" y="120521"/>
                </a:lnTo>
                <a:lnTo>
                  <a:pt x="150609" y="116468"/>
                </a:lnTo>
                <a:close/>
              </a:path>
              <a:path w="151129" h="140970">
                <a:moveTo>
                  <a:pt x="88914" y="0"/>
                </a:moveTo>
                <a:lnTo>
                  <a:pt x="69032" y="1098"/>
                </a:lnTo>
                <a:lnTo>
                  <a:pt x="46722" y="6477"/>
                </a:lnTo>
                <a:lnTo>
                  <a:pt x="21982" y="16659"/>
                </a:lnTo>
                <a:lnTo>
                  <a:pt x="25487" y="31033"/>
                </a:lnTo>
                <a:lnTo>
                  <a:pt x="27512" y="43517"/>
                </a:lnTo>
                <a:lnTo>
                  <a:pt x="20751" y="84673"/>
                </a:lnTo>
                <a:lnTo>
                  <a:pt x="0" y="120523"/>
                </a:lnTo>
                <a:lnTo>
                  <a:pt x="10903" y="128085"/>
                </a:lnTo>
                <a:lnTo>
                  <a:pt x="20942" y="133741"/>
                </a:lnTo>
                <a:lnTo>
                  <a:pt x="30453" y="137335"/>
                </a:lnTo>
                <a:lnTo>
                  <a:pt x="39774" y="138714"/>
                </a:lnTo>
                <a:lnTo>
                  <a:pt x="49244" y="137723"/>
                </a:lnTo>
                <a:lnTo>
                  <a:pt x="59202" y="134209"/>
                </a:lnTo>
                <a:lnTo>
                  <a:pt x="64769" y="131012"/>
                </a:lnTo>
                <a:lnTo>
                  <a:pt x="58415" y="128430"/>
                </a:lnTo>
                <a:lnTo>
                  <a:pt x="58415" y="115730"/>
                </a:lnTo>
                <a:lnTo>
                  <a:pt x="151037" y="115730"/>
                </a:lnTo>
                <a:lnTo>
                  <a:pt x="154875" y="109124"/>
                </a:lnTo>
                <a:lnTo>
                  <a:pt x="159103" y="96242"/>
                </a:lnTo>
                <a:lnTo>
                  <a:pt x="160934" y="82401"/>
                </a:lnTo>
                <a:lnTo>
                  <a:pt x="160364" y="68124"/>
                </a:lnTo>
                <a:lnTo>
                  <a:pt x="144224" y="27920"/>
                </a:lnTo>
                <a:lnTo>
                  <a:pt x="106371" y="2656"/>
                </a:lnTo>
                <a:lnTo>
                  <a:pt x="88914" y="0"/>
                </a:lnTo>
                <a:close/>
              </a:path>
              <a:path w="151129" h="140970">
                <a:moveTo>
                  <a:pt x="58415" y="115730"/>
                </a:moveTo>
                <a:lnTo>
                  <a:pt x="58415" y="128430"/>
                </a:lnTo>
                <a:lnTo>
                  <a:pt x="64769" y="131012"/>
                </a:lnTo>
                <a:lnTo>
                  <a:pt x="69985" y="128018"/>
                </a:lnTo>
                <a:lnTo>
                  <a:pt x="81934" y="118997"/>
                </a:lnTo>
                <a:lnTo>
                  <a:pt x="81420" y="118722"/>
                </a:lnTo>
                <a:lnTo>
                  <a:pt x="65402" y="118722"/>
                </a:lnTo>
                <a:lnTo>
                  <a:pt x="58415" y="115730"/>
                </a:lnTo>
                <a:close/>
              </a:path>
              <a:path w="151129" h="140970">
                <a:moveTo>
                  <a:pt x="151037" y="115730"/>
                </a:moveTo>
                <a:lnTo>
                  <a:pt x="58415" y="115730"/>
                </a:lnTo>
                <a:lnTo>
                  <a:pt x="65402" y="118722"/>
                </a:lnTo>
                <a:lnTo>
                  <a:pt x="71682" y="117672"/>
                </a:lnTo>
                <a:lnTo>
                  <a:pt x="77209" y="116468"/>
                </a:lnTo>
                <a:lnTo>
                  <a:pt x="150609" y="116468"/>
                </a:lnTo>
                <a:lnTo>
                  <a:pt x="151037" y="115730"/>
                </a:lnTo>
                <a:close/>
              </a:path>
              <a:path w="151129" h="140970">
                <a:moveTo>
                  <a:pt x="77209" y="116468"/>
                </a:moveTo>
                <a:lnTo>
                  <a:pt x="71682" y="117672"/>
                </a:lnTo>
                <a:lnTo>
                  <a:pt x="65402" y="118722"/>
                </a:lnTo>
                <a:lnTo>
                  <a:pt x="81420" y="118722"/>
                </a:lnTo>
                <a:lnTo>
                  <a:pt x="77209" y="116468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bk object 55"/>
          <p:cNvSpPr/>
          <p:nvPr/>
        </p:nvSpPr>
        <p:spPr>
          <a:xfrm>
            <a:off x="9858919" y="8200376"/>
            <a:ext cx="161290" cy="140970"/>
          </a:xfrm>
          <a:custGeom>
            <a:avLst/>
            <a:gdLst/>
            <a:ahLst/>
            <a:cxnLst/>
            <a:rect l="l" t="t" r="r" b="b"/>
            <a:pathLst>
              <a:path w="161290" h="140970">
                <a:moveTo>
                  <a:pt x="58418" y="115730"/>
                </a:moveTo>
                <a:lnTo>
                  <a:pt x="65405" y="118722"/>
                </a:lnTo>
                <a:lnTo>
                  <a:pt x="71686" y="117672"/>
                </a:lnTo>
                <a:lnTo>
                  <a:pt x="77212" y="116468"/>
                </a:lnTo>
                <a:lnTo>
                  <a:pt x="81937" y="118997"/>
                </a:lnTo>
                <a:lnTo>
                  <a:pt x="69989" y="128018"/>
                </a:lnTo>
                <a:lnTo>
                  <a:pt x="59205" y="134209"/>
                </a:lnTo>
                <a:lnTo>
                  <a:pt x="49248" y="137723"/>
                </a:lnTo>
                <a:lnTo>
                  <a:pt x="39778" y="138714"/>
                </a:lnTo>
                <a:lnTo>
                  <a:pt x="30457" y="137335"/>
                </a:lnTo>
                <a:lnTo>
                  <a:pt x="20946" y="133741"/>
                </a:lnTo>
                <a:lnTo>
                  <a:pt x="10906" y="128085"/>
                </a:lnTo>
                <a:lnTo>
                  <a:pt x="0" y="120521"/>
                </a:lnTo>
                <a:lnTo>
                  <a:pt x="8418" y="107083"/>
                </a:lnTo>
                <a:lnTo>
                  <a:pt x="15335" y="95303"/>
                </a:lnTo>
                <a:lnTo>
                  <a:pt x="20755" y="84673"/>
                </a:lnTo>
                <a:lnTo>
                  <a:pt x="24680" y="74686"/>
                </a:lnTo>
                <a:lnTo>
                  <a:pt x="27113" y="64836"/>
                </a:lnTo>
                <a:lnTo>
                  <a:pt x="28057" y="54615"/>
                </a:lnTo>
                <a:lnTo>
                  <a:pt x="27516" y="43517"/>
                </a:lnTo>
                <a:lnTo>
                  <a:pt x="25491" y="31033"/>
                </a:lnTo>
                <a:lnTo>
                  <a:pt x="21985" y="16659"/>
                </a:lnTo>
                <a:lnTo>
                  <a:pt x="46726" y="6477"/>
                </a:lnTo>
                <a:lnTo>
                  <a:pt x="69035" y="1098"/>
                </a:lnTo>
                <a:lnTo>
                  <a:pt x="88917" y="0"/>
                </a:lnTo>
                <a:lnTo>
                  <a:pt x="106374" y="2656"/>
                </a:lnTo>
                <a:lnTo>
                  <a:pt x="144227" y="27920"/>
                </a:lnTo>
                <a:lnTo>
                  <a:pt x="160368" y="68124"/>
                </a:lnTo>
                <a:lnTo>
                  <a:pt x="160937" y="82401"/>
                </a:lnTo>
                <a:lnTo>
                  <a:pt x="159106" y="96242"/>
                </a:lnTo>
                <a:lnTo>
                  <a:pt x="139243" y="129915"/>
                </a:lnTo>
                <a:lnTo>
                  <a:pt x="97888" y="140808"/>
                </a:lnTo>
                <a:lnTo>
                  <a:pt x="79341" y="136932"/>
                </a:lnTo>
                <a:lnTo>
                  <a:pt x="58418" y="12843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1062780" y="7600603"/>
            <a:ext cx="438784" cy="239395"/>
          </a:xfrm>
          <a:custGeom>
            <a:avLst/>
            <a:gdLst/>
            <a:ahLst/>
            <a:cxnLst/>
            <a:rect l="l" t="t" r="r" b="b"/>
            <a:pathLst>
              <a:path w="438784" h="239395">
                <a:moveTo>
                  <a:pt x="778" y="95342"/>
                </a:moveTo>
                <a:lnTo>
                  <a:pt x="0" y="106390"/>
                </a:lnTo>
                <a:lnTo>
                  <a:pt x="756" y="118118"/>
                </a:lnTo>
                <a:lnTo>
                  <a:pt x="2947" y="130317"/>
                </a:lnTo>
                <a:lnTo>
                  <a:pt x="17119" y="167627"/>
                </a:lnTo>
                <a:lnTo>
                  <a:pt x="40576" y="201587"/>
                </a:lnTo>
                <a:lnTo>
                  <a:pt x="70603" y="226507"/>
                </a:lnTo>
                <a:lnTo>
                  <a:pt x="111824" y="238684"/>
                </a:lnTo>
                <a:lnTo>
                  <a:pt x="124257" y="239199"/>
                </a:lnTo>
                <a:lnTo>
                  <a:pt x="135301" y="238111"/>
                </a:lnTo>
                <a:lnTo>
                  <a:pt x="145251" y="235677"/>
                </a:lnTo>
                <a:lnTo>
                  <a:pt x="152794" y="232772"/>
                </a:lnTo>
                <a:lnTo>
                  <a:pt x="150239" y="232772"/>
                </a:lnTo>
                <a:lnTo>
                  <a:pt x="163109" y="225866"/>
                </a:lnTo>
                <a:lnTo>
                  <a:pt x="194012" y="200742"/>
                </a:lnTo>
                <a:lnTo>
                  <a:pt x="218590" y="172552"/>
                </a:lnTo>
                <a:lnTo>
                  <a:pt x="226541" y="163260"/>
                </a:lnTo>
                <a:lnTo>
                  <a:pt x="263785" y="131120"/>
                </a:lnTo>
                <a:lnTo>
                  <a:pt x="271472" y="127201"/>
                </a:lnTo>
                <a:lnTo>
                  <a:pt x="88393" y="127201"/>
                </a:lnTo>
                <a:lnTo>
                  <a:pt x="51972" y="115632"/>
                </a:lnTo>
                <a:lnTo>
                  <a:pt x="41817" y="110788"/>
                </a:lnTo>
                <a:lnTo>
                  <a:pt x="30235" y="105634"/>
                </a:lnTo>
                <a:lnTo>
                  <a:pt x="16723" y="100407"/>
                </a:lnTo>
                <a:lnTo>
                  <a:pt x="778" y="95342"/>
                </a:lnTo>
                <a:close/>
              </a:path>
              <a:path w="438784" h="239395">
                <a:moveTo>
                  <a:pt x="168077" y="224856"/>
                </a:moveTo>
                <a:lnTo>
                  <a:pt x="150239" y="232772"/>
                </a:lnTo>
                <a:lnTo>
                  <a:pt x="152794" y="232772"/>
                </a:lnTo>
                <a:lnTo>
                  <a:pt x="154404" y="232152"/>
                </a:lnTo>
                <a:lnTo>
                  <a:pt x="163054" y="227793"/>
                </a:lnTo>
                <a:lnTo>
                  <a:pt x="168077" y="224856"/>
                </a:lnTo>
                <a:close/>
              </a:path>
              <a:path w="438784" h="239395">
                <a:moveTo>
                  <a:pt x="234432" y="195409"/>
                </a:moveTo>
                <a:lnTo>
                  <a:pt x="188957" y="212267"/>
                </a:lnTo>
                <a:lnTo>
                  <a:pt x="171499" y="222855"/>
                </a:lnTo>
                <a:lnTo>
                  <a:pt x="168077" y="224856"/>
                </a:lnTo>
                <a:lnTo>
                  <a:pt x="234432" y="195409"/>
                </a:lnTo>
                <a:close/>
              </a:path>
              <a:path w="438784" h="239395">
                <a:moveTo>
                  <a:pt x="339170" y="0"/>
                </a:moveTo>
                <a:lnTo>
                  <a:pt x="292214" y="3442"/>
                </a:lnTo>
                <a:lnTo>
                  <a:pt x="248354" y="14160"/>
                </a:lnTo>
                <a:lnTo>
                  <a:pt x="204955" y="36169"/>
                </a:lnTo>
                <a:lnTo>
                  <a:pt x="178863" y="66390"/>
                </a:lnTo>
                <a:lnTo>
                  <a:pt x="170187" y="77976"/>
                </a:lnTo>
                <a:lnTo>
                  <a:pt x="161463" y="89349"/>
                </a:lnTo>
                <a:lnTo>
                  <a:pt x="125389" y="121078"/>
                </a:lnTo>
                <a:lnTo>
                  <a:pt x="88393" y="127201"/>
                </a:lnTo>
                <a:lnTo>
                  <a:pt x="271472" y="127201"/>
                </a:lnTo>
                <a:lnTo>
                  <a:pt x="308248" y="114277"/>
                </a:lnTo>
                <a:lnTo>
                  <a:pt x="347894" y="105922"/>
                </a:lnTo>
                <a:lnTo>
                  <a:pt x="414336" y="95754"/>
                </a:lnTo>
                <a:lnTo>
                  <a:pt x="426371" y="93790"/>
                </a:lnTo>
                <a:lnTo>
                  <a:pt x="437648" y="91721"/>
                </a:lnTo>
                <a:lnTo>
                  <a:pt x="438456" y="74516"/>
                </a:lnTo>
                <a:lnTo>
                  <a:pt x="436623" y="59375"/>
                </a:lnTo>
                <a:lnTo>
                  <a:pt x="417574" y="25360"/>
                </a:lnTo>
                <a:lnTo>
                  <a:pt x="383024" y="6437"/>
                </a:lnTo>
                <a:lnTo>
                  <a:pt x="354439" y="919"/>
                </a:lnTo>
                <a:lnTo>
                  <a:pt x="339170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1062780" y="7600603"/>
            <a:ext cx="438784" cy="239395"/>
          </a:xfrm>
          <a:custGeom>
            <a:avLst/>
            <a:gdLst/>
            <a:ahLst/>
            <a:cxnLst/>
            <a:rect l="l" t="t" r="r" b="b"/>
            <a:pathLst>
              <a:path w="438784" h="239395">
                <a:moveTo>
                  <a:pt x="150239" y="232772"/>
                </a:moveTo>
                <a:lnTo>
                  <a:pt x="184747" y="209683"/>
                </a:lnTo>
                <a:lnTo>
                  <a:pt x="218590" y="172552"/>
                </a:lnTo>
                <a:lnTo>
                  <a:pt x="226541" y="163260"/>
                </a:lnTo>
                <a:lnTo>
                  <a:pt x="263785" y="131120"/>
                </a:lnTo>
                <a:lnTo>
                  <a:pt x="308248" y="114277"/>
                </a:lnTo>
                <a:lnTo>
                  <a:pt x="347894" y="105922"/>
                </a:lnTo>
                <a:lnTo>
                  <a:pt x="388576" y="99587"/>
                </a:lnTo>
                <a:lnTo>
                  <a:pt x="401689" y="97668"/>
                </a:lnTo>
                <a:lnTo>
                  <a:pt x="414336" y="95754"/>
                </a:lnTo>
                <a:lnTo>
                  <a:pt x="426371" y="93790"/>
                </a:lnTo>
                <a:lnTo>
                  <a:pt x="437648" y="91721"/>
                </a:lnTo>
                <a:lnTo>
                  <a:pt x="438456" y="74516"/>
                </a:lnTo>
                <a:lnTo>
                  <a:pt x="436623" y="59375"/>
                </a:lnTo>
                <a:lnTo>
                  <a:pt x="417574" y="25360"/>
                </a:lnTo>
                <a:lnTo>
                  <a:pt x="383024" y="6437"/>
                </a:lnTo>
                <a:lnTo>
                  <a:pt x="339170" y="0"/>
                </a:lnTo>
                <a:lnTo>
                  <a:pt x="323557" y="178"/>
                </a:lnTo>
                <a:lnTo>
                  <a:pt x="276944" y="6335"/>
                </a:lnTo>
                <a:lnTo>
                  <a:pt x="235494" y="18899"/>
                </a:lnTo>
                <a:lnTo>
                  <a:pt x="196212" y="44905"/>
                </a:lnTo>
                <a:lnTo>
                  <a:pt x="170187" y="77976"/>
                </a:lnTo>
                <a:lnTo>
                  <a:pt x="161463" y="89349"/>
                </a:lnTo>
                <a:lnTo>
                  <a:pt x="125389" y="121078"/>
                </a:lnTo>
                <a:lnTo>
                  <a:pt x="88393" y="127201"/>
                </a:lnTo>
                <a:lnTo>
                  <a:pt x="78911" y="125951"/>
                </a:lnTo>
                <a:lnTo>
                  <a:pt x="70016" y="123449"/>
                </a:lnTo>
                <a:lnTo>
                  <a:pt x="61204" y="119931"/>
                </a:lnTo>
                <a:lnTo>
                  <a:pt x="51972" y="115632"/>
                </a:lnTo>
                <a:lnTo>
                  <a:pt x="41817" y="110788"/>
                </a:lnTo>
                <a:lnTo>
                  <a:pt x="30235" y="105634"/>
                </a:lnTo>
                <a:lnTo>
                  <a:pt x="16723" y="100407"/>
                </a:lnTo>
                <a:lnTo>
                  <a:pt x="778" y="95342"/>
                </a:lnTo>
                <a:lnTo>
                  <a:pt x="0" y="106390"/>
                </a:lnTo>
                <a:lnTo>
                  <a:pt x="11229" y="155282"/>
                </a:lnTo>
                <a:lnTo>
                  <a:pt x="31893" y="190990"/>
                </a:lnTo>
                <a:lnTo>
                  <a:pt x="60032" y="219556"/>
                </a:lnTo>
                <a:lnTo>
                  <a:pt x="97704" y="236310"/>
                </a:lnTo>
                <a:lnTo>
                  <a:pt x="124257" y="239199"/>
                </a:lnTo>
                <a:lnTo>
                  <a:pt x="135301" y="238111"/>
                </a:lnTo>
                <a:lnTo>
                  <a:pt x="171499" y="222855"/>
                </a:lnTo>
                <a:lnTo>
                  <a:pt x="180035" y="217595"/>
                </a:lnTo>
                <a:lnTo>
                  <a:pt x="188957" y="212267"/>
                </a:lnTo>
                <a:lnTo>
                  <a:pt x="198561" y="207129"/>
                </a:lnTo>
                <a:lnTo>
                  <a:pt x="209145" y="202436"/>
                </a:lnTo>
                <a:lnTo>
                  <a:pt x="221003" y="198444"/>
                </a:lnTo>
                <a:lnTo>
                  <a:pt x="234432" y="19540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bk object 58"/>
          <p:cNvSpPr/>
          <p:nvPr/>
        </p:nvSpPr>
        <p:spPr>
          <a:xfrm>
            <a:off x="7371719" y="9868085"/>
            <a:ext cx="369570" cy="427355"/>
          </a:xfrm>
          <a:custGeom>
            <a:avLst/>
            <a:gdLst/>
            <a:ahLst/>
            <a:cxnLst/>
            <a:rect l="l" t="t" r="r" b="b"/>
            <a:pathLst>
              <a:path w="369570" h="427354">
                <a:moveTo>
                  <a:pt x="91810" y="0"/>
                </a:moveTo>
                <a:lnTo>
                  <a:pt x="53162" y="6648"/>
                </a:lnTo>
                <a:lnTo>
                  <a:pt x="33049" y="39733"/>
                </a:lnTo>
                <a:lnTo>
                  <a:pt x="33573" y="48643"/>
                </a:lnTo>
                <a:lnTo>
                  <a:pt x="35067" y="58055"/>
                </a:lnTo>
                <a:lnTo>
                  <a:pt x="37299" y="67858"/>
                </a:lnTo>
                <a:lnTo>
                  <a:pt x="40035" y="77941"/>
                </a:lnTo>
                <a:lnTo>
                  <a:pt x="46088" y="98494"/>
                </a:lnTo>
                <a:lnTo>
                  <a:pt x="48938" y="108741"/>
                </a:lnTo>
                <a:lnTo>
                  <a:pt x="51359" y="118819"/>
                </a:lnTo>
                <a:lnTo>
                  <a:pt x="53118" y="128616"/>
                </a:lnTo>
                <a:lnTo>
                  <a:pt x="53983" y="138020"/>
                </a:lnTo>
                <a:lnTo>
                  <a:pt x="53719" y="146918"/>
                </a:lnTo>
                <a:lnTo>
                  <a:pt x="40124" y="188773"/>
                </a:lnTo>
                <a:lnTo>
                  <a:pt x="23722" y="220068"/>
                </a:lnTo>
                <a:lnTo>
                  <a:pt x="18223" y="230639"/>
                </a:lnTo>
                <a:lnTo>
                  <a:pt x="1815" y="274401"/>
                </a:lnTo>
                <a:lnTo>
                  <a:pt x="0" y="297721"/>
                </a:lnTo>
                <a:lnTo>
                  <a:pt x="1414" y="309602"/>
                </a:lnTo>
                <a:lnTo>
                  <a:pt x="28094" y="364482"/>
                </a:lnTo>
                <a:lnTo>
                  <a:pt x="56863" y="395515"/>
                </a:lnTo>
                <a:lnTo>
                  <a:pt x="89357" y="415679"/>
                </a:lnTo>
                <a:lnTo>
                  <a:pt x="141476" y="426932"/>
                </a:lnTo>
                <a:lnTo>
                  <a:pt x="158926" y="425937"/>
                </a:lnTo>
                <a:lnTo>
                  <a:pt x="208622" y="409821"/>
                </a:lnTo>
                <a:lnTo>
                  <a:pt x="250009" y="375678"/>
                </a:lnTo>
                <a:lnTo>
                  <a:pt x="277525" y="325651"/>
                </a:lnTo>
                <a:lnTo>
                  <a:pt x="281148" y="311635"/>
                </a:lnTo>
                <a:lnTo>
                  <a:pt x="276122" y="306169"/>
                </a:lnTo>
                <a:lnTo>
                  <a:pt x="268915" y="296979"/>
                </a:lnTo>
                <a:lnTo>
                  <a:pt x="263095" y="287482"/>
                </a:lnTo>
                <a:lnTo>
                  <a:pt x="258855" y="277428"/>
                </a:lnTo>
                <a:lnTo>
                  <a:pt x="256391" y="266566"/>
                </a:lnTo>
                <a:lnTo>
                  <a:pt x="255898" y="254645"/>
                </a:lnTo>
                <a:lnTo>
                  <a:pt x="257570" y="241414"/>
                </a:lnTo>
                <a:lnTo>
                  <a:pt x="295008" y="235740"/>
                </a:lnTo>
                <a:lnTo>
                  <a:pt x="308149" y="234035"/>
                </a:lnTo>
                <a:lnTo>
                  <a:pt x="321267" y="232778"/>
                </a:lnTo>
                <a:lnTo>
                  <a:pt x="334150" y="232179"/>
                </a:lnTo>
                <a:lnTo>
                  <a:pt x="368539" y="232179"/>
                </a:lnTo>
                <a:lnTo>
                  <a:pt x="367144" y="223879"/>
                </a:lnTo>
                <a:lnTo>
                  <a:pt x="343782" y="188732"/>
                </a:lnTo>
                <a:lnTo>
                  <a:pt x="301185" y="156074"/>
                </a:lnTo>
                <a:lnTo>
                  <a:pt x="266099" y="134809"/>
                </a:lnTo>
                <a:lnTo>
                  <a:pt x="209434" y="102354"/>
                </a:lnTo>
                <a:lnTo>
                  <a:pt x="190668" y="91124"/>
                </a:lnTo>
                <a:lnTo>
                  <a:pt x="155120" y="67652"/>
                </a:lnTo>
                <a:lnTo>
                  <a:pt x="124215" y="42393"/>
                </a:lnTo>
                <a:lnTo>
                  <a:pt x="100352" y="14819"/>
                </a:lnTo>
                <a:lnTo>
                  <a:pt x="91810" y="0"/>
                </a:lnTo>
                <a:close/>
              </a:path>
              <a:path w="369570" h="427354">
                <a:moveTo>
                  <a:pt x="281905" y="308708"/>
                </a:moveTo>
                <a:lnTo>
                  <a:pt x="281148" y="311635"/>
                </a:lnTo>
                <a:lnTo>
                  <a:pt x="284520" y="315302"/>
                </a:lnTo>
                <a:lnTo>
                  <a:pt x="281905" y="308708"/>
                </a:lnTo>
                <a:close/>
              </a:path>
              <a:path w="369570" h="427354">
                <a:moveTo>
                  <a:pt x="279940" y="303753"/>
                </a:moveTo>
                <a:lnTo>
                  <a:pt x="281905" y="308708"/>
                </a:lnTo>
                <a:lnTo>
                  <a:pt x="282653" y="305816"/>
                </a:lnTo>
                <a:lnTo>
                  <a:pt x="279940" y="303753"/>
                </a:lnTo>
                <a:close/>
              </a:path>
              <a:path w="369570" h="427354">
                <a:moveTo>
                  <a:pt x="260221" y="254020"/>
                </a:moveTo>
                <a:lnTo>
                  <a:pt x="263272" y="263978"/>
                </a:lnTo>
                <a:lnTo>
                  <a:pt x="264110" y="273091"/>
                </a:lnTo>
                <a:lnTo>
                  <a:pt x="264601" y="281595"/>
                </a:lnTo>
                <a:lnTo>
                  <a:pt x="266611" y="289726"/>
                </a:lnTo>
                <a:lnTo>
                  <a:pt x="272007" y="297721"/>
                </a:lnTo>
                <a:lnTo>
                  <a:pt x="279940" y="303753"/>
                </a:lnTo>
                <a:lnTo>
                  <a:pt x="260221" y="254020"/>
                </a:lnTo>
                <a:close/>
              </a:path>
              <a:path w="369570" h="427354">
                <a:moveTo>
                  <a:pt x="368539" y="232179"/>
                </a:moveTo>
                <a:lnTo>
                  <a:pt x="334150" y="232179"/>
                </a:lnTo>
                <a:lnTo>
                  <a:pt x="346584" y="232451"/>
                </a:lnTo>
                <a:lnTo>
                  <a:pt x="358358" y="233806"/>
                </a:lnTo>
                <a:lnTo>
                  <a:pt x="369258" y="236456"/>
                </a:lnTo>
                <a:lnTo>
                  <a:pt x="368539" y="23217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bk object 59"/>
          <p:cNvSpPr/>
          <p:nvPr/>
        </p:nvSpPr>
        <p:spPr>
          <a:xfrm>
            <a:off x="7371702" y="9868085"/>
            <a:ext cx="369570" cy="427355"/>
          </a:xfrm>
          <a:custGeom>
            <a:avLst/>
            <a:gdLst/>
            <a:ahLst/>
            <a:cxnLst/>
            <a:rect l="l" t="t" r="r" b="b"/>
            <a:pathLst>
              <a:path w="369570" h="427354">
                <a:moveTo>
                  <a:pt x="284536" y="315302"/>
                </a:moveTo>
                <a:lnTo>
                  <a:pt x="258871" y="277428"/>
                </a:lnTo>
                <a:lnTo>
                  <a:pt x="255914" y="254645"/>
                </a:lnTo>
                <a:lnTo>
                  <a:pt x="257586" y="241414"/>
                </a:lnTo>
                <a:lnTo>
                  <a:pt x="269522" y="239641"/>
                </a:lnTo>
                <a:lnTo>
                  <a:pt x="282072" y="237679"/>
                </a:lnTo>
                <a:lnTo>
                  <a:pt x="295024" y="235740"/>
                </a:lnTo>
                <a:lnTo>
                  <a:pt x="308166" y="234035"/>
                </a:lnTo>
                <a:lnTo>
                  <a:pt x="321284" y="232778"/>
                </a:lnTo>
                <a:lnTo>
                  <a:pt x="334166" y="232179"/>
                </a:lnTo>
                <a:lnTo>
                  <a:pt x="346601" y="232451"/>
                </a:lnTo>
                <a:lnTo>
                  <a:pt x="358374" y="233806"/>
                </a:lnTo>
                <a:lnTo>
                  <a:pt x="369275" y="236456"/>
                </a:lnTo>
                <a:lnTo>
                  <a:pt x="367161" y="223879"/>
                </a:lnTo>
                <a:lnTo>
                  <a:pt x="343798" y="188732"/>
                </a:lnTo>
                <a:lnTo>
                  <a:pt x="301202" y="156074"/>
                </a:lnTo>
                <a:lnTo>
                  <a:pt x="266116" y="134809"/>
                </a:lnTo>
                <a:lnTo>
                  <a:pt x="228477" y="113334"/>
                </a:lnTo>
                <a:lnTo>
                  <a:pt x="209450" y="102354"/>
                </a:lnTo>
                <a:lnTo>
                  <a:pt x="172480" y="79579"/>
                </a:lnTo>
                <a:lnTo>
                  <a:pt x="138954" y="55279"/>
                </a:lnTo>
                <a:lnTo>
                  <a:pt x="111270" y="28928"/>
                </a:lnTo>
                <a:lnTo>
                  <a:pt x="91826" y="0"/>
                </a:lnTo>
                <a:lnTo>
                  <a:pt x="76184" y="854"/>
                </a:lnTo>
                <a:lnTo>
                  <a:pt x="39655" y="17142"/>
                </a:lnTo>
                <a:lnTo>
                  <a:pt x="33066" y="39733"/>
                </a:lnTo>
                <a:lnTo>
                  <a:pt x="33589" y="48643"/>
                </a:lnTo>
                <a:lnTo>
                  <a:pt x="43059" y="88190"/>
                </a:lnTo>
                <a:lnTo>
                  <a:pt x="46104" y="98494"/>
                </a:lnTo>
                <a:lnTo>
                  <a:pt x="48954" y="108741"/>
                </a:lnTo>
                <a:lnTo>
                  <a:pt x="51376" y="118819"/>
                </a:lnTo>
                <a:lnTo>
                  <a:pt x="53135" y="128616"/>
                </a:lnTo>
                <a:lnTo>
                  <a:pt x="53999" y="138020"/>
                </a:lnTo>
                <a:lnTo>
                  <a:pt x="53735" y="146918"/>
                </a:lnTo>
                <a:lnTo>
                  <a:pt x="40140" y="188773"/>
                </a:lnTo>
                <a:lnTo>
                  <a:pt x="23739" y="220068"/>
                </a:lnTo>
                <a:lnTo>
                  <a:pt x="18240" y="230639"/>
                </a:lnTo>
                <a:lnTo>
                  <a:pt x="1832" y="274401"/>
                </a:lnTo>
                <a:lnTo>
                  <a:pt x="0" y="297583"/>
                </a:lnTo>
                <a:lnTo>
                  <a:pt x="1431" y="309602"/>
                </a:lnTo>
                <a:lnTo>
                  <a:pt x="28110" y="364482"/>
                </a:lnTo>
                <a:lnTo>
                  <a:pt x="56879" y="395515"/>
                </a:lnTo>
                <a:lnTo>
                  <a:pt x="89373" y="415679"/>
                </a:lnTo>
                <a:lnTo>
                  <a:pt x="141493" y="426932"/>
                </a:lnTo>
                <a:lnTo>
                  <a:pt x="158943" y="425937"/>
                </a:lnTo>
                <a:lnTo>
                  <a:pt x="208638" y="409821"/>
                </a:lnTo>
                <a:lnTo>
                  <a:pt x="250025" y="375678"/>
                </a:lnTo>
                <a:lnTo>
                  <a:pt x="277541" y="325651"/>
                </a:lnTo>
                <a:lnTo>
                  <a:pt x="282669" y="305816"/>
                </a:lnTo>
                <a:lnTo>
                  <a:pt x="272023" y="297721"/>
                </a:lnTo>
                <a:lnTo>
                  <a:pt x="266628" y="289726"/>
                </a:lnTo>
                <a:lnTo>
                  <a:pt x="264618" y="281595"/>
                </a:lnTo>
                <a:lnTo>
                  <a:pt x="264126" y="273091"/>
                </a:lnTo>
                <a:lnTo>
                  <a:pt x="263288" y="263978"/>
                </a:lnTo>
                <a:lnTo>
                  <a:pt x="260237" y="25402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bk object 60"/>
          <p:cNvSpPr/>
          <p:nvPr/>
        </p:nvSpPr>
        <p:spPr>
          <a:xfrm>
            <a:off x="3463790" y="5543148"/>
            <a:ext cx="747395" cy="848360"/>
          </a:xfrm>
          <a:custGeom>
            <a:avLst/>
            <a:gdLst/>
            <a:ahLst/>
            <a:cxnLst/>
            <a:rect l="l" t="t" r="r" b="b"/>
            <a:pathLst>
              <a:path w="747395" h="848360">
                <a:moveTo>
                  <a:pt x="738270" y="806039"/>
                </a:moveTo>
                <a:lnTo>
                  <a:pt x="498281" y="806039"/>
                </a:lnTo>
                <a:lnTo>
                  <a:pt x="517810" y="806185"/>
                </a:lnTo>
                <a:lnTo>
                  <a:pt x="537502" y="808641"/>
                </a:lnTo>
                <a:lnTo>
                  <a:pt x="557199" y="812877"/>
                </a:lnTo>
                <a:lnTo>
                  <a:pt x="576745" y="818366"/>
                </a:lnTo>
                <a:lnTo>
                  <a:pt x="595985" y="824579"/>
                </a:lnTo>
                <a:lnTo>
                  <a:pt x="632920" y="837059"/>
                </a:lnTo>
                <a:lnTo>
                  <a:pt x="650302" y="842270"/>
                </a:lnTo>
                <a:lnTo>
                  <a:pt x="666754" y="846090"/>
                </a:lnTo>
                <a:lnTo>
                  <a:pt x="682118" y="847990"/>
                </a:lnTo>
                <a:lnTo>
                  <a:pt x="696238" y="847441"/>
                </a:lnTo>
                <a:lnTo>
                  <a:pt x="708958" y="843915"/>
                </a:lnTo>
                <a:lnTo>
                  <a:pt x="720122" y="836883"/>
                </a:lnTo>
                <a:lnTo>
                  <a:pt x="729574" y="825816"/>
                </a:lnTo>
                <a:lnTo>
                  <a:pt x="737158" y="810186"/>
                </a:lnTo>
                <a:lnTo>
                  <a:pt x="738270" y="806039"/>
                </a:lnTo>
                <a:close/>
              </a:path>
              <a:path w="747395" h="848360">
                <a:moveTo>
                  <a:pt x="746977" y="735601"/>
                </a:moveTo>
                <a:lnTo>
                  <a:pt x="402384" y="735601"/>
                </a:lnTo>
                <a:lnTo>
                  <a:pt x="412817" y="736593"/>
                </a:lnTo>
                <a:lnTo>
                  <a:pt x="422380" y="739994"/>
                </a:lnTo>
                <a:lnTo>
                  <a:pt x="450834" y="773765"/>
                </a:lnTo>
                <a:lnTo>
                  <a:pt x="460333" y="814791"/>
                </a:lnTo>
                <a:lnTo>
                  <a:pt x="479070" y="808731"/>
                </a:lnTo>
                <a:lnTo>
                  <a:pt x="498281" y="806039"/>
                </a:lnTo>
                <a:lnTo>
                  <a:pt x="738270" y="806039"/>
                </a:lnTo>
                <a:lnTo>
                  <a:pt x="742717" y="789463"/>
                </a:lnTo>
                <a:lnTo>
                  <a:pt x="746095" y="763120"/>
                </a:lnTo>
                <a:lnTo>
                  <a:pt x="746977" y="735601"/>
                </a:lnTo>
                <a:close/>
              </a:path>
              <a:path w="747395" h="848360">
                <a:moveTo>
                  <a:pt x="665343" y="487689"/>
                </a:moveTo>
                <a:lnTo>
                  <a:pt x="181199" y="487689"/>
                </a:lnTo>
                <a:lnTo>
                  <a:pt x="195262" y="493475"/>
                </a:lnTo>
                <a:lnTo>
                  <a:pt x="206441" y="500087"/>
                </a:lnTo>
                <a:lnTo>
                  <a:pt x="228174" y="533791"/>
                </a:lnTo>
                <a:lnTo>
                  <a:pt x="229124" y="543667"/>
                </a:lnTo>
                <a:lnTo>
                  <a:pt x="228797" y="553984"/>
                </a:lnTo>
                <a:lnTo>
                  <a:pt x="227452" y="564672"/>
                </a:lnTo>
                <a:lnTo>
                  <a:pt x="225346" y="575662"/>
                </a:lnTo>
                <a:lnTo>
                  <a:pt x="222738" y="586884"/>
                </a:lnTo>
                <a:lnTo>
                  <a:pt x="219887" y="598269"/>
                </a:lnTo>
                <a:lnTo>
                  <a:pt x="217049" y="609746"/>
                </a:lnTo>
                <a:lnTo>
                  <a:pt x="214485" y="621246"/>
                </a:lnTo>
                <a:lnTo>
                  <a:pt x="212451" y="632700"/>
                </a:lnTo>
                <a:lnTo>
                  <a:pt x="211207" y="644038"/>
                </a:lnTo>
                <a:lnTo>
                  <a:pt x="211010" y="655191"/>
                </a:lnTo>
                <a:lnTo>
                  <a:pt x="212119" y="666088"/>
                </a:lnTo>
                <a:lnTo>
                  <a:pt x="229183" y="703048"/>
                </a:lnTo>
                <a:lnTo>
                  <a:pt x="258194" y="731758"/>
                </a:lnTo>
                <a:lnTo>
                  <a:pt x="277205" y="737603"/>
                </a:lnTo>
                <a:lnTo>
                  <a:pt x="286683" y="737528"/>
                </a:lnTo>
                <a:lnTo>
                  <a:pt x="324961" y="724960"/>
                </a:lnTo>
                <a:lnTo>
                  <a:pt x="334741" y="720402"/>
                </a:lnTo>
                <a:lnTo>
                  <a:pt x="344651" y="715939"/>
                </a:lnTo>
                <a:lnTo>
                  <a:pt x="354717" y="711902"/>
                </a:lnTo>
                <a:lnTo>
                  <a:pt x="364962" y="708619"/>
                </a:lnTo>
                <a:lnTo>
                  <a:pt x="375409" y="706423"/>
                </a:lnTo>
                <a:lnTo>
                  <a:pt x="386082" y="705644"/>
                </a:lnTo>
                <a:lnTo>
                  <a:pt x="744775" y="705644"/>
                </a:lnTo>
                <a:lnTo>
                  <a:pt x="744578" y="704156"/>
                </a:lnTo>
                <a:lnTo>
                  <a:pt x="732605" y="652889"/>
                </a:lnTo>
                <a:lnTo>
                  <a:pt x="720152" y="613766"/>
                </a:lnTo>
                <a:lnTo>
                  <a:pt x="704883" y="572894"/>
                </a:lnTo>
                <a:lnTo>
                  <a:pt x="687450" y="532166"/>
                </a:lnTo>
                <a:lnTo>
                  <a:pt x="668497" y="493459"/>
                </a:lnTo>
                <a:lnTo>
                  <a:pt x="665343" y="487689"/>
                </a:lnTo>
                <a:close/>
              </a:path>
              <a:path w="747395" h="848360">
                <a:moveTo>
                  <a:pt x="744775" y="705644"/>
                </a:moveTo>
                <a:lnTo>
                  <a:pt x="386082" y="705644"/>
                </a:lnTo>
                <a:lnTo>
                  <a:pt x="397004" y="706611"/>
                </a:lnTo>
                <a:lnTo>
                  <a:pt x="408200" y="709656"/>
                </a:lnTo>
                <a:lnTo>
                  <a:pt x="419693" y="715108"/>
                </a:lnTo>
                <a:lnTo>
                  <a:pt x="391138" y="737213"/>
                </a:lnTo>
                <a:lnTo>
                  <a:pt x="402384" y="735601"/>
                </a:lnTo>
                <a:lnTo>
                  <a:pt x="746977" y="735601"/>
                </a:lnTo>
                <a:lnTo>
                  <a:pt x="747100" y="731758"/>
                </a:lnTo>
                <a:lnTo>
                  <a:pt x="747062" y="729282"/>
                </a:lnTo>
                <a:lnTo>
                  <a:pt x="746454" y="718320"/>
                </a:lnTo>
                <a:lnTo>
                  <a:pt x="744775" y="705644"/>
                </a:lnTo>
                <a:close/>
              </a:path>
              <a:path w="747395" h="848360">
                <a:moveTo>
                  <a:pt x="121526" y="274932"/>
                </a:moveTo>
                <a:lnTo>
                  <a:pt x="77442" y="286765"/>
                </a:lnTo>
                <a:lnTo>
                  <a:pt x="66317" y="294112"/>
                </a:lnTo>
                <a:lnTo>
                  <a:pt x="67195" y="305495"/>
                </a:lnTo>
                <a:lnTo>
                  <a:pt x="68731" y="317316"/>
                </a:lnTo>
                <a:lnTo>
                  <a:pt x="70720" y="329492"/>
                </a:lnTo>
                <a:lnTo>
                  <a:pt x="75228" y="354584"/>
                </a:lnTo>
                <a:lnTo>
                  <a:pt x="77335" y="367336"/>
                </a:lnTo>
                <a:lnTo>
                  <a:pt x="79071" y="380115"/>
                </a:lnTo>
                <a:lnTo>
                  <a:pt x="80229" y="392840"/>
                </a:lnTo>
                <a:lnTo>
                  <a:pt x="80602" y="405428"/>
                </a:lnTo>
                <a:lnTo>
                  <a:pt x="79985" y="417798"/>
                </a:lnTo>
                <a:lnTo>
                  <a:pt x="57386" y="458950"/>
                </a:lnTo>
                <a:lnTo>
                  <a:pt x="33460" y="473073"/>
                </a:lnTo>
                <a:lnTo>
                  <a:pt x="21770" y="480502"/>
                </a:lnTo>
                <a:lnTo>
                  <a:pt x="11678" y="489026"/>
                </a:lnTo>
                <a:lnTo>
                  <a:pt x="4248" y="499282"/>
                </a:lnTo>
                <a:lnTo>
                  <a:pt x="542" y="511908"/>
                </a:lnTo>
                <a:lnTo>
                  <a:pt x="0" y="522754"/>
                </a:lnTo>
                <a:lnTo>
                  <a:pt x="640" y="533791"/>
                </a:lnTo>
                <a:lnTo>
                  <a:pt x="13944" y="577279"/>
                </a:lnTo>
                <a:lnTo>
                  <a:pt x="41897" y="613964"/>
                </a:lnTo>
                <a:lnTo>
                  <a:pt x="81096" y="636052"/>
                </a:lnTo>
                <a:lnTo>
                  <a:pt x="103849" y="639192"/>
                </a:lnTo>
                <a:lnTo>
                  <a:pt x="115828" y="638360"/>
                </a:lnTo>
                <a:lnTo>
                  <a:pt x="153536" y="624797"/>
                </a:lnTo>
                <a:lnTo>
                  <a:pt x="181199" y="487689"/>
                </a:lnTo>
                <a:lnTo>
                  <a:pt x="665343" y="487689"/>
                </a:lnTo>
                <a:lnTo>
                  <a:pt x="658671" y="475485"/>
                </a:lnTo>
                <a:lnTo>
                  <a:pt x="648703" y="458715"/>
                </a:lnTo>
                <a:lnTo>
                  <a:pt x="638684" y="443399"/>
                </a:lnTo>
                <a:lnTo>
                  <a:pt x="631394" y="433457"/>
                </a:lnTo>
                <a:lnTo>
                  <a:pt x="577663" y="433457"/>
                </a:lnTo>
                <a:lnTo>
                  <a:pt x="563966" y="432717"/>
                </a:lnTo>
                <a:lnTo>
                  <a:pt x="519083" y="412735"/>
                </a:lnTo>
                <a:lnTo>
                  <a:pt x="501300" y="389475"/>
                </a:lnTo>
                <a:lnTo>
                  <a:pt x="508381" y="377821"/>
                </a:lnTo>
                <a:lnTo>
                  <a:pt x="513421" y="366546"/>
                </a:lnTo>
                <a:lnTo>
                  <a:pt x="516597" y="355494"/>
                </a:lnTo>
                <a:lnTo>
                  <a:pt x="518086" y="344508"/>
                </a:lnTo>
                <a:lnTo>
                  <a:pt x="518064" y="333432"/>
                </a:lnTo>
                <a:lnTo>
                  <a:pt x="517389" y="327801"/>
                </a:lnTo>
                <a:lnTo>
                  <a:pt x="203657" y="327801"/>
                </a:lnTo>
                <a:lnTo>
                  <a:pt x="196556" y="317851"/>
                </a:lnTo>
                <a:lnTo>
                  <a:pt x="162374" y="287107"/>
                </a:lnTo>
                <a:lnTo>
                  <a:pt x="132176" y="275937"/>
                </a:lnTo>
                <a:lnTo>
                  <a:pt x="121526" y="274932"/>
                </a:lnTo>
                <a:close/>
              </a:path>
              <a:path w="747395" h="848360">
                <a:moveTo>
                  <a:pt x="599720" y="401425"/>
                </a:moveTo>
                <a:lnTo>
                  <a:pt x="593997" y="412327"/>
                </a:lnTo>
                <a:lnTo>
                  <a:pt x="586490" y="424380"/>
                </a:lnTo>
                <a:lnTo>
                  <a:pt x="577663" y="433457"/>
                </a:lnTo>
                <a:lnTo>
                  <a:pt x="631394" y="433457"/>
                </a:lnTo>
                <a:lnTo>
                  <a:pt x="628694" y="429776"/>
                </a:lnTo>
                <a:lnTo>
                  <a:pt x="618816" y="418081"/>
                </a:lnTo>
                <a:lnTo>
                  <a:pt x="609131" y="408552"/>
                </a:lnTo>
                <a:lnTo>
                  <a:pt x="599720" y="401425"/>
                </a:lnTo>
                <a:close/>
              </a:path>
              <a:path w="747395" h="848360">
                <a:moveTo>
                  <a:pt x="337565" y="0"/>
                </a:moveTo>
                <a:lnTo>
                  <a:pt x="319330" y="1511"/>
                </a:lnTo>
                <a:lnTo>
                  <a:pt x="296630" y="10957"/>
                </a:lnTo>
                <a:lnTo>
                  <a:pt x="302290" y="24642"/>
                </a:lnTo>
                <a:lnTo>
                  <a:pt x="305280" y="36908"/>
                </a:lnTo>
                <a:lnTo>
                  <a:pt x="297879" y="76391"/>
                </a:lnTo>
                <a:lnTo>
                  <a:pt x="282269" y="102378"/>
                </a:lnTo>
                <a:lnTo>
                  <a:pt x="277106" y="111577"/>
                </a:lnTo>
                <a:lnTo>
                  <a:pt x="265818" y="157177"/>
                </a:lnTo>
                <a:lnTo>
                  <a:pt x="265401" y="170143"/>
                </a:lnTo>
                <a:lnTo>
                  <a:pt x="265529" y="182929"/>
                </a:lnTo>
                <a:lnTo>
                  <a:pt x="269680" y="232882"/>
                </a:lnTo>
                <a:lnTo>
                  <a:pt x="272660" y="257563"/>
                </a:lnTo>
                <a:lnTo>
                  <a:pt x="274057" y="269935"/>
                </a:lnTo>
                <a:lnTo>
                  <a:pt x="275270" y="282368"/>
                </a:lnTo>
                <a:lnTo>
                  <a:pt x="276209" y="294893"/>
                </a:lnTo>
                <a:lnTo>
                  <a:pt x="276781" y="307538"/>
                </a:lnTo>
                <a:lnTo>
                  <a:pt x="268077" y="311663"/>
                </a:lnTo>
                <a:lnTo>
                  <a:pt x="226382" y="325379"/>
                </a:lnTo>
                <a:lnTo>
                  <a:pt x="203657" y="327801"/>
                </a:lnTo>
                <a:lnTo>
                  <a:pt x="517389" y="327801"/>
                </a:lnTo>
                <a:lnTo>
                  <a:pt x="516708" y="322110"/>
                </a:lnTo>
                <a:lnTo>
                  <a:pt x="514196" y="310385"/>
                </a:lnTo>
                <a:lnTo>
                  <a:pt x="513308" y="307262"/>
                </a:lnTo>
                <a:lnTo>
                  <a:pt x="454504" y="307262"/>
                </a:lnTo>
                <a:lnTo>
                  <a:pt x="435634" y="306425"/>
                </a:lnTo>
                <a:lnTo>
                  <a:pt x="400995" y="267233"/>
                </a:lnTo>
                <a:lnTo>
                  <a:pt x="390910" y="219700"/>
                </a:lnTo>
                <a:lnTo>
                  <a:pt x="386284" y="163592"/>
                </a:lnTo>
                <a:lnTo>
                  <a:pt x="384693" y="134613"/>
                </a:lnTo>
                <a:lnTo>
                  <a:pt x="382876" y="106239"/>
                </a:lnTo>
                <a:lnTo>
                  <a:pt x="376448" y="54970"/>
                </a:lnTo>
                <a:lnTo>
                  <a:pt x="362757" y="17113"/>
                </a:lnTo>
                <a:lnTo>
                  <a:pt x="351864" y="5506"/>
                </a:lnTo>
                <a:lnTo>
                  <a:pt x="337565" y="0"/>
                </a:lnTo>
                <a:close/>
              </a:path>
              <a:path w="747395" h="848360">
                <a:moveTo>
                  <a:pt x="506408" y="285099"/>
                </a:moveTo>
                <a:lnTo>
                  <a:pt x="477918" y="300459"/>
                </a:lnTo>
                <a:lnTo>
                  <a:pt x="454504" y="307262"/>
                </a:lnTo>
                <a:lnTo>
                  <a:pt x="513308" y="307262"/>
                </a:lnTo>
                <a:lnTo>
                  <a:pt x="510703" y="298100"/>
                </a:lnTo>
                <a:lnTo>
                  <a:pt x="506408" y="28509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bk object 61"/>
          <p:cNvSpPr/>
          <p:nvPr/>
        </p:nvSpPr>
        <p:spPr>
          <a:xfrm>
            <a:off x="3463790" y="5543148"/>
            <a:ext cx="747395" cy="848360"/>
          </a:xfrm>
          <a:custGeom>
            <a:avLst/>
            <a:gdLst/>
            <a:ahLst/>
            <a:cxnLst/>
            <a:rect l="l" t="t" r="r" b="b"/>
            <a:pathLst>
              <a:path w="747395" h="848360">
                <a:moveTo>
                  <a:pt x="419693" y="715108"/>
                </a:moveTo>
                <a:lnTo>
                  <a:pt x="408200" y="709656"/>
                </a:lnTo>
                <a:lnTo>
                  <a:pt x="397004" y="706611"/>
                </a:lnTo>
                <a:lnTo>
                  <a:pt x="386082" y="705644"/>
                </a:lnTo>
                <a:lnTo>
                  <a:pt x="375409" y="706423"/>
                </a:lnTo>
                <a:lnTo>
                  <a:pt x="334741" y="720402"/>
                </a:lnTo>
                <a:lnTo>
                  <a:pt x="324961" y="724960"/>
                </a:lnTo>
                <a:lnTo>
                  <a:pt x="315289" y="729282"/>
                </a:lnTo>
                <a:lnTo>
                  <a:pt x="305701" y="733037"/>
                </a:lnTo>
                <a:lnTo>
                  <a:pt x="296174" y="735896"/>
                </a:lnTo>
                <a:lnTo>
                  <a:pt x="286683" y="737528"/>
                </a:lnTo>
                <a:lnTo>
                  <a:pt x="277205" y="737603"/>
                </a:lnTo>
                <a:lnTo>
                  <a:pt x="267716" y="735789"/>
                </a:lnTo>
                <a:lnTo>
                  <a:pt x="229183" y="703048"/>
                </a:lnTo>
                <a:lnTo>
                  <a:pt x="212119" y="666088"/>
                </a:lnTo>
                <a:lnTo>
                  <a:pt x="211010" y="655191"/>
                </a:lnTo>
                <a:lnTo>
                  <a:pt x="211207" y="644038"/>
                </a:lnTo>
                <a:lnTo>
                  <a:pt x="219887" y="598269"/>
                </a:lnTo>
                <a:lnTo>
                  <a:pt x="222738" y="586884"/>
                </a:lnTo>
                <a:lnTo>
                  <a:pt x="225346" y="575662"/>
                </a:lnTo>
                <a:lnTo>
                  <a:pt x="227452" y="564672"/>
                </a:lnTo>
                <a:lnTo>
                  <a:pt x="228797" y="553984"/>
                </a:lnTo>
                <a:lnTo>
                  <a:pt x="229124" y="543667"/>
                </a:lnTo>
                <a:lnTo>
                  <a:pt x="228174" y="533791"/>
                </a:lnTo>
                <a:lnTo>
                  <a:pt x="206441" y="500087"/>
                </a:lnTo>
                <a:lnTo>
                  <a:pt x="181199" y="487689"/>
                </a:lnTo>
                <a:lnTo>
                  <a:pt x="178588" y="500574"/>
                </a:lnTo>
                <a:lnTo>
                  <a:pt x="176013" y="513332"/>
                </a:lnTo>
                <a:lnTo>
                  <a:pt x="173467" y="525977"/>
                </a:lnTo>
                <a:lnTo>
                  <a:pt x="170946" y="538524"/>
                </a:lnTo>
                <a:lnTo>
                  <a:pt x="168444" y="550987"/>
                </a:lnTo>
                <a:lnTo>
                  <a:pt x="165956" y="563380"/>
                </a:lnTo>
                <a:lnTo>
                  <a:pt x="156035" y="612539"/>
                </a:lnTo>
                <a:lnTo>
                  <a:pt x="115828" y="638360"/>
                </a:lnTo>
                <a:lnTo>
                  <a:pt x="103849" y="639192"/>
                </a:lnTo>
                <a:lnTo>
                  <a:pt x="92254" y="638382"/>
                </a:lnTo>
                <a:lnTo>
                  <a:pt x="50776" y="621158"/>
                </a:lnTo>
                <a:lnTo>
                  <a:pt x="19692" y="587393"/>
                </a:lnTo>
                <a:lnTo>
                  <a:pt x="2406" y="544869"/>
                </a:lnTo>
                <a:lnTo>
                  <a:pt x="0" y="522754"/>
                </a:lnTo>
                <a:lnTo>
                  <a:pt x="542" y="511908"/>
                </a:lnTo>
                <a:lnTo>
                  <a:pt x="33460" y="473073"/>
                </a:lnTo>
                <a:lnTo>
                  <a:pt x="45686" y="466102"/>
                </a:lnTo>
                <a:lnTo>
                  <a:pt x="57386" y="458950"/>
                </a:lnTo>
                <a:lnTo>
                  <a:pt x="79985" y="417798"/>
                </a:lnTo>
                <a:lnTo>
                  <a:pt x="80602" y="405428"/>
                </a:lnTo>
                <a:lnTo>
                  <a:pt x="80229" y="392840"/>
                </a:lnTo>
                <a:lnTo>
                  <a:pt x="79071" y="380115"/>
                </a:lnTo>
                <a:lnTo>
                  <a:pt x="77335" y="367336"/>
                </a:lnTo>
                <a:lnTo>
                  <a:pt x="75228" y="354584"/>
                </a:lnTo>
                <a:lnTo>
                  <a:pt x="72954" y="341943"/>
                </a:lnTo>
                <a:lnTo>
                  <a:pt x="70720" y="329492"/>
                </a:lnTo>
                <a:lnTo>
                  <a:pt x="68731" y="317316"/>
                </a:lnTo>
                <a:lnTo>
                  <a:pt x="67195" y="305495"/>
                </a:lnTo>
                <a:lnTo>
                  <a:pt x="66317" y="294112"/>
                </a:lnTo>
                <a:lnTo>
                  <a:pt x="77442" y="286765"/>
                </a:lnTo>
                <a:lnTo>
                  <a:pt x="88579" y="281259"/>
                </a:lnTo>
                <a:lnTo>
                  <a:pt x="99674" y="277508"/>
                </a:lnTo>
                <a:lnTo>
                  <a:pt x="110674" y="275427"/>
                </a:lnTo>
                <a:lnTo>
                  <a:pt x="121526" y="274932"/>
                </a:lnTo>
                <a:lnTo>
                  <a:pt x="132176" y="275937"/>
                </a:lnTo>
                <a:lnTo>
                  <a:pt x="171679" y="293264"/>
                </a:lnTo>
                <a:lnTo>
                  <a:pt x="203657" y="327801"/>
                </a:lnTo>
                <a:lnTo>
                  <a:pt x="213308" y="327785"/>
                </a:lnTo>
                <a:lnTo>
                  <a:pt x="255572" y="316534"/>
                </a:lnTo>
                <a:lnTo>
                  <a:pt x="276781" y="307538"/>
                </a:lnTo>
                <a:lnTo>
                  <a:pt x="276209" y="294893"/>
                </a:lnTo>
                <a:lnTo>
                  <a:pt x="271170" y="245222"/>
                </a:lnTo>
                <a:lnTo>
                  <a:pt x="269680" y="232882"/>
                </a:lnTo>
                <a:lnTo>
                  <a:pt x="268279" y="220513"/>
                </a:lnTo>
                <a:lnTo>
                  <a:pt x="267060" y="208084"/>
                </a:lnTo>
                <a:lnTo>
                  <a:pt x="266113" y="195567"/>
                </a:lnTo>
                <a:lnTo>
                  <a:pt x="265529" y="182929"/>
                </a:lnTo>
                <a:lnTo>
                  <a:pt x="265401" y="170143"/>
                </a:lnTo>
                <a:lnTo>
                  <a:pt x="265818" y="157177"/>
                </a:lnTo>
                <a:lnTo>
                  <a:pt x="277106" y="111577"/>
                </a:lnTo>
                <a:lnTo>
                  <a:pt x="293023" y="85015"/>
                </a:lnTo>
                <a:lnTo>
                  <a:pt x="297879" y="76391"/>
                </a:lnTo>
                <a:lnTo>
                  <a:pt x="301900" y="67498"/>
                </a:lnTo>
                <a:lnTo>
                  <a:pt x="304718" y="58106"/>
                </a:lnTo>
                <a:lnTo>
                  <a:pt x="305967" y="47987"/>
                </a:lnTo>
                <a:lnTo>
                  <a:pt x="305280" y="36908"/>
                </a:lnTo>
                <a:lnTo>
                  <a:pt x="302290" y="24642"/>
                </a:lnTo>
                <a:lnTo>
                  <a:pt x="296630" y="10957"/>
                </a:lnTo>
                <a:lnTo>
                  <a:pt x="319330" y="1511"/>
                </a:lnTo>
                <a:lnTo>
                  <a:pt x="362757" y="17113"/>
                </a:lnTo>
                <a:lnTo>
                  <a:pt x="376448" y="54970"/>
                </a:lnTo>
                <a:lnTo>
                  <a:pt x="382876" y="106239"/>
                </a:lnTo>
                <a:lnTo>
                  <a:pt x="386284" y="163592"/>
                </a:lnTo>
                <a:lnTo>
                  <a:pt x="388179" y="192259"/>
                </a:lnTo>
                <a:lnTo>
                  <a:pt x="395005" y="244996"/>
                </a:lnTo>
                <a:lnTo>
                  <a:pt x="409410" y="285495"/>
                </a:lnTo>
                <a:lnTo>
                  <a:pt x="454504" y="307262"/>
                </a:lnTo>
                <a:lnTo>
                  <a:pt x="477918" y="300459"/>
                </a:lnTo>
                <a:lnTo>
                  <a:pt x="506408" y="285099"/>
                </a:lnTo>
                <a:lnTo>
                  <a:pt x="510703" y="298100"/>
                </a:lnTo>
                <a:lnTo>
                  <a:pt x="514196" y="310385"/>
                </a:lnTo>
                <a:lnTo>
                  <a:pt x="516708" y="322110"/>
                </a:lnTo>
                <a:lnTo>
                  <a:pt x="518064" y="333432"/>
                </a:lnTo>
                <a:lnTo>
                  <a:pt x="518086" y="344508"/>
                </a:lnTo>
                <a:lnTo>
                  <a:pt x="516597" y="355494"/>
                </a:lnTo>
                <a:lnTo>
                  <a:pt x="513421" y="366546"/>
                </a:lnTo>
                <a:lnTo>
                  <a:pt x="508381" y="377821"/>
                </a:lnTo>
                <a:lnTo>
                  <a:pt x="501300" y="389475"/>
                </a:lnTo>
                <a:lnTo>
                  <a:pt x="509880" y="402393"/>
                </a:lnTo>
                <a:lnTo>
                  <a:pt x="539727" y="426567"/>
                </a:lnTo>
                <a:lnTo>
                  <a:pt x="577663" y="433457"/>
                </a:lnTo>
                <a:lnTo>
                  <a:pt x="586490" y="424380"/>
                </a:lnTo>
                <a:lnTo>
                  <a:pt x="593997" y="412327"/>
                </a:lnTo>
                <a:lnTo>
                  <a:pt x="599720" y="401425"/>
                </a:lnTo>
                <a:lnTo>
                  <a:pt x="609131" y="408552"/>
                </a:lnTo>
                <a:lnTo>
                  <a:pt x="638684" y="443399"/>
                </a:lnTo>
                <a:lnTo>
                  <a:pt x="668506" y="493475"/>
                </a:lnTo>
                <a:lnTo>
                  <a:pt x="687450" y="532166"/>
                </a:lnTo>
                <a:lnTo>
                  <a:pt x="704883" y="572894"/>
                </a:lnTo>
                <a:lnTo>
                  <a:pt x="720152" y="613766"/>
                </a:lnTo>
                <a:lnTo>
                  <a:pt x="732605" y="652889"/>
                </a:lnTo>
                <a:lnTo>
                  <a:pt x="744578" y="704156"/>
                </a:lnTo>
                <a:lnTo>
                  <a:pt x="747137" y="730628"/>
                </a:lnTo>
                <a:lnTo>
                  <a:pt x="746095" y="763120"/>
                </a:lnTo>
                <a:lnTo>
                  <a:pt x="737158" y="810186"/>
                </a:lnTo>
                <a:lnTo>
                  <a:pt x="708958" y="843915"/>
                </a:lnTo>
                <a:lnTo>
                  <a:pt x="682118" y="847990"/>
                </a:lnTo>
                <a:lnTo>
                  <a:pt x="666754" y="846090"/>
                </a:lnTo>
                <a:lnTo>
                  <a:pt x="650302" y="842270"/>
                </a:lnTo>
                <a:lnTo>
                  <a:pt x="632920" y="837059"/>
                </a:lnTo>
                <a:lnTo>
                  <a:pt x="614762" y="830986"/>
                </a:lnTo>
                <a:lnTo>
                  <a:pt x="595985" y="824579"/>
                </a:lnTo>
                <a:lnTo>
                  <a:pt x="576745" y="818366"/>
                </a:lnTo>
                <a:lnTo>
                  <a:pt x="557199" y="812877"/>
                </a:lnTo>
                <a:lnTo>
                  <a:pt x="537502" y="808641"/>
                </a:lnTo>
                <a:lnTo>
                  <a:pt x="517810" y="806185"/>
                </a:lnTo>
                <a:lnTo>
                  <a:pt x="498281" y="806039"/>
                </a:lnTo>
                <a:lnTo>
                  <a:pt x="479070" y="808731"/>
                </a:lnTo>
                <a:lnTo>
                  <a:pt x="460333" y="814791"/>
                </a:lnTo>
                <a:lnTo>
                  <a:pt x="458405" y="800012"/>
                </a:lnTo>
                <a:lnTo>
                  <a:pt x="445301" y="762688"/>
                </a:lnTo>
                <a:lnTo>
                  <a:pt x="412817" y="736593"/>
                </a:lnTo>
                <a:lnTo>
                  <a:pt x="402384" y="735601"/>
                </a:lnTo>
                <a:lnTo>
                  <a:pt x="391138" y="737213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bk object 62"/>
          <p:cNvSpPr/>
          <p:nvPr/>
        </p:nvSpPr>
        <p:spPr>
          <a:xfrm>
            <a:off x="3870752" y="6653861"/>
            <a:ext cx="501650" cy="530225"/>
          </a:xfrm>
          <a:custGeom>
            <a:avLst/>
            <a:gdLst/>
            <a:ahLst/>
            <a:cxnLst/>
            <a:rect l="l" t="t" r="r" b="b"/>
            <a:pathLst>
              <a:path w="501650" h="530225">
                <a:moveTo>
                  <a:pt x="66436" y="0"/>
                </a:moveTo>
                <a:lnTo>
                  <a:pt x="43529" y="30614"/>
                </a:lnTo>
                <a:lnTo>
                  <a:pt x="28139" y="73931"/>
                </a:lnTo>
                <a:lnTo>
                  <a:pt x="23239" y="96082"/>
                </a:lnTo>
                <a:lnTo>
                  <a:pt x="20770" y="107168"/>
                </a:lnTo>
                <a:lnTo>
                  <a:pt x="5961" y="150831"/>
                </a:lnTo>
                <a:lnTo>
                  <a:pt x="0" y="161416"/>
                </a:lnTo>
                <a:lnTo>
                  <a:pt x="8019" y="175502"/>
                </a:lnTo>
                <a:lnTo>
                  <a:pt x="36433" y="214972"/>
                </a:lnTo>
                <a:lnTo>
                  <a:pt x="59633" y="225646"/>
                </a:lnTo>
                <a:lnTo>
                  <a:pt x="64100" y="238971"/>
                </a:lnTo>
                <a:lnTo>
                  <a:pt x="86863" y="283137"/>
                </a:lnTo>
                <a:lnTo>
                  <a:pt x="99086" y="301673"/>
                </a:lnTo>
                <a:lnTo>
                  <a:pt x="104885" y="310538"/>
                </a:lnTo>
                <a:lnTo>
                  <a:pt x="122494" y="346541"/>
                </a:lnTo>
                <a:lnTo>
                  <a:pt x="125854" y="366804"/>
                </a:lnTo>
                <a:lnTo>
                  <a:pt x="125648" y="377984"/>
                </a:lnTo>
                <a:lnTo>
                  <a:pt x="123986" y="390048"/>
                </a:lnTo>
                <a:lnTo>
                  <a:pt x="120717" y="403135"/>
                </a:lnTo>
                <a:lnTo>
                  <a:pt x="133788" y="410353"/>
                </a:lnTo>
                <a:lnTo>
                  <a:pt x="166902" y="434386"/>
                </a:lnTo>
                <a:lnTo>
                  <a:pt x="202517" y="468571"/>
                </a:lnTo>
                <a:lnTo>
                  <a:pt x="210912" y="476890"/>
                </a:lnTo>
                <a:lnTo>
                  <a:pt x="247034" y="506514"/>
                </a:lnTo>
                <a:lnTo>
                  <a:pt x="294539" y="525907"/>
                </a:lnTo>
                <a:lnTo>
                  <a:pt x="325610" y="529939"/>
                </a:lnTo>
                <a:lnTo>
                  <a:pt x="329183" y="517704"/>
                </a:lnTo>
                <a:lnTo>
                  <a:pt x="329557" y="508308"/>
                </a:lnTo>
                <a:lnTo>
                  <a:pt x="324513" y="508308"/>
                </a:lnTo>
                <a:lnTo>
                  <a:pt x="321131" y="499274"/>
                </a:lnTo>
                <a:lnTo>
                  <a:pt x="320591" y="490129"/>
                </a:lnTo>
                <a:lnTo>
                  <a:pt x="317616" y="480856"/>
                </a:lnTo>
                <a:lnTo>
                  <a:pt x="335050" y="480856"/>
                </a:lnTo>
                <a:lnTo>
                  <a:pt x="336099" y="475611"/>
                </a:lnTo>
                <a:lnTo>
                  <a:pt x="336992" y="464109"/>
                </a:lnTo>
                <a:lnTo>
                  <a:pt x="336726" y="452373"/>
                </a:lnTo>
                <a:lnTo>
                  <a:pt x="327814" y="403135"/>
                </a:lnTo>
                <a:lnTo>
                  <a:pt x="321785" y="379254"/>
                </a:lnTo>
                <a:lnTo>
                  <a:pt x="334297" y="376301"/>
                </a:lnTo>
                <a:lnTo>
                  <a:pt x="346157" y="375142"/>
                </a:lnTo>
                <a:lnTo>
                  <a:pt x="500305" y="375142"/>
                </a:lnTo>
                <a:lnTo>
                  <a:pt x="499073" y="368966"/>
                </a:lnTo>
                <a:lnTo>
                  <a:pt x="467634" y="334178"/>
                </a:lnTo>
                <a:lnTo>
                  <a:pt x="427461" y="315242"/>
                </a:lnTo>
                <a:lnTo>
                  <a:pt x="416812" y="310395"/>
                </a:lnTo>
                <a:lnTo>
                  <a:pt x="406277" y="305180"/>
                </a:lnTo>
                <a:lnTo>
                  <a:pt x="396033" y="299434"/>
                </a:lnTo>
                <a:lnTo>
                  <a:pt x="386257" y="292996"/>
                </a:lnTo>
                <a:lnTo>
                  <a:pt x="388965" y="269023"/>
                </a:lnTo>
                <a:lnTo>
                  <a:pt x="386119" y="247865"/>
                </a:lnTo>
                <a:lnTo>
                  <a:pt x="366405" y="212869"/>
                </a:lnTo>
                <a:lnTo>
                  <a:pt x="332404" y="185750"/>
                </a:lnTo>
                <a:lnTo>
                  <a:pt x="289404" y="164249"/>
                </a:lnTo>
                <a:lnTo>
                  <a:pt x="219596" y="137595"/>
                </a:lnTo>
                <a:lnTo>
                  <a:pt x="197555" y="129073"/>
                </a:lnTo>
                <a:lnTo>
                  <a:pt x="159282" y="110883"/>
                </a:lnTo>
                <a:lnTo>
                  <a:pt x="126308" y="76493"/>
                </a:lnTo>
                <a:lnTo>
                  <a:pt x="124477" y="62007"/>
                </a:lnTo>
                <a:lnTo>
                  <a:pt x="128327" y="45538"/>
                </a:lnTo>
                <a:lnTo>
                  <a:pt x="138520" y="26806"/>
                </a:lnTo>
                <a:lnTo>
                  <a:pt x="128618" y="20401"/>
                </a:lnTo>
                <a:lnTo>
                  <a:pt x="116965" y="14491"/>
                </a:lnTo>
                <a:lnTo>
                  <a:pt x="104240" y="9286"/>
                </a:lnTo>
                <a:lnTo>
                  <a:pt x="91124" y="4995"/>
                </a:lnTo>
                <a:lnTo>
                  <a:pt x="78296" y="1830"/>
                </a:lnTo>
                <a:lnTo>
                  <a:pt x="66436" y="0"/>
                </a:lnTo>
                <a:close/>
              </a:path>
              <a:path w="501650" h="530225">
                <a:moveTo>
                  <a:pt x="317616" y="480856"/>
                </a:moveTo>
                <a:lnTo>
                  <a:pt x="320591" y="490129"/>
                </a:lnTo>
                <a:lnTo>
                  <a:pt x="321131" y="499274"/>
                </a:lnTo>
                <a:lnTo>
                  <a:pt x="324513" y="508308"/>
                </a:lnTo>
                <a:lnTo>
                  <a:pt x="330056" y="497751"/>
                </a:lnTo>
                <a:lnTo>
                  <a:pt x="330311" y="493611"/>
                </a:lnTo>
                <a:lnTo>
                  <a:pt x="317616" y="480856"/>
                </a:lnTo>
                <a:close/>
              </a:path>
              <a:path w="501650" h="530225">
                <a:moveTo>
                  <a:pt x="330096" y="497634"/>
                </a:moveTo>
                <a:lnTo>
                  <a:pt x="324513" y="508308"/>
                </a:lnTo>
                <a:lnTo>
                  <a:pt x="329557" y="508308"/>
                </a:lnTo>
                <a:lnTo>
                  <a:pt x="329650" y="505973"/>
                </a:lnTo>
                <a:lnTo>
                  <a:pt x="330096" y="497634"/>
                </a:lnTo>
                <a:close/>
              </a:path>
              <a:path w="501650" h="530225">
                <a:moveTo>
                  <a:pt x="335050" y="480856"/>
                </a:moveTo>
                <a:lnTo>
                  <a:pt x="317616" y="480856"/>
                </a:lnTo>
                <a:lnTo>
                  <a:pt x="330311" y="493611"/>
                </a:lnTo>
                <a:lnTo>
                  <a:pt x="330096" y="497634"/>
                </a:lnTo>
                <a:lnTo>
                  <a:pt x="333852" y="486838"/>
                </a:lnTo>
                <a:lnTo>
                  <a:pt x="335050" y="480856"/>
                </a:lnTo>
                <a:close/>
              </a:path>
              <a:path w="501650" h="530225">
                <a:moveTo>
                  <a:pt x="500305" y="375142"/>
                </a:moveTo>
                <a:lnTo>
                  <a:pt x="346157" y="375142"/>
                </a:lnTo>
                <a:lnTo>
                  <a:pt x="357437" y="375552"/>
                </a:lnTo>
                <a:lnTo>
                  <a:pt x="368211" y="377300"/>
                </a:lnTo>
                <a:lnTo>
                  <a:pt x="407698" y="393137"/>
                </a:lnTo>
                <a:lnTo>
                  <a:pt x="426297" y="403172"/>
                </a:lnTo>
                <a:lnTo>
                  <a:pt x="435565" y="407921"/>
                </a:lnTo>
                <a:lnTo>
                  <a:pt x="474135" y="419814"/>
                </a:lnTo>
                <a:lnTo>
                  <a:pt x="484516" y="419873"/>
                </a:lnTo>
                <a:lnTo>
                  <a:pt x="495338" y="418310"/>
                </a:lnTo>
                <a:lnTo>
                  <a:pt x="499390" y="403534"/>
                </a:lnTo>
                <a:lnTo>
                  <a:pt x="501244" y="390493"/>
                </a:lnTo>
                <a:lnTo>
                  <a:pt x="501080" y="379024"/>
                </a:lnTo>
                <a:lnTo>
                  <a:pt x="500305" y="375142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bk object 63"/>
          <p:cNvSpPr/>
          <p:nvPr/>
        </p:nvSpPr>
        <p:spPr>
          <a:xfrm>
            <a:off x="3870752" y="6653861"/>
            <a:ext cx="501650" cy="530225"/>
          </a:xfrm>
          <a:custGeom>
            <a:avLst/>
            <a:gdLst/>
            <a:ahLst/>
            <a:cxnLst/>
            <a:rect l="l" t="t" r="r" b="b"/>
            <a:pathLst>
              <a:path w="501650" h="530225">
                <a:moveTo>
                  <a:pt x="317616" y="480856"/>
                </a:moveTo>
                <a:lnTo>
                  <a:pt x="320591" y="490129"/>
                </a:lnTo>
                <a:lnTo>
                  <a:pt x="321131" y="499274"/>
                </a:lnTo>
                <a:lnTo>
                  <a:pt x="324513" y="508308"/>
                </a:lnTo>
                <a:lnTo>
                  <a:pt x="330056" y="497751"/>
                </a:lnTo>
                <a:lnTo>
                  <a:pt x="333852" y="486838"/>
                </a:lnTo>
                <a:lnTo>
                  <a:pt x="336099" y="475611"/>
                </a:lnTo>
                <a:lnTo>
                  <a:pt x="336992" y="464109"/>
                </a:lnTo>
                <a:lnTo>
                  <a:pt x="336726" y="452373"/>
                </a:lnTo>
                <a:lnTo>
                  <a:pt x="328001" y="403875"/>
                </a:lnTo>
                <a:lnTo>
                  <a:pt x="324884" y="391562"/>
                </a:lnTo>
                <a:lnTo>
                  <a:pt x="321785" y="379254"/>
                </a:lnTo>
                <a:lnTo>
                  <a:pt x="334297" y="376301"/>
                </a:lnTo>
                <a:lnTo>
                  <a:pt x="346157" y="375142"/>
                </a:lnTo>
                <a:lnTo>
                  <a:pt x="357437" y="375552"/>
                </a:lnTo>
                <a:lnTo>
                  <a:pt x="398221" y="388308"/>
                </a:lnTo>
                <a:lnTo>
                  <a:pt x="426297" y="403172"/>
                </a:lnTo>
                <a:lnTo>
                  <a:pt x="435565" y="407921"/>
                </a:lnTo>
                <a:lnTo>
                  <a:pt x="474135" y="419814"/>
                </a:lnTo>
                <a:lnTo>
                  <a:pt x="484516" y="419873"/>
                </a:lnTo>
                <a:lnTo>
                  <a:pt x="495338" y="418310"/>
                </a:lnTo>
                <a:lnTo>
                  <a:pt x="499390" y="403534"/>
                </a:lnTo>
                <a:lnTo>
                  <a:pt x="501244" y="390493"/>
                </a:lnTo>
                <a:lnTo>
                  <a:pt x="501080" y="379024"/>
                </a:lnTo>
                <a:lnTo>
                  <a:pt x="476184" y="339608"/>
                </a:lnTo>
                <a:lnTo>
                  <a:pt x="438045" y="319881"/>
                </a:lnTo>
                <a:lnTo>
                  <a:pt x="427461" y="315242"/>
                </a:lnTo>
                <a:lnTo>
                  <a:pt x="416812" y="310395"/>
                </a:lnTo>
                <a:lnTo>
                  <a:pt x="406277" y="305180"/>
                </a:lnTo>
                <a:lnTo>
                  <a:pt x="396033" y="299434"/>
                </a:lnTo>
                <a:lnTo>
                  <a:pt x="386257" y="292996"/>
                </a:lnTo>
                <a:lnTo>
                  <a:pt x="388965" y="269023"/>
                </a:lnTo>
                <a:lnTo>
                  <a:pt x="386119" y="247865"/>
                </a:lnTo>
                <a:lnTo>
                  <a:pt x="366405" y="212869"/>
                </a:lnTo>
                <a:lnTo>
                  <a:pt x="332404" y="185750"/>
                </a:lnTo>
                <a:lnTo>
                  <a:pt x="289404" y="164249"/>
                </a:lnTo>
                <a:lnTo>
                  <a:pt x="242692" y="146109"/>
                </a:lnTo>
                <a:lnTo>
                  <a:pt x="219596" y="137595"/>
                </a:lnTo>
                <a:lnTo>
                  <a:pt x="197555" y="129073"/>
                </a:lnTo>
                <a:lnTo>
                  <a:pt x="159282" y="110883"/>
                </a:lnTo>
                <a:lnTo>
                  <a:pt x="126308" y="76493"/>
                </a:lnTo>
                <a:lnTo>
                  <a:pt x="124477" y="62007"/>
                </a:lnTo>
                <a:lnTo>
                  <a:pt x="128327" y="45538"/>
                </a:lnTo>
                <a:lnTo>
                  <a:pt x="138520" y="26806"/>
                </a:lnTo>
                <a:lnTo>
                  <a:pt x="128618" y="20401"/>
                </a:lnTo>
                <a:lnTo>
                  <a:pt x="91124" y="4995"/>
                </a:lnTo>
                <a:lnTo>
                  <a:pt x="66436" y="0"/>
                </a:lnTo>
                <a:lnTo>
                  <a:pt x="57307" y="9962"/>
                </a:lnTo>
                <a:lnTo>
                  <a:pt x="34354" y="52023"/>
                </a:lnTo>
                <a:lnTo>
                  <a:pt x="23239" y="96082"/>
                </a:lnTo>
                <a:lnTo>
                  <a:pt x="20770" y="107168"/>
                </a:lnTo>
                <a:lnTo>
                  <a:pt x="5961" y="150831"/>
                </a:lnTo>
                <a:lnTo>
                  <a:pt x="0" y="161416"/>
                </a:lnTo>
                <a:lnTo>
                  <a:pt x="8019" y="175502"/>
                </a:lnTo>
                <a:lnTo>
                  <a:pt x="36433" y="214972"/>
                </a:lnTo>
                <a:lnTo>
                  <a:pt x="59633" y="225646"/>
                </a:lnTo>
                <a:lnTo>
                  <a:pt x="64100" y="238971"/>
                </a:lnTo>
                <a:lnTo>
                  <a:pt x="86863" y="283137"/>
                </a:lnTo>
                <a:lnTo>
                  <a:pt x="99086" y="301673"/>
                </a:lnTo>
                <a:lnTo>
                  <a:pt x="104885" y="310538"/>
                </a:lnTo>
                <a:lnTo>
                  <a:pt x="122494" y="346541"/>
                </a:lnTo>
                <a:lnTo>
                  <a:pt x="125854" y="366804"/>
                </a:lnTo>
                <a:lnTo>
                  <a:pt x="125648" y="377984"/>
                </a:lnTo>
                <a:lnTo>
                  <a:pt x="123986" y="390048"/>
                </a:lnTo>
                <a:lnTo>
                  <a:pt x="120717" y="403135"/>
                </a:lnTo>
                <a:lnTo>
                  <a:pt x="133788" y="410353"/>
                </a:lnTo>
                <a:lnTo>
                  <a:pt x="166902" y="434386"/>
                </a:lnTo>
                <a:lnTo>
                  <a:pt x="202517" y="468571"/>
                </a:lnTo>
                <a:lnTo>
                  <a:pt x="210912" y="476890"/>
                </a:lnTo>
                <a:lnTo>
                  <a:pt x="247034" y="506514"/>
                </a:lnTo>
                <a:lnTo>
                  <a:pt x="294539" y="525907"/>
                </a:lnTo>
                <a:lnTo>
                  <a:pt x="325610" y="529939"/>
                </a:lnTo>
                <a:lnTo>
                  <a:pt x="329183" y="517704"/>
                </a:lnTo>
                <a:lnTo>
                  <a:pt x="329650" y="505973"/>
                </a:lnTo>
                <a:lnTo>
                  <a:pt x="330311" y="493611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bk object 64"/>
          <p:cNvSpPr/>
          <p:nvPr/>
        </p:nvSpPr>
        <p:spPr>
          <a:xfrm>
            <a:off x="3923807" y="5569496"/>
            <a:ext cx="225425" cy="295275"/>
          </a:xfrm>
          <a:custGeom>
            <a:avLst/>
            <a:gdLst/>
            <a:ahLst/>
            <a:cxnLst/>
            <a:rect l="l" t="t" r="r" b="b"/>
            <a:pathLst>
              <a:path w="225425" h="295275">
                <a:moveTo>
                  <a:pt x="23627" y="0"/>
                </a:moveTo>
                <a:lnTo>
                  <a:pt x="12090" y="1413"/>
                </a:lnTo>
                <a:lnTo>
                  <a:pt x="0" y="5007"/>
                </a:lnTo>
                <a:lnTo>
                  <a:pt x="1051" y="21211"/>
                </a:lnTo>
                <a:lnTo>
                  <a:pt x="11811" y="72808"/>
                </a:lnTo>
                <a:lnTo>
                  <a:pt x="32979" y="125691"/>
                </a:lnTo>
                <a:lnTo>
                  <a:pt x="52241" y="159634"/>
                </a:lnTo>
                <a:lnTo>
                  <a:pt x="75182" y="191107"/>
                </a:lnTo>
                <a:lnTo>
                  <a:pt x="101421" y="218895"/>
                </a:lnTo>
                <a:lnTo>
                  <a:pt x="146133" y="251004"/>
                </a:lnTo>
                <a:lnTo>
                  <a:pt x="196133" y="267976"/>
                </a:lnTo>
                <a:lnTo>
                  <a:pt x="213753" y="269561"/>
                </a:lnTo>
                <a:lnTo>
                  <a:pt x="188328" y="294961"/>
                </a:lnTo>
                <a:lnTo>
                  <a:pt x="218586" y="268296"/>
                </a:lnTo>
                <a:lnTo>
                  <a:pt x="225362" y="240266"/>
                </a:lnTo>
                <a:lnTo>
                  <a:pt x="224815" y="230158"/>
                </a:lnTo>
                <a:lnTo>
                  <a:pt x="209725" y="189730"/>
                </a:lnTo>
                <a:lnTo>
                  <a:pt x="176025" y="156192"/>
                </a:lnTo>
                <a:lnTo>
                  <a:pt x="140166" y="141083"/>
                </a:lnTo>
                <a:lnTo>
                  <a:pt x="126423" y="138725"/>
                </a:lnTo>
                <a:lnTo>
                  <a:pt x="124827" y="127781"/>
                </a:lnTo>
                <a:lnTo>
                  <a:pt x="111712" y="80963"/>
                </a:lnTo>
                <a:lnTo>
                  <a:pt x="88213" y="37230"/>
                </a:lnTo>
                <a:lnTo>
                  <a:pt x="54836" y="7181"/>
                </a:lnTo>
                <a:lnTo>
                  <a:pt x="34602" y="600"/>
                </a:lnTo>
                <a:lnTo>
                  <a:pt x="23627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bk object 65"/>
          <p:cNvSpPr/>
          <p:nvPr/>
        </p:nvSpPr>
        <p:spPr>
          <a:xfrm>
            <a:off x="3923807" y="5569496"/>
            <a:ext cx="225425" cy="295275"/>
          </a:xfrm>
          <a:custGeom>
            <a:avLst/>
            <a:gdLst/>
            <a:ahLst/>
            <a:cxnLst/>
            <a:rect l="l" t="t" r="r" b="b"/>
            <a:pathLst>
              <a:path w="225425" h="295275">
                <a:moveTo>
                  <a:pt x="213753" y="269561"/>
                </a:moveTo>
                <a:lnTo>
                  <a:pt x="162276" y="258546"/>
                </a:lnTo>
                <a:lnTo>
                  <a:pt x="115658" y="231026"/>
                </a:lnTo>
                <a:lnTo>
                  <a:pt x="75182" y="191107"/>
                </a:lnTo>
                <a:lnTo>
                  <a:pt x="52241" y="159634"/>
                </a:lnTo>
                <a:lnTo>
                  <a:pt x="32979" y="125691"/>
                </a:lnTo>
                <a:lnTo>
                  <a:pt x="17773" y="90496"/>
                </a:lnTo>
                <a:lnTo>
                  <a:pt x="3402" y="38014"/>
                </a:lnTo>
                <a:lnTo>
                  <a:pt x="0" y="5007"/>
                </a:lnTo>
                <a:lnTo>
                  <a:pt x="12090" y="1413"/>
                </a:lnTo>
                <a:lnTo>
                  <a:pt x="23627" y="0"/>
                </a:lnTo>
                <a:lnTo>
                  <a:pt x="34602" y="600"/>
                </a:lnTo>
                <a:lnTo>
                  <a:pt x="72727" y="19833"/>
                </a:lnTo>
                <a:lnTo>
                  <a:pt x="101229" y="58049"/>
                </a:lnTo>
                <a:lnTo>
                  <a:pt x="119600" y="104648"/>
                </a:lnTo>
                <a:lnTo>
                  <a:pt x="126423" y="138725"/>
                </a:lnTo>
                <a:lnTo>
                  <a:pt x="140166" y="141083"/>
                </a:lnTo>
                <a:lnTo>
                  <a:pt x="176025" y="156192"/>
                </a:lnTo>
                <a:lnTo>
                  <a:pt x="209725" y="189730"/>
                </a:lnTo>
                <a:lnTo>
                  <a:pt x="224815" y="230158"/>
                </a:lnTo>
                <a:lnTo>
                  <a:pt x="225362" y="240266"/>
                </a:lnTo>
                <a:lnTo>
                  <a:pt x="224535" y="250087"/>
                </a:lnTo>
                <a:lnTo>
                  <a:pt x="198293" y="289872"/>
                </a:lnTo>
                <a:lnTo>
                  <a:pt x="188328" y="294961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bk object 66"/>
          <p:cNvSpPr/>
          <p:nvPr/>
        </p:nvSpPr>
        <p:spPr>
          <a:xfrm>
            <a:off x="10135509" y="8546372"/>
            <a:ext cx="209550" cy="240029"/>
          </a:xfrm>
          <a:custGeom>
            <a:avLst/>
            <a:gdLst/>
            <a:ahLst/>
            <a:cxnLst/>
            <a:rect l="l" t="t" r="r" b="b"/>
            <a:pathLst>
              <a:path w="209550" h="240029">
                <a:moveTo>
                  <a:pt x="209363" y="214337"/>
                </a:moveTo>
                <a:lnTo>
                  <a:pt x="175602" y="214337"/>
                </a:lnTo>
                <a:lnTo>
                  <a:pt x="175602" y="239737"/>
                </a:lnTo>
                <a:lnTo>
                  <a:pt x="192880" y="231573"/>
                </a:lnTo>
                <a:lnTo>
                  <a:pt x="204779" y="221755"/>
                </a:lnTo>
                <a:lnTo>
                  <a:pt x="209363" y="214337"/>
                </a:lnTo>
                <a:close/>
              </a:path>
              <a:path w="209550" h="240029">
                <a:moveTo>
                  <a:pt x="0" y="0"/>
                </a:moveTo>
                <a:lnTo>
                  <a:pt x="7766" y="37448"/>
                </a:lnTo>
                <a:lnTo>
                  <a:pt x="32062" y="87384"/>
                </a:lnTo>
                <a:lnTo>
                  <a:pt x="54275" y="123054"/>
                </a:lnTo>
                <a:lnTo>
                  <a:pt x="79086" y="157437"/>
                </a:lnTo>
                <a:lnTo>
                  <a:pt x="104593" y="187798"/>
                </a:lnTo>
                <a:lnTo>
                  <a:pt x="140006" y="219818"/>
                </a:lnTo>
                <a:lnTo>
                  <a:pt x="158946" y="228162"/>
                </a:lnTo>
                <a:lnTo>
                  <a:pt x="166303" y="227408"/>
                </a:lnTo>
                <a:lnTo>
                  <a:pt x="171934" y="222913"/>
                </a:lnTo>
                <a:lnTo>
                  <a:pt x="175602" y="214337"/>
                </a:lnTo>
                <a:lnTo>
                  <a:pt x="209363" y="214337"/>
                </a:lnTo>
                <a:lnTo>
                  <a:pt x="211739" y="210491"/>
                </a:lnTo>
                <a:lnTo>
                  <a:pt x="214200" y="197991"/>
                </a:lnTo>
                <a:lnTo>
                  <a:pt x="212599" y="184462"/>
                </a:lnTo>
                <a:lnTo>
                  <a:pt x="187827" y="139792"/>
                </a:lnTo>
                <a:lnTo>
                  <a:pt x="159062" y="108696"/>
                </a:lnTo>
                <a:lnTo>
                  <a:pt x="124596" y="78493"/>
                </a:lnTo>
                <a:lnTo>
                  <a:pt x="87943" y="50853"/>
                </a:lnTo>
                <a:lnTo>
                  <a:pt x="52617" y="27445"/>
                </a:lnTo>
                <a:lnTo>
                  <a:pt x="9801" y="3918"/>
                </a:lnTo>
                <a:lnTo>
                  <a:pt x="0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0135509" y="8546372"/>
            <a:ext cx="214629" cy="240029"/>
          </a:xfrm>
          <a:custGeom>
            <a:avLst/>
            <a:gdLst/>
            <a:ahLst/>
            <a:cxnLst/>
            <a:rect l="l" t="t" r="r" b="b"/>
            <a:pathLst>
              <a:path w="214629" h="240029">
                <a:moveTo>
                  <a:pt x="175602" y="214337"/>
                </a:moveTo>
                <a:lnTo>
                  <a:pt x="128898" y="211403"/>
                </a:lnTo>
                <a:lnTo>
                  <a:pt x="91871" y="173291"/>
                </a:lnTo>
                <a:lnTo>
                  <a:pt x="66475" y="140577"/>
                </a:lnTo>
                <a:lnTo>
                  <a:pt x="42725" y="105209"/>
                </a:lnTo>
                <a:lnTo>
                  <a:pt x="22523" y="69921"/>
                </a:lnTo>
                <a:lnTo>
                  <a:pt x="3024" y="23122"/>
                </a:lnTo>
                <a:lnTo>
                  <a:pt x="0" y="0"/>
                </a:lnTo>
                <a:lnTo>
                  <a:pt x="9801" y="3918"/>
                </a:lnTo>
                <a:lnTo>
                  <a:pt x="52617" y="27445"/>
                </a:lnTo>
                <a:lnTo>
                  <a:pt x="87943" y="50853"/>
                </a:lnTo>
                <a:lnTo>
                  <a:pt x="124596" y="78493"/>
                </a:lnTo>
                <a:lnTo>
                  <a:pt x="159062" y="108696"/>
                </a:lnTo>
                <a:lnTo>
                  <a:pt x="187827" y="139792"/>
                </a:lnTo>
                <a:lnTo>
                  <a:pt x="212599" y="184462"/>
                </a:lnTo>
                <a:lnTo>
                  <a:pt x="214200" y="197991"/>
                </a:lnTo>
                <a:lnTo>
                  <a:pt x="211739" y="210491"/>
                </a:lnTo>
                <a:lnTo>
                  <a:pt x="204779" y="221755"/>
                </a:lnTo>
                <a:lnTo>
                  <a:pt x="192880" y="231573"/>
                </a:lnTo>
                <a:lnTo>
                  <a:pt x="175602" y="23973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0712636" y="8262349"/>
            <a:ext cx="502920" cy="457834"/>
          </a:xfrm>
          <a:custGeom>
            <a:avLst/>
            <a:gdLst/>
            <a:ahLst/>
            <a:cxnLst/>
            <a:rect l="l" t="t" r="r" b="b"/>
            <a:pathLst>
              <a:path w="502920" h="457834">
                <a:moveTo>
                  <a:pt x="62958" y="436213"/>
                </a:moveTo>
                <a:lnTo>
                  <a:pt x="64355" y="436478"/>
                </a:lnTo>
                <a:lnTo>
                  <a:pt x="73395" y="438758"/>
                </a:lnTo>
                <a:lnTo>
                  <a:pt x="105027" y="447817"/>
                </a:lnTo>
                <a:lnTo>
                  <a:pt x="116756" y="450849"/>
                </a:lnTo>
                <a:lnTo>
                  <a:pt x="128920" y="453526"/>
                </a:lnTo>
                <a:lnTo>
                  <a:pt x="141422" y="455628"/>
                </a:lnTo>
                <a:lnTo>
                  <a:pt x="154167" y="456937"/>
                </a:lnTo>
                <a:lnTo>
                  <a:pt x="167060" y="457236"/>
                </a:lnTo>
                <a:lnTo>
                  <a:pt x="180004" y="456307"/>
                </a:lnTo>
                <a:lnTo>
                  <a:pt x="192906" y="453932"/>
                </a:lnTo>
                <a:lnTo>
                  <a:pt x="205668" y="449893"/>
                </a:lnTo>
                <a:lnTo>
                  <a:pt x="218197" y="443971"/>
                </a:lnTo>
                <a:lnTo>
                  <a:pt x="208750" y="437297"/>
                </a:lnTo>
                <a:lnTo>
                  <a:pt x="207711" y="436408"/>
                </a:lnTo>
                <a:lnTo>
                  <a:pt x="69112" y="436408"/>
                </a:lnTo>
                <a:lnTo>
                  <a:pt x="62958" y="436213"/>
                </a:lnTo>
                <a:close/>
              </a:path>
              <a:path w="502920" h="457834">
                <a:moveTo>
                  <a:pt x="131991" y="422150"/>
                </a:moveTo>
                <a:lnTo>
                  <a:pt x="56226" y="434932"/>
                </a:lnTo>
                <a:lnTo>
                  <a:pt x="62958" y="436213"/>
                </a:lnTo>
                <a:lnTo>
                  <a:pt x="69112" y="436408"/>
                </a:lnTo>
                <a:lnTo>
                  <a:pt x="107005" y="431057"/>
                </a:lnTo>
                <a:lnTo>
                  <a:pt x="131991" y="422150"/>
                </a:lnTo>
                <a:close/>
              </a:path>
              <a:path w="502920" h="457834">
                <a:moveTo>
                  <a:pt x="192512" y="422150"/>
                </a:moveTo>
                <a:lnTo>
                  <a:pt x="131991" y="422150"/>
                </a:lnTo>
                <a:lnTo>
                  <a:pt x="119580" y="427130"/>
                </a:lnTo>
                <a:lnTo>
                  <a:pt x="107005" y="431057"/>
                </a:lnTo>
                <a:lnTo>
                  <a:pt x="94347" y="433919"/>
                </a:lnTo>
                <a:lnTo>
                  <a:pt x="81688" y="435707"/>
                </a:lnTo>
                <a:lnTo>
                  <a:pt x="69112" y="436408"/>
                </a:lnTo>
                <a:lnTo>
                  <a:pt x="207711" y="436408"/>
                </a:lnTo>
                <a:lnTo>
                  <a:pt x="199959" y="429781"/>
                </a:lnTo>
                <a:lnTo>
                  <a:pt x="192512" y="422150"/>
                </a:lnTo>
                <a:close/>
              </a:path>
              <a:path w="502920" h="457834">
                <a:moveTo>
                  <a:pt x="210379" y="175984"/>
                </a:moveTo>
                <a:lnTo>
                  <a:pt x="176549" y="204503"/>
                </a:lnTo>
                <a:lnTo>
                  <a:pt x="149458" y="249085"/>
                </a:lnTo>
                <a:lnTo>
                  <a:pt x="143913" y="258402"/>
                </a:lnTo>
                <a:lnTo>
                  <a:pt x="138277" y="267488"/>
                </a:lnTo>
                <a:lnTo>
                  <a:pt x="132531" y="276189"/>
                </a:lnTo>
                <a:lnTo>
                  <a:pt x="131066" y="285554"/>
                </a:lnTo>
                <a:lnTo>
                  <a:pt x="131730" y="296285"/>
                </a:lnTo>
                <a:lnTo>
                  <a:pt x="132989" y="307631"/>
                </a:lnTo>
                <a:lnTo>
                  <a:pt x="133152" y="313389"/>
                </a:lnTo>
                <a:lnTo>
                  <a:pt x="105274" y="342795"/>
                </a:lnTo>
                <a:lnTo>
                  <a:pt x="94443" y="343656"/>
                </a:lnTo>
                <a:lnTo>
                  <a:pt x="83604" y="345282"/>
                </a:lnTo>
                <a:lnTo>
                  <a:pt x="73236" y="349051"/>
                </a:lnTo>
                <a:lnTo>
                  <a:pt x="53610" y="364256"/>
                </a:lnTo>
                <a:lnTo>
                  <a:pt x="43098" y="371055"/>
                </a:lnTo>
                <a:lnTo>
                  <a:pt x="6027" y="403613"/>
                </a:lnTo>
                <a:lnTo>
                  <a:pt x="0" y="417229"/>
                </a:lnTo>
                <a:lnTo>
                  <a:pt x="10351" y="423263"/>
                </a:lnTo>
                <a:lnTo>
                  <a:pt x="56701" y="436014"/>
                </a:lnTo>
                <a:lnTo>
                  <a:pt x="62958" y="436213"/>
                </a:lnTo>
                <a:lnTo>
                  <a:pt x="56226" y="434932"/>
                </a:lnTo>
                <a:lnTo>
                  <a:pt x="131991" y="422150"/>
                </a:lnTo>
                <a:lnTo>
                  <a:pt x="192512" y="422150"/>
                </a:lnTo>
                <a:lnTo>
                  <a:pt x="191898" y="421522"/>
                </a:lnTo>
                <a:lnTo>
                  <a:pt x="184643" y="412622"/>
                </a:lnTo>
                <a:lnTo>
                  <a:pt x="165189" y="372625"/>
                </a:lnTo>
                <a:lnTo>
                  <a:pt x="162256" y="351400"/>
                </a:lnTo>
                <a:lnTo>
                  <a:pt x="162752" y="340834"/>
                </a:lnTo>
                <a:lnTo>
                  <a:pt x="179578" y="301231"/>
                </a:lnTo>
                <a:lnTo>
                  <a:pt x="197951" y="284438"/>
                </a:lnTo>
                <a:lnTo>
                  <a:pt x="434790" y="284438"/>
                </a:lnTo>
                <a:lnTo>
                  <a:pt x="434981" y="283401"/>
                </a:lnTo>
                <a:lnTo>
                  <a:pt x="441889" y="232630"/>
                </a:lnTo>
                <a:lnTo>
                  <a:pt x="444693" y="206315"/>
                </a:lnTo>
                <a:lnTo>
                  <a:pt x="445773" y="196905"/>
                </a:lnTo>
                <a:lnTo>
                  <a:pt x="445928" y="195896"/>
                </a:lnTo>
                <a:lnTo>
                  <a:pt x="242692" y="195896"/>
                </a:lnTo>
                <a:lnTo>
                  <a:pt x="235793" y="187698"/>
                </a:lnTo>
                <a:lnTo>
                  <a:pt x="229132" y="181764"/>
                </a:lnTo>
                <a:lnTo>
                  <a:pt x="222690" y="177937"/>
                </a:lnTo>
                <a:lnTo>
                  <a:pt x="216446" y="176062"/>
                </a:lnTo>
                <a:lnTo>
                  <a:pt x="210379" y="175984"/>
                </a:lnTo>
                <a:close/>
              </a:path>
              <a:path w="502920" h="457834">
                <a:moveTo>
                  <a:pt x="417931" y="350624"/>
                </a:moveTo>
                <a:lnTo>
                  <a:pt x="322211" y="350624"/>
                </a:lnTo>
                <a:lnTo>
                  <a:pt x="337847" y="369145"/>
                </a:lnTo>
                <a:lnTo>
                  <a:pt x="352056" y="381899"/>
                </a:lnTo>
                <a:lnTo>
                  <a:pt x="364911" y="389383"/>
                </a:lnTo>
                <a:lnTo>
                  <a:pt x="376484" y="392090"/>
                </a:lnTo>
                <a:lnTo>
                  <a:pt x="386849" y="390519"/>
                </a:lnTo>
                <a:lnTo>
                  <a:pt x="417675" y="351358"/>
                </a:lnTo>
                <a:lnTo>
                  <a:pt x="417931" y="350624"/>
                </a:lnTo>
                <a:close/>
              </a:path>
              <a:path w="502920" h="457834">
                <a:moveTo>
                  <a:pt x="434790" y="284438"/>
                </a:moveTo>
                <a:lnTo>
                  <a:pt x="197951" y="284438"/>
                </a:lnTo>
                <a:lnTo>
                  <a:pt x="204316" y="294192"/>
                </a:lnTo>
                <a:lnTo>
                  <a:pt x="211482" y="303791"/>
                </a:lnTo>
                <a:lnTo>
                  <a:pt x="219216" y="313389"/>
                </a:lnTo>
                <a:lnTo>
                  <a:pt x="227282" y="323144"/>
                </a:lnTo>
                <a:lnTo>
                  <a:pt x="235446" y="333212"/>
                </a:lnTo>
                <a:lnTo>
                  <a:pt x="243472" y="343749"/>
                </a:lnTo>
                <a:lnTo>
                  <a:pt x="251126" y="354910"/>
                </a:lnTo>
                <a:lnTo>
                  <a:pt x="258173" y="366853"/>
                </a:lnTo>
                <a:lnTo>
                  <a:pt x="270701" y="365503"/>
                </a:lnTo>
                <a:lnTo>
                  <a:pt x="300952" y="365503"/>
                </a:lnTo>
                <a:lnTo>
                  <a:pt x="304822" y="364542"/>
                </a:lnTo>
                <a:lnTo>
                  <a:pt x="312898" y="359661"/>
                </a:lnTo>
                <a:lnTo>
                  <a:pt x="322211" y="350624"/>
                </a:lnTo>
                <a:lnTo>
                  <a:pt x="417931" y="350624"/>
                </a:lnTo>
                <a:lnTo>
                  <a:pt x="423088" y="335828"/>
                </a:lnTo>
                <a:lnTo>
                  <a:pt x="427761" y="318843"/>
                </a:lnTo>
                <a:lnTo>
                  <a:pt x="431691" y="301231"/>
                </a:lnTo>
                <a:lnTo>
                  <a:pt x="434790" y="284438"/>
                </a:lnTo>
                <a:close/>
              </a:path>
              <a:path w="502920" h="457834">
                <a:moveTo>
                  <a:pt x="300952" y="365503"/>
                </a:moveTo>
                <a:lnTo>
                  <a:pt x="270701" y="365503"/>
                </a:lnTo>
                <a:lnTo>
                  <a:pt x="280922" y="365747"/>
                </a:lnTo>
                <a:lnTo>
                  <a:pt x="289542" y="366435"/>
                </a:lnTo>
                <a:lnTo>
                  <a:pt x="297273" y="366416"/>
                </a:lnTo>
                <a:lnTo>
                  <a:pt x="300952" y="365503"/>
                </a:lnTo>
                <a:close/>
              </a:path>
              <a:path w="502920" h="457834">
                <a:moveTo>
                  <a:pt x="379003" y="44961"/>
                </a:moveTo>
                <a:lnTo>
                  <a:pt x="368479" y="45568"/>
                </a:lnTo>
                <a:lnTo>
                  <a:pt x="358302" y="47568"/>
                </a:lnTo>
                <a:lnTo>
                  <a:pt x="347946" y="50478"/>
                </a:lnTo>
                <a:lnTo>
                  <a:pt x="336886" y="53812"/>
                </a:lnTo>
                <a:lnTo>
                  <a:pt x="324596" y="57089"/>
                </a:lnTo>
                <a:lnTo>
                  <a:pt x="310552" y="59824"/>
                </a:lnTo>
                <a:lnTo>
                  <a:pt x="305994" y="72927"/>
                </a:lnTo>
                <a:lnTo>
                  <a:pt x="301862" y="86201"/>
                </a:lnTo>
                <a:lnTo>
                  <a:pt x="294278" y="112151"/>
                </a:lnTo>
                <a:lnTo>
                  <a:pt x="290368" y="124813"/>
                </a:lnTo>
                <a:lnTo>
                  <a:pt x="269448" y="170343"/>
                </a:lnTo>
                <a:lnTo>
                  <a:pt x="242692" y="195896"/>
                </a:lnTo>
                <a:lnTo>
                  <a:pt x="445928" y="195896"/>
                </a:lnTo>
                <a:lnTo>
                  <a:pt x="458603" y="155925"/>
                </a:lnTo>
                <a:lnTo>
                  <a:pt x="476940" y="114565"/>
                </a:lnTo>
                <a:lnTo>
                  <a:pt x="483177" y="100317"/>
                </a:lnTo>
                <a:lnTo>
                  <a:pt x="489050" y="86093"/>
                </a:lnTo>
                <a:lnTo>
                  <a:pt x="494155" y="72433"/>
                </a:lnTo>
                <a:lnTo>
                  <a:pt x="498332" y="59230"/>
                </a:lnTo>
                <a:lnTo>
                  <a:pt x="500541" y="49860"/>
                </a:lnTo>
                <a:lnTo>
                  <a:pt x="403192" y="49860"/>
                </a:lnTo>
                <a:lnTo>
                  <a:pt x="390399" y="46231"/>
                </a:lnTo>
                <a:lnTo>
                  <a:pt x="379003" y="44961"/>
                </a:lnTo>
                <a:close/>
              </a:path>
              <a:path w="502920" h="457834">
                <a:moveTo>
                  <a:pt x="463166" y="0"/>
                </a:moveTo>
                <a:lnTo>
                  <a:pt x="445981" y="1650"/>
                </a:lnTo>
                <a:lnTo>
                  <a:pt x="425016" y="6035"/>
                </a:lnTo>
                <a:lnTo>
                  <a:pt x="420881" y="18536"/>
                </a:lnTo>
                <a:lnTo>
                  <a:pt x="414990" y="29654"/>
                </a:lnTo>
                <a:lnTo>
                  <a:pt x="408656" y="39919"/>
                </a:lnTo>
                <a:lnTo>
                  <a:pt x="403192" y="49860"/>
                </a:lnTo>
                <a:lnTo>
                  <a:pt x="500541" y="49860"/>
                </a:lnTo>
                <a:lnTo>
                  <a:pt x="501260" y="46810"/>
                </a:lnTo>
                <a:lnTo>
                  <a:pt x="502657" y="35389"/>
                </a:lnTo>
                <a:lnTo>
                  <a:pt x="502244" y="25184"/>
                </a:lnTo>
                <a:lnTo>
                  <a:pt x="499738" y="16412"/>
                </a:lnTo>
                <a:lnTo>
                  <a:pt x="494858" y="9291"/>
                </a:lnTo>
                <a:lnTo>
                  <a:pt x="487324" y="4037"/>
                </a:lnTo>
                <a:lnTo>
                  <a:pt x="476853" y="868"/>
                </a:lnTo>
                <a:lnTo>
                  <a:pt x="463166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0712636" y="8262349"/>
            <a:ext cx="502920" cy="457834"/>
          </a:xfrm>
          <a:custGeom>
            <a:avLst/>
            <a:gdLst/>
            <a:ahLst/>
            <a:cxnLst/>
            <a:rect l="l" t="t" r="r" b="b"/>
            <a:pathLst>
              <a:path w="502920" h="457834">
                <a:moveTo>
                  <a:pt x="131991" y="422150"/>
                </a:moveTo>
                <a:lnTo>
                  <a:pt x="94347" y="433919"/>
                </a:lnTo>
                <a:lnTo>
                  <a:pt x="69112" y="436408"/>
                </a:lnTo>
                <a:lnTo>
                  <a:pt x="56701" y="436014"/>
                </a:lnTo>
                <a:lnTo>
                  <a:pt x="10351" y="423263"/>
                </a:lnTo>
                <a:lnTo>
                  <a:pt x="0" y="417229"/>
                </a:lnTo>
                <a:lnTo>
                  <a:pt x="6027" y="403613"/>
                </a:lnTo>
                <a:lnTo>
                  <a:pt x="13749" y="393015"/>
                </a:lnTo>
                <a:lnTo>
                  <a:pt x="22768" y="384608"/>
                </a:lnTo>
                <a:lnTo>
                  <a:pt x="32684" y="377563"/>
                </a:lnTo>
                <a:lnTo>
                  <a:pt x="43098" y="371055"/>
                </a:lnTo>
                <a:lnTo>
                  <a:pt x="53610" y="364256"/>
                </a:lnTo>
                <a:lnTo>
                  <a:pt x="94443" y="343656"/>
                </a:lnTo>
                <a:lnTo>
                  <a:pt x="105274" y="342795"/>
                </a:lnTo>
                <a:lnTo>
                  <a:pt x="115613" y="341324"/>
                </a:lnTo>
                <a:lnTo>
                  <a:pt x="124981" y="337867"/>
                </a:lnTo>
                <a:lnTo>
                  <a:pt x="131149" y="329172"/>
                </a:lnTo>
                <a:lnTo>
                  <a:pt x="133307" y="318843"/>
                </a:lnTo>
                <a:lnTo>
                  <a:pt x="132989" y="307631"/>
                </a:lnTo>
                <a:lnTo>
                  <a:pt x="131730" y="296285"/>
                </a:lnTo>
                <a:lnTo>
                  <a:pt x="131066" y="285554"/>
                </a:lnTo>
                <a:lnTo>
                  <a:pt x="132531" y="276189"/>
                </a:lnTo>
                <a:lnTo>
                  <a:pt x="138277" y="267488"/>
                </a:lnTo>
                <a:lnTo>
                  <a:pt x="143913" y="258402"/>
                </a:lnTo>
                <a:lnTo>
                  <a:pt x="149458" y="249085"/>
                </a:lnTo>
                <a:lnTo>
                  <a:pt x="154933" y="239694"/>
                </a:lnTo>
                <a:lnTo>
                  <a:pt x="160359" y="230384"/>
                </a:lnTo>
                <a:lnTo>
                  <a:pt x="165757" y="221312"/>
                </a:lnTo>
                <a:lnTo>
                  <a:pt x="193037" y="184966"/>
                </a:lnTo>
                <a:lnTo>
                  <a:pt x="210379" y="175984"/>
                </a:lnTo>
                <a:lnTo>
                  <a:pt x="216446" y="176062"/>
                </a:lnTo>
                <a:lnTo>
                  <a:pt x="222690" y="177937"/>
                </a:lnTo>
                <a:lnTo>
                  <a:pt x="229132" y="181764"/>
                </a:lnTo>
                <a:lnTo>
                  <a:pt x="235793" y="187698"/>
                </a:lnTo>
                <a:lnTo>
                  <a:pt x="242692" y="195896"/>
                </a:lnTo>
                <a:lnTo>
                  <a:pt x="253059" y="188427"/>
                </a:lnTo>
                <a:lnTo>
                  <a:pt x="281358" y="148832"/>
                </a:lnTo>
                <a:lnTo>
                  <a:pt x="294278" y="112151"/>
                </a:lnTo>
                <a:lnTo>
                  <a:pt x="298054" y="99205"/>
                </a:lnTo>
                <a:lnTo>
                  <a:pt x="301893" y="86093"/>
                </a:lnTo>
                <a:lnTo>
                  <a:pt x="305994" y="72927"/>
                </a:lnTo>
                <a:lnTo>
                  <a:pt x="310552" y="59824"/>
                </a:lnTo>
                <a:lnTo>
                  <a:pt x="324596" y="57089"/>
                </a:lnTo>
                <a:lnTo>
                  <a:pt x="336886" y="53812"/>
                </a:lnTo>
                <a:lnTo>
                  <a:pt x="347946" y="50478"/>
                </a:lnTo>
                <a:lnTo>
                  <a:pt x="358302" y="47568"/>
                </a:lnTo>
                <a:lnTo>
                  <a:pt x="368479" y="45568"/>
                </a:lnTo>
                <a:lnTo>
                  <a:pt x="379003" y="44961"/>
                </a:lnTo>
                <a:lnTo>
                  <a:pt x="390399" y="46231"/>
                </a:lnTo>
                <a:lnTo>
                  <a:pt x="403192" y="49860"/>
                </a:lnTo>
                <a:lnTo>
                  <a:pt x="408656" y="39919"/>
                </a:lnTo>
                <a:lnTo>
                  <a:pt x="414990" y="29654"/>
                </a:lnTo>
                <a:lnTo>
                  <a:pt x="420881" y="18536"/>
                </a:lnTo>
                <a:lnTo>
                  <a:pt x="425016" y="6035"/>
                </a:lnTo>
                <a:lnTo>
                  <a:pt x="445981" y="1650"/>
                </a:lnTo>
                <a:lnTo>
                  <a:pt x="463166" y="0"/>
                </a:lnTo>
                <a:lnTo>
                  <a:pt x="476853" y="868"/>
                </a:lnTo>
                <a:lnTo>
                  <a:pt x="487324" y="4037"/>
                </a:lnTo>
                <a:lnTo>
                  <a:pt x="494858" y="9291"/>
                </a:lnTo>
                <a:lnTo>
                  <a:pt x="499738" y="16412"/>
                </a:lnTo>
                <a:lnTo>
                  <a:pt x="502244" y="25184"/>
                </a:lnTo>
                <a:lnTo>
                  <a:pt x="502657" y="35389"/>
                </a:lnTo>
                <a:lnTo>
                  <a:pt x="501260" y="46810"/>
                </a:lnTo>
                <a:lnTo>
                  <a:pt x="489009" y="86201"/>
                </a:lnTo>
                <a:lnTo>
                  <a:pt x="470577" y="128727"/>
                </a:lnTo>
                <a:lnTo>
                  <a:pt x="464371" y="142586"/>
                </a:lnTo>
                <a:lnTo>
                  <a:pt x="449504" y="180177"/>
                </a:lnTo>
                <a:lnTo>
                  <a:pt x="443422" y="218389"/>
                </a:lnTo>
                <a:lnTo>
                  <a:pt x="441889" y="232630"/>
                </a:lnTo>
                <a:lnTo>
                  <a:pt x="434981" y="283401"/>
                </a:lnTo>
                <a:lnTo>
                  <a:pt x="423088" y="335828"/>
                </a:lnTo>
                <a:lnTo>
                  <a:pt x="404243" y="376521"/>
                </a:lnTo>
                <a:lnTo>
                  <a:pt x="376484" y="392090"/>
                </a:lnTo>
                <a:lnTo>
                  <a:pt x="364911" y="389383"/>
                </a:lnTo>
                <a:lnTo>
                  <a:pt x="352056" y="381899"/>
                </a:lnTo>
                <a:lnTo>
                  <a:pt x="337847" y="369145"/>
                </a:lnTo>
                <a:lnTo>
                  <a:pt x="322211" y="350624"/>
                </a:lnTo>
                <a:lnTo>
                  <a:pt x="312898" y="359661"/>
                </a:lnTo>
                <a:lnTo>
                  <a:pt x="304822" y="364542"/>
                </a:lnTo>
                <a:lnTo>
                  <a:pt x="297273" y="366416"/>
                </a:lnTo>
                <a:lnTo>
                  <a:pt x="289542" y="366435"/>
                </a:lnTo>
                <a:lnTo>
                  <a:pt x="280922" y="365747"/>
                </a:lnTo>
                <a:lnTo>
                  <a:pt x="270701" y="365503"/>
                </a:lnTo>
                <a:lnTo>
                  <a:pt x="258173" y="366853"/>
                </a:lnTo>
                <a:lnTo>
                  <a:pt x="251126" y="354910"/>
                </a:lnTo>
                <a:lnTo>
                  <a:pt x="243472" y="343749"/>
                </a:lnTo>
                <a:lnTo>
                  <a:pt x="235446" y="333212"/>
                </a:lnTo>
                <a:lnTo>
                  <a:pt x="227282" y="323144"/>
                </a:lnTo>
                <a:lnTo>
                  <a:pt x="219216" y="313389"/>
                </a:lnTo>
                <a:lnTo>
                  <a:pt x="211482" y="303791"/>
                </a:lnTo>
                <a:lnTo>
                  <a:pt x="204316" y="294192"/>
                </a:lnTo>
                <a:lnTo>
                  <a:pt x="197951" y="284438"/>
                </a:lnTo>
                <a:lnTo>
                  <a:pt x="187872" y="292500"/>
                </a:lnTo>
                <a:lnTo>
                  <a:pt x="164657" y="330433"/>
                </a:lnTo>
                <a:lnTo>
                  <a:pt x="162256" y="351400"/>
                </a:lnTo>
                <a:lnTo>
                  <a:pt x="163094" y="362031"/>
                </a:lnTo>
                <a:lnTo>
                  <a:pt x="178270" y="403181"/>
                </a:lnTo>
                <a:lnTo>
                  <a:pt x="208750" y="437297"/>
                </a:lnTo>
                <a:lnTo>
                  <a:pt x="218197" y="443971"/>
                </a:lnTo>
                <a:lnTo>
                  <a:pt x="205668" y="449893"/>
                </a:lnTo>
                <a:lnTo>
                  <a:pt x="192906" y="453932"/>
                </a:lnTo>
                <a:lnTo>
                  <a:pt x="180004" y="456307"/>
                </a:lnTo>
                <a:lnTo>
                  <a:pt x="167060" y="457236"/>
                </a:lnTo>
                <a:lnTo>
                  <a:pt x="154167" y="456937"/>
                </a:lnTo>
                <a:lnTo>
                  <a:pt x="105027" y="447817"/>
                </a:lnTo>
                <a:lnTo>
                  <a:pt x="83250" y="441553"/>
                </a:lnTo>
                <a:lnTo>
                  <a:pt x="73395" y="438758"/>
                </a:lnTo>
                <a:lnTo>
                  <a:pt x="64355" y="436478"/>
                </a:lnTo>
                <a:lnTo>
                  <a:pt x="56226" y="434932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bk object 70"/>
          <p:cNvSpPr/>
          <p:nvPr/>
        </p:nvSpPr>
        <p:spPr>
          <a:xfrm>
            <a:off x="9675073" y="8948549"/>
            <a:ext cx="520065" cy="390525"/>
          </a:xfrm>
          <a:custGeom>
            <a:avLst/>
            <a:gdLst/>
            <a:ahLst/>
            <a:cxnLst/>
            <a:rect l="l" t="t" r="r" b="b"/>
            <a:pathLst>
              <a:path w="520065" h="390525">
                <a:moveTo>
                  <a:pt x="1622" y="186610"/>
                </a:moveTo>
                <a:lnTo>
                  <a:pt x="6402" y="193180"/>
                </a:lnTo>
                <a:lnTo>
                  <a:pt x="12946" y="203275"/>
                </a:lnTo>
                <a:lnTo>
                  <a:pt x="20714" y="215462"/>
                </a:lnTo>
                <a:lnTo>
                  <a:pt x="29165" y="228309"/>
                </a:lnTo>
                <a:lnTo>
                  <a:pt x="37758" y="240385"/>
                </a:lnTo>
                <a:lnTo>
                  <a:pt x="45951" y="250258"/>
                </a:lnTo>
                <a:lnTo>
                  <a:pt x="36922" y="259877"/>
                </a:lnTo>
                <a:lnTo>
                  <a:pt x="10812" y="302493"/>
                </a:lnTo>
                <a:lnTo>
                  <a:pt x="213" y="350675"/>
                </a:lnTo>
                <a:lnTo>
                  <a:pt x="0" y="365315"/>
                </a:lnTo>
                <a:lnTo>
                  <a:pt x="525" y="376412"/>
                </a:lnTo>
                <a:lnTo>
                  <a:pt x="2047" y="389615"/>
                </a:lnTo>
                <a:lnTo>
                  <a:pt x="14790" y="390196"/>
                </a:lnTo>
                <a:lnTo>
                  <a:pt x="27004" y="389476"/>
                </a:lnTo>
                <a:lnTo>
                  <a:pt x="71954" y="378220"/>
                </a:lnTo>
                <a:lnTo>
                  <a:pt x="93053" y="370800"/>
                </a:lnTo>
                <a:lnTo>
                  <a:pt x="103501" y="367451"/>
                </a:lnTo>
                <a:lnTo>
                  <a:pt x="113973" y="364651"/>
                </a:lnTo>
                <a:lnTo>
                  <a:pt x="120473" y="363407"/>
                </a:lnTo>
                <a:lnTo>
                  <a:pt x="51740" y="358378"/>
                </a:lnTo>
                <a:lnTo>
                  <a:pt x="72171" y="354918"/>
                </a:lnTo>
                <a:lnTo>
                  <a:pt x="92026" y="353080"/>
                </a:lnTo>
                <a:lnTo>
                  <a:pt x="111352" y="352653"/>
                </a:lnTo>
                <a:lnTo>
                  <a:pt x="404208" y="352653"/>
                </a:lnTo>
                <a:lnTo>
                  <a:pt x="401621" y="344845"/>
                </a:lnTo>
                <a:lnTo>
                  <a:pt x="376869" y="302309"/>
                </a:lnTo>
                <a:lnTo>
                  <a:pt x="362321" y="282060"/>
                </a:lnTo>
                <a:lnTo>
                  <a:pt x="355348" y="271803"/>
                </a:lnTo>
                <a:lnTo>
                  <a:pt x="335086" y="227312"/>
                </a:lnTo>
                <a:lnTo>
                  <a:pt x="332908" y="201440"/>
                </a:lnTo>
                <a:lnTo>
                  <a:pt x="344628" y="192336"/>
                </a:lnTo>
                <a:lnTo>
                  <a:pt x="345194" y="191761"/>
                </a:lnTo>
                <a:lnTo>
                  <a:pt x="40056" y="191761"/>
                </a:lnTo>
                <a:lnTo>
                  <a:pt x="27434" y="191190"/>
                </a:lnTo>
                <a:lnTo>
                  <a:pt x="14591" y="189432"/>
                </a:lnTo>
                <a:lnTo>
                  <a:pt x="1622" y="186610"/>
                </a:lnTo>
                <a:close/>
              </a:path>
              <a:path w="520065" h="390525">
                <a:moveTo>
                  <a:pt x="404208" y="352653"/>
                </a:moveTo>
                <a:lnTo>
                  <a:pt x="111352" y="352653"/>
                </a:lnTo>
                <a:lnTo>
                  <a:pt x="130198" y="353426"/>
                </a:lnTo>
                <a:lnTo>
                  <a:pt x="148611" y="355188"/>
                </a:lnTo>
                <a:lnTo>
                  <a:pt x="166639" y="357727"/>
                </a:lnTo>
                <a:lnTo>
                  <a:pt x="184330" y="360831"/>
                </a:lnTo>
                <a:lnTo>
                  <a:pt x="201732" y="364290"/>
                </a:lnTo>
                <a:lnTo>
                  <a:pt x="235863" y="371427"/>
                </a:lnTo>
                <a:lnTo>
                  <a:pt x="252686" y="374682"/>
                </a:lnTo>
                <a:lnTo>
                  <a:pt x="269413" y="377446"/>
                </a:lnTo>
                <a:lnTo>
                  <a:pt x="286091" y="379509"/>
                </a:lnTo>
                <a:lnTo>
                  <a:pt x="302768" y="380659"/>
                </a:lnTo>
                <a:lnTo>
                  <a:pt x="319493" y="380684"/>
                </a:lnTo>
                <a:lnTo>
                  <a:pt x="336312" y="379373"/>
                </a:lnTo>
                <a:lnTo>
                  <a:pt x="353274" y="376516"/>
                </a:lnTo>
                <a:lnTo>
                  <a:pt x="370427" y="371900"/>
                </a:lnTo>
                <a:lnTo>
                  <a:pt x="387819" y="365315"/>
                </a:lnTo>
                <a:lnTo>
                  <a:pt x="405498" y="356549"/>
                </a:lnTo>
                <a:lnTo>
                  <a:pt x="404208" y="352653"/>
                </a:lnTo>
                <a:close/>
              </a:path>
              <a:path w="520065" h="390525">
                <a:moveTo>
                  <a:pt x="135267" y="361620"/>
                </a:moveTo>
                <a:lnTo>
                  <a:pt x="124538" y="362630"/>
                </a:lnTo>
                <a:lnTo>
                  <a:pt x="120473" y="363407"/>
                </a:lnTo>
                <a:lnTo>
                  <a:pt x="169121" y="366967"/>
                </a:lnTo>
                <a:lnTo>
                  <a:pt x="157489" y="363558"/>
                </a:lnTo>
                <a:lnTo>
                  <a:pt x="146227" y="361853"/>
                </a:lnTo>
                <a:lnTo>
                  <a:pt x="135267" y="361620"/>
                </a:lnTo>
                <a:close/>
              </a:path>
              <a:path w="520065" h="390525">
                <a:moveTo>
                  <a:pt x="84884" y="95501"/>
                </a:moveTo>
                <a:lnTo>
                  <a:pt x="106516" y="140400"/>
                </a:lnTo>
                <a:lnTo>
                  <a:pt x="114170" y="152170"/>
                </a:lnTo>
                <a:lnTo>
                  <a:pt x="105778" y="163358"/>
                </a:lnTo>
                <a:lnTo>
                  <a:pt x="64253" y="188849"/>
                </a:lnTo>
                <a:lnTo>
                  <a:pt x="40056" y="191761"/>
                </a:lnTo>
                <a:lnTo>
                  <a:pt x="345194" y="191761"/>
                </a:lnTo>
                <a:lnTo>
                  <a:pt x="353523" y="183310"/>
                </a:lnTo>
                <a:lnTo>
                  <a:pt x="359734" y="174403"/>
                </a:lnTo>
                <a:lnTo>
                  <a:pt x="363401" y="165659"/>
                </a:lnTo>
                <a:lnTo>
                  <a:pt x="364665" y="157117"/>
                </a:lnTo>
                <a:lnTo>
                  <a:pt x="363667" y="148821"/>
                </a:lnTo>
                <a:lnTo>
                  <a:pt x="360546" y="140811"/>
                </a:lnTo>
                <a:lnTo>
                  <a:pt x="355765" y="133614"/>
                </a:lnTo>
                <a:lnTo>
                  <a:pt x="271837" y="133614"/>
                </a:lnTo>
                <a:lnTo>
                  <a:pt x="257329" y="133566"/>
                </a:lnTo>
                <a:lnTo>
                  <a:pt x="215835" y="130301"/>
                </a:lnTo>
                <a:lnTo>
                  <a:pt x="177123" y="123292"/>
                </a:lnTo>
                <a:lnTo>
                  <a:pt x="129241" y="110215"/>
                </a:lnTo>
                <a:lnTo>
                  <a:pt x="117853" y="106578"/>
                </a:lnTo>
                <a:lnTo>
                  <a:pt x="84884" y="95501"/>
                </a:lnTo>
                <a:close/>
              </a:path>
              <a:path w="520065" h="390525">
                <a:moveTo>
                  <a:pt x="312969" y="0"/>
                </a:moveTo>
                <a:lnTo>
                  <a:pt x="299133" y="351"/>
                </a:lnTo>
                <a:lnTo>
                  <a:pt x="285127" y="1800"/>
                </a:lnTo>
                <a:lnTo>
                  <a:pt x="291554" y="11461"/>
                </a:lnTo>
                <a:lnTo>
                  <a:pt x="296479" y="22594"/>
                </a:lnTo>
                <a:lnTo>
                  <a:pt x="305029" y="47059"/>
                </a:lnTo>
                <a:lnTo>
                  <a:pt x="310256" y="59281"/>
                </a:lnTo>
                <a:lnTo>
                  <a:pt x="317187" y="70755"/>
                </a:lnTo>
                <a:lnTo>
                  <a:pt x="309415" y="81276"/>
                </a:lnTo>
                <a:lnTo>
                  <a:pt x="301742" y="92185"/>
                </a:lnTo>
                <a:lnTo>
                  <a:pt x="293115" y="104672"/>
                </a:lnTo>
                <a:lnTo>
                  <a:pt x="286637" y="113968"/>
                </a:lnTo>
                <a:lnTo>
                  <a:pt x="279215" y="124195"/>
                </a:lnTo>
                <a:lnTo>
                  <a:pt x="271837" y="133614"/>
                </a:lnTo>
                <a:lnTo>
                  <a:pt x="355765" y="133614"/>
                </a:lnTo>
                <a:lnTo>
                  <a:pt x="355444" y="133130"/>
                </a:lnTo>
                <a:lnTo>
                  <a:pt x="348500" y="125818"/>
                </a:lnTo>
                <a:lnTo>
                  <a:pt x="339856" y="118919"/>
                </a:lnTo>
                <a:lnTo>
                  <a:pt x="329652" y="112472"/>
                </a:lnTo>
                <a:lnTo>
                  <a:pt x="340305" y="112412"/>
                </a:lnTo>
                <a:lnTo>
                  <a:pt x="351512" y="111938"/>
                </a:lnTo>
                <a:lnTo>
                  <a:pt x="363351" y="111604"/>
                </a:lnTo>
                <a:lnTo>
                  <a:pt x="415492" y="111604"/>
                </a:lnTo>
                <a:lnTo>
                  <a:pt x="415921" y="111412"/>
                </a:lnTo>
                <a:lnTo>
                  <a:pt x="426857" y="104552"/>
                </a:lnTo>
                <a:lnTo>
                  <a:pt x="436790" y="97121"/>
                </a:lnTo>
                <a:lnTo>
                  <a:pt x="503620" y="97121"/>
                </a:lnTo>
                <a:lnTo>
                  <a:pt x="472207" y="68414"/>
                </a:lnTo>
                <a:lnTo>
                  <a:pt x="439504" y="43848"/>
                </a:lnTo>
                <a:lnTo>
                  <a:pt x="404130" y="23307"/>
                </a:lnTo>
                <a:lnTo>
                  <a:pt x="366399" y="8388"/>
                </a:lnTo>
                <a:lnTo>
                  <a:pt x="326626" y="687"/>
                </a:lnTo>
                <a:lnTo>
                  <a:pt x="312969" y="0"/>
                </a:lnTo>
                <a:close/>
              </a:path>
              <a:path w="520065" h="390525">
                <a:moveTo>
                  <a:pt x="503620" y="97121"/>
                </a:moveTo>
                <a:lnTo>
                  <a:pt x="436790" y="97121"/>
                </a:lnTo>
                <a:lnTo>
                  <a:pt x="449822" y="101303"/>
                </a:lnTo>
                <a:lnTo>
                  <a:pt x="462093" y="106785"/>
                </a:lnTo>
                <a:lnTo>
                  <a:pt x="473476" y="113258"/>
                </a:lnTo>
                <a:lnTo>
                  <a:pt x="483843" y="120414"/>
                </a:lnTo>
                <a:lnTo>
                  <a:pt x="493065" y="127945"/>
                </a:lnTo>
                <a:lnTo>
                  <a:pt x="501147" y="126598"/>
                </a:lnTo>
                <a:lnTo>
                  <a:pt x="513750" y="119279"/>
                </a:lnTo>
                <a:lnTo>
                  <a:pt x="519919" y="113968"/>
                </a:lnTo>
                <a:lnTo>
                  <a:pt x="510991" y="104552"/>
                </a:lnTo>
                <a:lnTo>
                  <a:pt x="503620" y="97121"/>
                </a:lnTo>
                <a:close/>
              </a:path>
              <a:path w="520065" h="390525">
                <a:moveTo>
                  <a:pt x="415492" y="111604"/>
                </a:moveTo>
                <a:lnTo>
                  <a:pt x="363351" y="111604"/>
                </a:lnTo>
                <a:lnTo>
                  <a:pt x="375899" y="111965"/>
                </a:lnTo>
                <a:lnTo>
                  <a:pt x="389234" y="113576"/>
                </a:lnTo>
                <a:lnTo>
                  <a:pt x="403432" y="116992"/>
                </a:lnTo>
                <a:lnTo>
                  <a:pt x="415492" y="111604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bk object 71"/>
          <p:cNvSpPr/>
          <p:nvPr/>
        </p:nvSpPr>
        <p:spPr>
          <a:xfrm>
            <a:off x="9674983" y="8948549"/>
            <a:ext cx="520065" cy="390525"/>
          </a:xfrm>
          <a:custGeom>
            <a:avLst/>
            <a:gdLst/>
            <a:ahLst/>
            <a:cxnLst/>
            <a:rect l="l" t="t" r="r" b="b"/>
            <a:pathLst>
              <a:path w="520065" h="390525">
                <a:moveTo>
                  <a:pt x="51829" y="358378"/>
                </a:moveTo>
                <a:lnTo>
                  <a:pt x="72261" y="354918"/>
                </a:lnTo>
                <a:lnTo>
                  <a:pt x="92116" y="353080"/>
                </a:lnTo>
                <a:lnTo>
                  <a:pt x="111442" y="352653"/>
                </a:lnTo>
                <a:lnTo>
                  <a:pt x="130287" y="353426"/>
                </a:lnTo>
                <a:lnTo>
                  <a:pt x="184419" y="360831"/>
                </a:lnTo>
                <a:lnTo>
                  <a:pt x="218983" y="367892"/>
                </a:lnTo>
                <a:lnTo>
                  <a:pt x="235952" y="371427"/>
                </a:lnTo>
                <a:lnTo>
                  <a:pt x="286181" y="379509"/>
                </a:lnTo>
                <a:lnTo>
                  <a:pt x="319582" y="380684"/>
                </a:lnTo>
                <a:lnTo>
                  <a:pt x="336401" y="379373"/>
                </a:lnTo>
                <a:lnTo>
                  <a:pt x="353363" y="376516"/>
                </a:lnTo>
                <a:lnTo>
                  <a:pt x="370516" y="371900"/>
                </a:lnTo>
                <a:lnTo>
                  <a:pt x="387909" y="365315"/>
                </a:lnTo>
                <a:lnTo>
                  <a:pt x="405587" y="356549"/>
                </a:lnTo>
                <a:lnTo>
                  <a:pt x="401711" y="344845"/>
                </a:lnTo>
                <a:lnTo>
                  <a:pt x="376958" y="302309"/>
                </a:lnTo>
                <a:lnTo>
                  <a:pt x="369664" y="292192"/>
                </a:lnTo>
                <a:lnTo>
                  <a:pt x="362410" y="282060"/>
                </a:lnTo>
                <a:lnTo>
                  <a:pt x="338614" y="239175"/>
                </a:lnTo>
                <a:lnTo>
                  <a:pt x="332998" y="201440"/>
                </a:lnTo>
                <a:lnTo>
                  <a:pt x="344717" y="192336"/>
                </a:lnTo>
                <a:lnTo>
                  <a:pt x="353612" y="183310"/>
                </a:lnTo>
                <a:lnTo>
                  <a:pt x="359823" y="174403"/>
                </a:lnTo>
                <a:lnTo>
                  <a:pt x="363491" y="165659"/>
                </a:lnTo>
                <a:lnTo>
                  <a:pt x="364755" y="157117"/>
                </a:lnTo>
                <a:lnTo>
                  <a:pt x="363756" y="148821"/>
                </a:lnTo>
                <a:lnTo>
                  <a:pt x="339945" y="118919"/>
                </a:lnTo>
                <a:lnTo>
                  <a:pt x="329741" y="112472"/>
                </a:lnTo>
                <a:lnTo>
                  <a:pt x="340394" y="112412"/>
                </a:lnTo>
                <a:lnTo>
                  <a:pt x="351601" y="111938"/>
                </a:lnTo>
                <a:lnTo>
                  <a:pt x="363440" y="111604"/>
                </a:lnTo>
                <a:lnTo>
                  <a:pt x="375989" y="111965"/>
                </a:lnTo>
                <a:lnTo>
                  <a:pt x="389323" y="113576"/>
                </a:lnTo>
                <a:lnTo>
                  <a:pt x="403522" y="116992"/>
                </a:lnTo>
                <a:lnTo>
                  <a:pt x="416011" y="111412"/>
                </a:lnTo>
                <a:lnTo>
                  <a:pt x="426946" y="104552"/>
                </a:lnTo>
                <a:lnTo>
                  <a:pt x="436879" y="97121"/>
                </a:lnTo>
                <a:lnTo>
                  <a:pt x="449911" y="101303"/>
                </a:lnTo>
                <a:lnTo>
                  <a:pt x="462183" y="106785"/>
                </a:lnTo>
                <a:lnTo>
                  <a:pt x="473566" y="113258"/>
                </a:lnTo>
                <a:lnTo>
                  <a:pt x="483933" y="120414"/>
                </a:lnTo>
                <a:lnTo>
                  <a:pt x="493154" y="127945"/>
                </a:lnTo>
                <a:lnTo>
                  <a:pt x="501237" y="126598"/>
                </a:lnTo>
                <a:lnTo>
                  <a:pt x="513839" y="119279"/>
                </a:lnTo>
                <a:lnTo>
                  <a:pt x="520009" y="113968"/>
                </a:lnTo>
                <a:lnTo>
                  <a:pt x="511200" y="104672"/>
                </a:lnTo>
                <a:lnTo>
                  <a:pt x="482550" y="77222"/>
                </a:lnTo>
                <a:lnTo>
                  <a:pt x="450807" y="51668"/>
                </a:lnTo>
                <a:lnTo>
                  <a:pt x="416288" y="29608"/>
                </a:lnTo>
                <a:lnTo>
                  <a:pt x="379307" y="12638"/>
                </a:lnTo>
                <a:lnTo>
                  <a:pt x="340180" y="2353"/>
                </a:lnTo>
                <a:lnTo>
                  <a:pt x="313059" y="0"/>
                </a:lnTo>
                <a:lnTo>
                  <a:pt x="299222" y="351"/>
                </a:lnTo>
                <a:lnTo>
                  <a:pt x="285217" y="1800"/>
                </a:lnTo>
                <a:lnTo>
                  <a:pt x="291643" y="11461"/>
                </a:lnTo>
                <a:lnTo>
                  <a:pt x="296568" y="22594"/>
                </a:lnTo>
                <a:lnTo>
                  <a:pt x="300793" y="34646"/>
                </a:lnTo>
                <a:lnTo>
                  <a:pt x="305118" y="47059"/>
                </a:lnTo>
                <a:lnTo>
                  <a:pt x="310346" y="59281"/>
                </a:lnTo>
                <a:lnTo>
                  <a:pt x="317277" y="70755"/>
                </a:lnTo>
                <a:lnTo>
                  <a:pt x="309505" y="81276"/>
                </a:lnTo>
                <a:lnTo>
                  <a:pt x="301831" y="92185"/>
                </a:lnTo>
                <a:lnTo>
                  <a:pt x="294247" y="103177"/>
                </a:lnTo>
                <a:lnTo>
                  <a:pt x="286741" y="113948"/>
                </a:lnTo>
                <a:lnTo>
                  <a:pt x="279304" y="124195"/>
                </a:lnTo>
                <a:lnTo>
                  <a:pt x="271927" y="133614"/>
                </a:lnTo>
                <a:lnTo>
                  <a:pt x="257418" y="133566"/>
                </a:lnTo>
                <a:lnTo>
                  <a:pt x="215925" y="130301"/>
                </a:lnTo>
                <a:lnTo>
                  <a:pt x="177212" y="123292"/>
                </a:lnTo>
                <a:lnTo>
                  <a:pt x="129330" y="110215"/>
                </a:lnTo>
                <a:lnTo>
                  <a:pt x="84974" y="95501"/>
                </a:lnTo>
                <a:lnTo>
                  <a:pt x="87548" y="102132"/>
                </a:lnTo>
                <a:lnTo>
                  <a:pt x="92506" y="113248"/>
                </a:lnTo>
                <a:lnTo>
                  <a:pt x="99107" y="126715"/>
                </a:lnTo>
                <a:lnTo>
                  <a:pt x="106605" y="140400"/>
                </a:lnTo>
                <a:lnTo>
                  <a:pt x="114260" y="152170"/>
                </a:lnTo>
                <a:lnTo>
                  <a:pt x="105868" y="163358"/>
                </a:lnTo>
                <a:lnTo>
                  <a:pt x="64343" y="188849"/>
                </a:lnTo>
                <a:lnTo>
                  <a:pt x="40146" y="191761"/>
                </a:lnTo>
                <a:lnTo>
                  <a:pt x="27524" y="191190"/>
                </a:lnTo>
                <a:lnTo>
                  <a:pt x="14681" y="189432"/>
                </a:lnTo>
                <a:lnTo>
                  <a:pt x="1712" y="186610"/>
                </a:lnTo>
                <a:lnTo>
                  <a:pt x="6491" y="193180"/>
                </a:lnTo>
                <a:lnTo>
                  <a:pt x="13036" y="203275"/>
                </a:lnTo>
                <a:lnTo>
                  <a:pt x="20804" y="215462"/>
                </a:lnTo>
                <a:lnTo>
                  <a:pt x="29255" y="228309"/>
                </a:lnTo>
                <a:lnTo>
                  <a:pt x="37847" y="240385"/>
                </a:lnTo>
                <a:lnTo>
                  <a:pt x="46040" y="250258"/>
                </a:lnTo>
                <a:lnTo>
                  <a:pt x="37012" y="259877"/>
                </a:lnTo>
                <a:lnTo>
                  <a:pt x="10901" y="302493"/>
                </a:lnTo>
                <a:lnTo>
                  <a:pt x="303" y="350675"/>
                </a:lnTo>
                <a:lnTo>
                  <a:pt x="0" y="363425"/>
                </a:lnTo>
                <a:lnTo>
                  <a:pt x="614" y="376412"/>
                </a:lnTo>
                <a:lnTo>
                  <a:pt x="2137" y="389615"/>
                </a:lnTo>
                <a:lnTo>
                  <a:pt x="14880" y="390196"/>
                </a:lnTo>
                <a:lnTo>
                  <a:pt x="27094" y="389476"/>
                </a:lnTo>
                <a:lnTo>
                  <a:pt x="72043" y="378220"/>
                </a:lnTo>
                <a:lnTo>
                  <a:pt x="82650" y="374467"/>
                </a:lnTo>
                <a:lnTo>
                  <a:pt x="93142" y="370800"/>
                </a:lnTo>
                <a:lnTo>
                  <a:pt x="103590" y="367451"/>
                </a:lnTo>
                <a:lnTo>
                  <a:pt x="114062" y="364651"/>
                </a:lnTo>
                <a:lnTo>
                  <a:pt x="124628" y="362630"/>
                </a:lnTo>
                <a:lnTo>
                  <a:pt x="135356" y="361620"/>
                </a:lnTo>
                <a:lnTo>
                  <a:pt x="146317" y="361853"/>
                </a:lnTo>
                <a:lnTo>
                  <a:pt x="157578" y="363558"/>
                </a:lnTo>
                <a:lnTo>
                  <a:pt x="169210" y="36696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1291457" y="8165582"/>
            <a:ext cx="423545" cy="593725"/>
          </a:xfrm>
          <a:custGeom>
            <a:avLst/>
            <a:gdLst/>
            <a:ahLst/>
            <a:cxnLst/>
            <a:rect l="l" t="t" r="r" b="b"/>
            <a:pathLst>
              <a:path w="423545" h="593725">
                <a:moveTo>
                  <a:pt x="0" y="280274"/>
                </a:moveTo>
                <a:lnTo>
                  <a:pt x="5168" y="322797"/>
                </a:lnTo>
                <a:lnTo>
                  <a:pt x="29121" y="359453"/>
                </a:lnTo>
                <a:lnTo>
                  <a:pt x="55117" y="381690"/>
                </a:lnTo>
                <a:lnTo>
                  <a:pt x="64585" y="389591"/>
                </a:lnTo>
                <a:lnTo>
                  <a:pt x="93496" y="418672"/>
                </a:lnTo>
                <a:lnTo>
                  <a:pt x="116515" y="455261"/>
                </a:lnTo>
                <a:lnTo>
                  <a:pt x="135119" y="494099"/>
                </a:lnTo>
                <a:lnTo>
                  <a:pt x="140198" y="505603"/>
                </a:lnTo>
                <a:lnTo>
                  <a:pt x="149819" y="513724"/>
                </a:lnTo>
                <a:lnTo>
                  <a:pt x="158508" y="526498"/>
                </a:lnTo>
                <a:lnTo>
                  <a:pt x="161459" y="539955"/>
                </a:lnTo>
                <a:lnTo>
                  <a:pt x="166673" y="552102"/>
                </a:lnTo>
                <a:lnTo>
                  <a:pt x="194322" y="579928"/>
                </a:lnTo>
                <a:lnTo>
                  <a:pt x="236679" y="593255"/>
                </a:lnTo>
                <a:lnTo>
                  <a:pt x="238457" y="586081"/>
                </a:lnTo>
                <a:lnTo>
                  <a:pt x="239943" y="579018"/>
                </a:lnTo>
                <a:lnTo>
                  <a:pt x="241289" y="571842"/>
                </a:lnTo>
                <a:lnTo>
                  <a:pt x="255729" y="568345"/>
                </a:lnTo>
                <a:lnTo>
                  <a:pt x="294704" y="544616"/>
                </a:lnTo>
                <a:lnTo>
                  <a:pt x="327407" y="505597"/>
                </a:lnTo>
                <a:lnTo>
                  <a:pt x="354152" y="457153"/>
                </a:lnTo>
                <a:lnTo>
                  <a:pt x="375252" y="405154"/>
                </a:lnTo>
                <a:lnTo>
                  <a:pt x="391021" y="355464"/>
                </a:lnTo>
                <a:lnTo>
                  <a:pt x="401771" y="313952"/>
                </a:lnTo>
                <a:lnTo>
                  <a:pt x="407847" y="286840"/>
                </a:lnTo>
                <a:lnTo>
                  <a:pt x="24434" y="286840"/>
                </a:lnTo>
                <a:lnTo>
                  <a:pt x="12919" y="282753"/>
                </a:lnTo>
                <a:lnTo>
                  <a:pt x="0" y="280274"/>
                </a:lnTo>
                <a:close/>
              </a:path>
              <a:path w="423545" h="593725">
                <a:moveTo>
                  <a:pt x="129093" y="497571"/>
                </a:moveTo>
                <a:lnTo>
                  <a:pt x="162917" y="557022"/>
                </a:lnTo>
                <a:lnTo>
                  <a:pt x="159329" y="549520"/>
                </a:lnTo>
                <a:lnTo>
                  <a:pt x="155288" y="540500"/>
                </a:lnTo>
                <a:lnTo>
                  <a:pt x="150821" y="530205"/>
                </a:lnTo>
                <a:lnTo>
                  <a:pt x="145953" y="518878"/>
                </a:lnTo>
                <a:lnTo>
                  <a:pt x="140190" y="505597"/>
                </a:lnTo>
                <a:lnTo>
                  <a:pt x="138844" y="504460"/>
                </a:lnTo>
                <a:lnTo>
                  <a:pt x="129093" y="497571"/>
                </a:lnTo>
                <a:close/>
              </a:path>
              <a:path w="423545" h="593725">
                <a:moveTo>
                  <a:pt x="81873" y="168880"/>
                </a:moveTo>
                <a:lnTo>
                  <a:pt x="41236" y="183222"/>
                </a:lnTo>
                <a:lnTo>
                  <a:pt x="22858" y="203247"/>
                </a:lnTo>
                <a:lnTo>
                  <a:pt x="27767" y="216086"/>
                </a:lnTo>
                <a:lnTo>
                  <a:pt x="30063" y="228112"/>
                </a:lnTo>
                <a:lnTo>
                  <a:pt x="30378" y="239633"/>
                </a:lnTo>
                <a:lnTo>
                  <a:pt x="29341" y="250957"/>
                </a:lnTo>
                <a:lnTo>
                  <a:pt x="25738" y="274252"/>
                </a:lnTo>
                <a:lnTo>
                  <a:pt x="24434" y="286840"/>
                </a:lnTo>
                <a:lnTo>
                  <a:pt x="407847" y="286840"/>
                </a:lnTo>
                <a:lnTo>
                  <a:pt x="411205" y="271033"/>
                </a:lnTo>
                <a:lnTo>
                  <a:pt x="419597" y="223315"/>
                </a:lnTo>
                <a:lnTo>
                  <a:pt x="423114" y="180889"/>
                </a:lnTo>
                <a:lnTo>
                  <a:pt x="113937" y="180889"/>
                </a:lnTo>
                <a:lnTo>
                  <a:pt x="103213" y="174700"/>
                </a:lnTo>
                <a:lnTo>
                  <a:pt x="92506" y="170700"/>
                </a:lnTo>
                <a:lnTo>
                  <a:pt x="81873" y="168880"/>
                </a:lnTo>
                <a:close/>
              </a:path>
              <a:path w="423545" h="593725">
                <a:moveTo>
                  <a:pt x="338304" y="0"/>
                </a:moveTo>
                <a:lnTo>
                  <a:pt x="327495" y="7547"/>
                </a:lnTo>
                <a:lnTo>
                  <a:pt x="316121" y="15174"/>
                </a:lnTo>
                <a:lnTo>
                  <a:pt x="304271" y="22895"/>
                </a:lnTo>
                <a:lnTo>
                  <a:pt x="253832" y="54968"/>
                </a:lnTo>
                <a:lnTo>
                  <a:pt x="240897" y="63348"/>
                </a:lnTo>
                <a:lnTo>
                  <a:pt x="202704" y="89562"/>
                </a:lnTo>
                <a:lnTo>
                  <a:pt x="167250" y="117659"/>
                </a:lnTo>
                <a:lnTo>
                  <a:pt x="136879" y="147985"/>
                </a:lnTo>
                <a:lnTo>
                  <a:pt x="113937" y="180889"/>
                </a:lnTo>
                <a:lnTo>
                  <a:pt x="423114" y="180889"/>
                </a:lnTo>
                <a:lnTo>
                  <a:pt x="423269" y="176410"/>
                </a:lnTo>
                <a:lnTo>
                  <a:pt x="423006" y="160556"/>
                </a:lnTo>
                <a:lnTo>
                  <a:pt x="416318" y="114626"/>
                </a:lnTo>
                <a:lnTo>
                  <a:pt x="398782" y="70093"/>
                </a:lnTo>
                <a:lnTo>
                  <a:pt x="367768" y="27334"/>
                </a:lnTo>
                <a:lnTo>
                  <a:pt x="353980" y="13540"/>
                </a:lnTo>
                <a:lnTo>
                  <a:pt x="338304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bk object 73"/>
          <p:cNvSpPr/>
          <p:nvPr/>
        </p:nvSpPr>
        <p:spPr>
          <a:xfrm>
            <a:off x="11291457" y="8165582"/>
            <a:ext cx="423545" cy="593725"/>
          </a:xfrm>
          <a:custGeom>
            <a:avLst/>
            <a:gdLst/>
            <a:ahLst/>
            <a:cxnLst/>
            <a:rect l="l" t="t" r="r" b="b"/>
            <a:pathLst>
              <a:path w="423545" h="593725">
                <a:moveTo>
                  <a:pt x="162917" y="557022"/>
                </a:moveTo>
                <a:lnTo>
                  <a:pt x="159329" y="549520"/>
                </a:lnTo>
                <a:lnTo>
                  <a:pt x="155288" y="540500"/>
                </a:lnTo>
                <a:lnTo>
                  <a:pt x="150821" y="530205"/>
                </a:lnTo>
                <a:lnTo>
                  <a:pt x="145953" y="518878"/>
                </a:lnTo>
                <a:lnTo>
                  <a:pt x="140710" y="506762"/>
                </a:lnTo>
                <a:lnTo>
                  <a:pt x="122995" y="468106"/>
                </a:lnTo>
                <a:lnTo>
                  <a:pt x="102847" y="431088"/>
                </a:lnTo>
                <a:lnTo>
                  <a:pt x="74229" y="398202"/>
                </a:lnTo>
                <a:lnTo>
                  <a:pt x="45959" y="374219"/>
                </a:lnTo>
                <a:lnTo>
                  <a:pt x="37249" y="366900"/>
                </a:lnTo>
                <a:lnTo>
                  <a:pt x="9601" y="333549"/>
                </a:lnTo>
                <a:lnTo>
                  <a:pt x="232" y="296439"/>
                </a:lnTo>
                <a:lnTo>
                  <a:pt x="0" y="280274"/>
                </a:lnTo>
                <a:lnTo>
                  <a:pt x="12919" y="282753"/>
                </a:lnTo>
                <a:lnTo>
                  <a:pt x="24434" y="286840"/>
                </a:lnTo>
                <a:lnTo>
                  <a:pt x="25738" y="274252"/>
                </a:lnTo>
                <a:lnTo>
                  <a:pt x="27584" y="262394"/>
                </a:lnTo>
                <a:lnTo>
                  <a:pt x="29341" y="250957"/>
                </a:lnTo>
                <a:lnTo>
                  <a:pt x="30378" y="239633"/>
                </a:lnTo>
                <a:lnTo>
                  <a:pt x="30063" y="228112"/>
                </a:lnTo>
                <a:lnTo>
                  <a:pt x="27767" y="216086"/>
                </a:lnTo>
                <a:lnTo>
                  <a:pt x="22858" y="203247"/>
                </a:lnTo>
                <a:lnTo>
                  <a:pt x="31837" y="192171"/>
                </a:lnTo>
                <a:lnTo>
                  <a:pt x="71372" y="169231"/>
                </a:lnTo>
                <a:lnTo>
                  <a:pt x="81873" y="168880"/>
                </a:lnTo>
                <a:lnTo>
                  <a:pt x="92506" y="170700"/>
                </a:lnTo>
                <a:lnTo>
                  <a:pt x="103213" y="174700"/>
                </a:lnTo>
                <a:lnTo>
                  <a:pt x="113937" y="180889"/>
                </a:lnTo>
                <a:lnTo>
                  <a:pt x="120615" y="169613"/>
                </a:lnTo>
                <a:lnTo>
                  <a:pt x="146293" y="137607"/>
                </a:lnTo>
                <a:lnTo>
                  <a:pt x="178619" y="108063"/>
                </a:lnTo>
                <a:lnTo>
                  <a:pt x="215247" y="80632"/>
                </a:lnTo>
                <a:lnTo>
                  <a:pt x="253832" y="54968"/>
                </a:lnTo>
                <a:lnTo>
                  <a:pt x="279485" y="38668"/>
                </a:lnTo>
                <a:lnTo>
                  <a:pt x="292029" y="30722"/>
                </a:lnTo>
                <a:lnTo>
                  <a:pt x="304271" y="22895"/>
                </a:lnTo>
                <a:lnTo>
                  <a:pt x="316121" y="15174"/>
                </a:lnTo>
                <a:lnTo>
                  <a:pt x="327495" y="7547"/>
                </a:lnTo>
                <a:lnTo>
                  <a:pt x="338304" y="0"/>
                </a:lnTo>
                <a:lnTo>
                  <a:pt x="353980" y="13540"/>
                </a:lnTo>
                <a:lnTo>
                  <a:pt x="390072" y="55624"/>
                </a:lnTo>
                <a:lnTo>
                  <a:pt x="411808" y="99608"/>
                </a:lnTo>
                <a:lnTo>
                  <a:pt x="421820" y="145114"/>
                </a:lnTo>
                <a:lnTo>
                  <a:pt x="423280" y="176111"/>
                </a:lnTo>
                <a:lnTo>
                  <a:pt x="422737" y="191765"/>
                </a:lnTo>
                <a:lnTo>
                  <a:pt x="417193" y="239183"/>
                </a:lnTo>
                <a:lnTo>
                  <a:pt x="407816" y="286989"/>
                </a:lnTo>
                <a:lnTo>
                  <a:pt x="398726" y="326518"/>
                </a:lnTo>
                <a:lnTo>
                  <a:pt x="386337" y="371408"/>
                </a:lnTo>
                <a:lnTo>
                  <a:pt x="368827" y="422520"/>
                </a:lnTo>
                <a:lnTo>
                  <a:pt x="345880" y="473986"/>
                </a:lnTo>
                <a:lnTo>
                  <a:pt x="317184" y="519940"/>
                </a:lnTo>
                <a:lnTo>
                  <a:pt x="282425" y="554514"/>
                </a:lnTo>
                <a:lnTo>
                  <a:pt x="241289" y="571842"/>
                </a:lnTo>
                <a:lnTo>
                  <a:pt x="239943" y="579018"/>
                </a:lnTo>
                <a:lnTo>
                  <a:pt x="238444" y="586143"/>
                </a:lnTo>
                <a:lnTo>
                  <a:pt x="236679" y="593255"/>
                </a:lnTo>
                <a:lnTo>
                  <a:pt x="221188" y="590549"/>
                </a:lnTo>
                <a:lnTo>
                  <a:pt x="183262" y="572164"/>
                </a:lnTo>
                <a:lnTo>
                  <a:pt x="161459" y="539955"/>
                </a:lnTo>
                <a:lnTo>
                  <a:pt x="158508" y="526498"/>
                </a:lnTo>
                <a:lnTo>
                  <a:pt x="149819" y="513724"/>
                </a:lnTo>
                <a:lnTo>
                  <a:pt x="138844" y="504460"/>
                </a:lnTo>
                <a:lnTo>
                  <a:pt x="129093" y="497571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bk object 74"/>
          <p:cNvSpPr/>
          <p:nvPr/>
        </p:nvSpPr>
        <p:spPr>
          <a:xfrm>
            <a:off x="11290886" y="9618051"/>
            <a:ext cx="257175" cy="287655"/>
          </a:xfrm>
          <a:custGeom>
            <a:avLst/>
            <a:gdLst/>
            <a:ahLst/>
            <a:cxnLst/>
            <a:rect l="l" t="t" r="r" b="b"/>
            <a:pathLst>
              <a:path w="257175" h="287654">
                <a:moveTo>
                  <a:pt x="133295" y="230095"/>
                </a:moveTo>
                <a:lnTo>
                  <a:pt x="143018" y="238020"/>
                </a:lnTo>
                <a:lnTo>
                  <a:pt x="153244" y="245412"/>
                </a:lnTo>
                <a:lnTo>
                  <a:pt x="163679" y="252637"/>
                </a:lnTo>
                <a:lnTo>
                  <a:pt x="174030" y="260060"/>
                </a:lnTo>
                <a:lnTo>
                  <a:pt x="184007" y="268047"/>
                </a:lnTo>
                <a:lnTo>
                  <a:pt x="193315" y="276963"/>
                </a:lnTo>
                <a:lnTo>
                  <a:pt x="201663" y="287174"/>
                </a:lnTo>
                <a:lnTo>
                  <a:pt x="221216" y="279412"/>
                </a:lnTo>
                <a:lnTo>
                  <a:pt x="237144" y="269468"/>
                </a:lnTo>
                <a:lnTo>
                  <a:pt x="246571" y="260517"/>
                </a:lnTo>
                <a:lnTo>
                  <a:pt x="176212" y="260517"/>
                </a:lnTo>
                <a:lnTo>
                  <a:pt x="133295" y="230095"/>
                </a:lnTo>
                <a:close/>
              </a:path>
              <a:path w="257175" h="287654">
                <a:moveTo>
                  <a:pt x="0" y="110276"/>
                </a:moveTo>
                <a:lnTo>
                  <a:pt x="19113" y="144730"/>
                </a:lnTo>
                <a:lnTo>
                  <a:pt x="50678" y="169229"/>
                </a:lnTo>
                <a:lnTo>
                  <a:pt x="88351" y="187470"/>
                </a:lnTo>
                <a:lnTo>
                  <a:pt x="113726" y="197977"/>
                </a:lnTo>
                <a:lnTo>
                  <a:pt x="125787" y="203146"/>
                </a:lnTo>
                <a:lnTo>
                  <a:pt x="164368" y="226447"/>
                </a:lnTo>
                <a:lnTo>
                  <a:pt x="176580" y="250511"/>
                </a:lnTo>
                <a:lnTo>
                  <a:pt x="176212" y="260517"/>
                </a:lnTo>
                <a:lnTo>
                  <a:pt x="246571" y="260517"/>
                </a:lnTo>
                <a:lnTo>
                  <a:pt x="268382" y="213164"/>
                </a:lnTo>
                <a:lnTo>
                  <a:pt x="269019" y="196278"/>
                </a:lnTo>
                <a:lnTo>
                  <a:pt x="267165" y="178797"/>
                </a:lnTo>
                <a:lnTo>
                  <a:pt x="263009" y="160985"/>
                </a:lnTo>
                <a:lnTo>
                  <a:pt x="257089" y="144099"/>
                </a:lnTo>
                <a:lnTo>
                  <a:pt x="135540" y="144099"/>
                </a:lnTo>
                <a:lnTo>
                  <a:pt x="123179" y="141040"/>
                </a:lnTo>
                <a:lnTo>
                  <a:pt x="110948" y="137638"/>
                </a:lnTo>
                <a:lnTo>
                  <a:pt x="98806" y="134008"/>
                </a:lnTo>
                <a:lnTo>
                  <a:pt x="62507" y="122872"/>
                </a:lnTo>
                <a:lnTo>
                  <a:pt x="50315" y="119455"/>
                </a:lnTo>
                <a:lnTo>
                  <a:pt x="38009" y="116374"/>
                </a:lnTo>
                <a:lnTo>
                  <a:pt x="25548" y="113742"/>
                </a:lnTo>
                <a:lnTo>
                  <a:pt x="12891" y="111671"/>
                </a:lnTo>
                <a:lnTo>
                  <a:pt x="0" y="110276"/>
                </a:lnTo>
                <a:close/>
              </a:path>
              <a:path w="257175" h="287654">
                <a:moveTo>
                  <a:pt x="99491" y="0"/>
                </a:moveTo>
                <a:lnTo>
                  <a:pt x="92884" y="48"/>
                </a:lnTo>
                <a:lnTo>
                  <a:pt x="84610" y="2783"/>
                </a:lnTo>
                <a:lnTo>
                  <a:pt x="73651" y="7920"/>
                </a:lnTo>
                <a:lnTo>
                  <a:pt x="58992" y="15174"/>
                </a:lnTo>
                <a:lnTo>
                  <a:pt x="65998" y="26253"/>
                </a:lnTo>
                <a:lnTo>
                  <a:pt x="73821" y="36595"/>
                </a:lnTo>
                <a:lnTo>
                  <a:pt x="82182" y="46404"/>
                </a:lnTo>
                <a:lnTo>
                  <a:pt x="90801" y="55881"/>
                </a:lnTo>
                <a:lnTo>
                  <a:pt x="99399" y="65230"/>
                </a:lnTo>
                <a:lnTo>
                  <a:pt x="107696" y="74653"/>
                </a:lnTo>
                <a:lnTo>
                  <a:pt x="132300" y="117140"/>
                </a:lnTo>
                <a:lnTo>
                  <a:pt x="135540" y="144099"/>
                </a:lnTo>
                <a:lnTo>
                  <a:pt x="257089" y="144099"/>
                </a:lnTo>
                <a:lnTo>
                  <a:pt x="238623" y="108206"/>
                </a:lnTo>
                <a:lnTo>
                  <a:pt x="214324" y="76212"/>
                </a:lnTo>
                <a:lnTo>
                  <a:pt x="185358" y="49239"/>
                </a:lnTo>
                <a:lnTo>
                  <a:pt x="136468" y="22820"/>
                </a:lnTo>
                <a:lnTo>
                  <a:pt x="119476" y="18815"/>
                </a:lnTo>
                <a:lnTo>
                  <a:pt x="111770" y="9099"/>
                </a:lnTo>
                <a:lnTo>
                  <a:pt x="105447" y="2922"/>
                </a:lnTo>
                <a:lnTo>
                  <a:pt x="99491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1290886" y="9618051"/>
            <a:ext cx="269240" cy="287655"/>
          </a:xfrm>
          <a:custGeom>
            <a:avLst/>
            <a:gdLst/>
            <a:ahLst/>
            <a:cxnLst/>
            <a:rect l="l" t="t" r="r" b="b"/>
            <a:pathLst>
              <a:path w="269240" h="287654">
                <a:moveTo>
                  <a:pt x="176212" y="260517"/>
                </a:moveTo>
                <a:lnTo>
                  <a:pt x="156642" y="219954"/>
                </a:lnTo>
                <a:lnTo>
                  <a:pt x="113726" y="197977"/>
                </a:lnTo>
                <a:lnTo>
                  <a:pt x="101169" y="192797"/>
                </a:lnTo>
                <a:lnTo>
                  <a:pt x="88351" y="187470"/>
                </a:lnTo>
                <a:lnTo>
                  <a:pt x="50678" y="169229"/>
                </a:lnTo>
                <a:lnTo>
                  <a:pt x="19113" y="144730"/>
                </a:lnTo>
                <a:lnTo>
                  <a:pt x="0" y="110276"/>
                </a:lnTo>
                <a:lnTo>
                  <a:pt x="12891" y="111671"/>
                </a:lnTo>
                <a:lnTo>
                  <a:pt x="50315" y="119455"/>
                </a:lnTo>
                <a:lnTo>
                  <a:pt x="86713" y="130261"/>
                </a:lnTo>
                <a:lnTo>
                  <a:pt x="98806" y="134008"/>
                </a:lnTo>
                <a:lnTo>
                  <a:pt x="110948" y="137638"/>
                </a:lnTo>
                <a:lnTo>
                  <a:pt x="123179" y="141040"/>
                </a:lnTo>
                <a:lnTo>
                  <a:pt x="135540" y="144099"/>
                </a:lnTo>
                <a:lnTo>
                  <a:pt x="134908" y="129975"/>
                </a:lnTo>
                <a:lnTo>
                  <a:pt x="115414" y="84353"/>
                </a:lnTo>
                <a:lnTo>
                  <a:pt x="90801" y="55881"/>
                </a:lnTo>
                <a:lnTo>
                  <a:pt x="82182" y="46404"/>
                </a:lnTo>
                <a:lnTo>
                  <a:pt x="73821" y="36595"/>
                </a:lnTo>
                <a:lnTo>
                  <a:pt x="65998" y="26253"/>
                </a:lnTo>
                <a:lnTo>
                  <a:pt x="58992" y="15174"/>
                </a:lnTo>
                <a:lnTo>
                  <a:pt x="73651" y="7920"/>
                </a:lnTo>
                <a:lnTo>
                  <a:pt x="84610" y="2783"/>
                </a:lnTo>
                <a:lnTo>
                  <a:pt x="92884" y="48"/>
                </a:lnTo>
                <a:lnTo>
                  <a:pt x="99491" y="0"/>
                </a:lnTo>
                <a:lnTo>
                  <a:pt x="105447" y="2922"/>
                </a:lnTo>
                <a:lnTo>
                  <a:pt x="111770" y="9099"/>
                </a:lnTo>
                <a:lnTo>
                  <a:pt x="119476" y="18815"/>
                </a:lnTo>
                <a:lnTo>
                  <a:pt x="136468" y="22820"/>
                </a:lnTo>
                <a:lnTo>
                  <a:pt x="185358" y="49239"/>
                </a:lnTo>
                <a:lnTo>
                  <a:pt x="214324" y="76212"/>
                </a:lnTo>
                <a:lnTo>
                  <a:pt x="238623" y="108206"/>
                </a:lnTo>
                <a:lnTo>
                  <a:pt x="256740" y="143106"/>
                </a:lnTo>
                <a:lnTo>
                  <a:pt x="269019" y="196278"/>
                </a:lnTo>
                <a:lnTo>
                  <a:pt x="268382" y="213164"/>
                </a:lnTo>
                <a:lnTo>
                  <a:pt x="249636" y="257607"/>
                </a:lnTo>
                <a:lnTo>
                  <a:pt x="201663" y="287174"/>
                </a:lnTo>
                <a:lnTo>
                  <a:pt x="193315" y="276963"/>
                </a:lnTo>
                <a:lnTo>
                  <a:pt x="184007" y="268047"/>
                </a:lnTo>
                <a:lnTo>
                  <a:pt x="174030" y="260060"/>
                </a:lnTo>
                <a:lnTo>
                  <a:pt x="163679" y="252637"/>
                </a:lnTo>
                <a:lnTo>
                  <a:pt x="153244" y="245412"/>
                </a:lnTo>
                <a:lnTo>
                  <a:pt x="143018" y="238020"/>
                </a:lnTo>
                <a:lnTo>
                  <a:pt x="133295" y="230095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1990593" y="9791299"/>
            <a:ext cx="162560" cy="113030"/>
          </a:xfrm>
          <a:custGeom>
            <a:avLst/>
            <a:gdLst/>
            <a:ahLst/>
            <a:cxnLst/>
            <a:rect l="l" t="t" r="r" b="b"/>
            <a:pathLst>
              <a:path w="162559" h="113029">
                <a:moveTo>
                  <a:pt x="124712" y="98045"/>
                </a:moveTo>
                <a:lnTo>
                  <a:pt x="73523" y="112657"/>
                </a:lnTo>
                <a:lnTo>
                  <a:pt x="90542" y="110841"/>
                </a:lnTo>
                <a:lnTo>
                  <a:pt x="104443" y="107899"/>
                </a:lnTo>
                <a:lnTo>
                  <a:pt x="115408" y="103953"/>
                </a:lnTo>
                <a:lnTo>
                  <a:pt x="123623" y="99123"/>
                </a:lnTo>
                <a:lnTo>
                  <a:pt x="124712" y="98045"/>
                </a:lnTo>
                <a:close/>
              </a:path>
              <a:path w="162559" h="113029">
                <a:moveTo>
                  <a:pt x="135934" y="94842"/>
                </a:moveTo>
                <a:lnTo>
                  <a:pt x="129036" y="95579"/>
                </a:lnTo>
                <a:lnTo>
                  <a:pt x="127203" y="95579"/>
                </a:lnTo>
                <a:lnTo>
                  <a:pt x="124712" y="98045"/>
                </a:lnTo>
                <a:lnTo>
                  <a:pt x="133351" y="95579"/>
                </a:lnTo>
                <a:lnTo>
                  <a:pt x="129036" y="95579"/>
                </a:lnTo>
                <a:lnTo>
                  <a:pt x="127229" y="95553"/>
                </a:lnTo>
                <a:lnTo>
                  <a:pt x="133441" y="95553"/>
                </a:lnTo>
                <a:lnTo>
                  <a:pt x="135934" y="94842"/>
                </a:lnTo>
                <a:close/>
              </a:path>
              <a:path w="162559" h="113029">
                <a:moveTo>
                  <a:pt x="31278" y="0"/>
                </a:moveTo>
                <a:lnTo>
                  <a:pt x="21144" y="7964"/>
                </a:lnTo>
                <a:lnTo>
                  <a:pt x="12623" y="16734"/>
                </a:lnTo>
                <a:lnTo>
                  <a:pt x="5610" y="27085"/>
                </a:lnTo>
                <a:lnTo>
                  <a:pt x="0" y="39795"/>
                </a:lnTo>
                <a:lnTo>
                  <a:pt x="8776" y="46538"/>
                </a:lnTo>
                <a:lnTo>
                  <a:pt x="49014" y="72744"/>
                </a:lnTo>
                <a:lnTo>
                  <a:pt x="94298" y="91467"/>
                </a:lnTo>
                <a:lnTo>
                  <a:pt x="127229" y="95553"/>
                </a:lnTo>
                <a:lnTo>
                  <a:pt x="129272" y="93530"/>
                </a:lnTo>
                <a:lnTo>
                  <a:pt x="132542" y="87270"/>
                </a:lnTo>
                <a:lnTo>
                  <a:pt x="133606" y="80535"/>
                </a:lnTo>
                <a:lnTo>
                  <a:pt x="132660" y="73375"/>
                </a:lnTo>
                <a:lnTo>
                  <a:pt x="104170" y="35767"/>
                </a:lnTo>
                <a:lnTo>
                  <a:pt x="63917" y="10746"/>
                </a:lnTo>
                <a:lnTo>
                  <a:pt x="31278" y="0"/>
                </a:lnTo>
                <a:close/>
              </a:path>
              <a:path w="162559" h="113029">
                <a:moveTo>
                  <a:pt x="162461" y="87270"/>
                </a:moveTo>
                <a:lnTo>
                  <a:pt x="135934" y="94842"/>
                </a:lnTo>
                <a:lnTo>
                  <a:pt x="140411" y="94363"/>
                </a:lnTo>
                <a:lnTo>
                  <a:pt x="151575" y="91637"/>
                </a:lnTo>
                <a:lnTo>
                  <a:pt x="162461" y="8727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bk object 77"/>
          <p:cNvSpPr/>
          <p:nvPr/>
        </p:nvSpPr>
        <p:spPr>
          <a:xfrm>
            <a:off x="11990593" y="9791299"/>
            <a:ext cx="162560" cy="113030"/>
          </a:xfrm>
          <a:custGeom>
            <a:avLst/>
            <a:gdLst/>
            <a:ahLst/>
            <a:cxnLst/>
            <a:rect l="l" t="t" r="r" b="b"/>
            <a:pathLst>
              <a:path w="162559" h="113029">
                <a:moveTo>
                  <a:pt x="162461" y="87270"/>
                </a:moveTo>
                <a:lnTo>
                  <a:pt x="117515" y="95414"/>
                </a:lnTo>
                <a:lnTo>
                  <a:pt x="71289" y="83562"/>
                </a:lnTo>
                <a:lnTo>
                  <a:pt x="28001" y="60055"/>
                </a:lnTo>
                <a:lnTo>
                  <a:pt x="0" y="39795"/>
                </a:lnTo>
                <a:lnTo>
                  <a:pt x="5610" y="27085"/>
                </a:lnTo>
                <a:lnTo>
                  <a:pt x="12623" y="16734"/>
                </a:lnTo>
                <a:lnTo>
                  <a:pt x="21144" y="7964"/>
                </a:lnTo>
                <a:lnTo>
                  <a:pt x="31278" y="0"/>
                </a:lnTo>
                <a:lnTo>
                  <a:pt x="42023" y="2577"/>
                </a:lnTo>
                <a:lnTo>
                  <a:pt x="85124" y="22131"/>
                </a:lnTo>
                <a:lnTo>
                  <a:pt x="119581" y="50689"/>
                </a:lnTo>
                <a:lnTo>
                  <a:pt x="132538" y="87294"/>
                </a:lnTo>
                <a:lnTo>
                  <a:pt x="90542" y="110841"/>
                </a:lnTo>
                <a:lnTo>
                  <a:pt x="73523" y="11265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bk object 78"/>
          <p:cNvSpPr/>
          <p:nvPr/>
        </p:nvSpPr>
        <p:spPr>
          <a:xfrm>
            <a:off x="11932613" y="8794312"/>
            <a:ext cx="461009" cy="292100"/>
          </a:xfrm>
          <a:custGeom>
            <a:avLst/>
            <a:gdLst/>
            <a:ahLst/>
            <a:cxnLst/>
            <a:rect l="l" t="t" r="r" b="b"/>
            <a:pathLst>
              <a:path w="461009" h="292100">
                <a:moveTo>
                  <a:pt x="113612" y="282380"/>
                </a:moveTo>
                <a:lnTo>
                  <a:pt x="106149" y="282850"/>
                </a:lnTo>
                <a:lnTo>
                  <a:pt x="90498" y="283452"/>
                </a:lnTo>
                <a:lnTo>
                  <a:pt x="73585" y="283799"/>
                </a:lnTo>
                <a:lnTo>
                  <a:pt x="65362" y="283864"/>
                </a:lnTo>
                <a:lnTo>
                  <a:pt x="70977" y="285308"/>
                </a:lnTo>
                <a:lnTo>
                  <a:pt x="83607" y="287837"/>
                </a:lnTo>
                <a:lnTo>
                  <a:pt x="96286" y="289719"/>
                </a:lnTo>
                <a:lnTo>
                  <a:pt x="108947" y="290993"/>
                </a:lnTo>
                <a:lnTo>
                  <a:pt x="121523" y="291702"/>
                </a:lnTo>
                <a:lnTo>
                  <a:pt x="113612" y="282380"/>
                </a:lnTo>
                <a:close/>
              </a:path>
              <a:path w="461009" h="292100">
                <a:moveTo>
                  <a:pt x="60565" y="282631"/>
                </a:moveTo>
                <a:lnTo>
                  <a:pt x="55294" y="283944"/>
                </a:lnTo>
                <a:lnTo>
                  <a:pt x="65362" y="283864"/>
                </a:lnTo>
                <a:lnTo>
                  <a:pt x="60565" y="282631"/>
                </a:lnTo>
                <a:close/>
              </a:path>
              <a:path w="461009" h="292100">
                <a:moveTo>
                  <a:pt x="106106" y="271282"/>
                </a:moveTo>
                <a:lnTo>
                  <a:pt x="60565" y="282631"/>
                </a:lnTo>
                <a:lnTo>
                  <a:pt x="65362" y="283864"/>
                </a:lnTo>
                <a:lnTo>
                  <a:pt x="73585" y="283799"/>
                </a:lnTo>
                <a:lnTo>
                  <a:pt x="90498" y="283452"/>
                </a:lnTo>
                <a:lnTo>
                  <a:pt x="106149" y="282850"/>
                </a:lnTo>
                <a:lnTo>
                  <a:pt x="113612" y="282380"/>
                </a:lnTo>
                <a:lnTo>
                  <a:pt x="113080" y="281752"/>
                </a:lnTo>
                <a:lnTo>
                  <a:pt x="106106" y="271282"/>
                </a:lnTo>
                <a:close/>
              </a:path>
              <a:path w="461009" h="292100">
                <a:moveTo>
                  <a:pt x="60745" y="225207"/>
                </a:moveTo>
                <a:lnTo>
                  <a:pt x="19670" y="236923"/>
                </a:lnTo>
                <a:lnTo>
                  <a:pt x="0" y="254249"/>
                </a:lnTo>
                <a:lnTo>
                  <a:pt x="10922" y="261520"/>
                </a:lnTo>
                <a:lnTo>
                  <a:pt x="46135" y="278144"/>
                </a:lnTo>
                <a:lnTo>
                  <a:pt x="60565" y="282631"/>
                </a:lnTo>
                <a:lnTo>
                  <a:pt x="106106" y="271282"/>
                </a:lnTo>
                <a:lnTo>
                  <a:pt x="178521" y="271282"/>
                </a:lnTo>
                <a:lnTo>
                  <a:pt x="180053" y="270804"/>
                </a:lnTo>
                <a:lnTo>
                  <a:pt x="190121" y="266881"/>
                </a:lnTo>
                <a:lnTo>
                  <a:pt x="192316" y="265841"/>
                </a:lnTo>
                <a:lnTo>
                  <a:pt x="125837" y="265841"/>
                </a:lnTo>
                <a:lnTo>
                  <a:pt x="117808" y="256018"/>
                </a:lnTo>
                <a:lnTo>
                  <a:pt x="80965" y="229623"/>
                </a:lnTo>
                <a:lnTo>
                  <a:pt x="70943" y="226621"/>
                </a:lnTo>
                <a:lnTo>
                  <a:pt x="60745" y="225207"/>
                </a:lnTo>
                <a:close/>
              </a:path>
              <a:path w="461009" h="292100">
                <a:moveTo>
                  <a:pt x="178521" y="271282"/>
                </a:moveTo>
                <a:lnTo>
                  <a:pt x="106106" y="271282"/>
                </a:lnTo>
                <a:lnTo>
                  <a:pt x="113080" y="281752"/>
                </a:lnTo>
                <a:lnTo>
                  <a:pt x="113612" y="282380"/>
                </a:lnTo>
                <a:lnTo>
                  <a:pt x="120654" y="281937"/>
                </a:lnTo>
                <a:lnTo>
                  <a:pt x="158453" y="276789"/>
                </a:lnTo>
                <a:lnTo>
                  <a:pt x="178521" y="271282"/>
                </a:lnTo>
                <a:close/>
              </a:path>
              <a:path w="461009" h="292100">
                <a:moveTo>
                  <a:pt x="391288" y="0"/>
                </a:moveTo>
                <a:lnTo>
                  <a:pt x="343469" y="2935"/>
                </a:lnTo>
                <a:lnTo>
                  <a:pt x="303287" y="12492"/>
                </a:lnTo>
                <a:lnTo>
                  <a:pt x="279063" y="37695"/>
                </a:lnTo>
                <a:lnTo>
                  <a:pt x="280744" y="46530"/>
                </a:lnTo>
                <a:lnTo>
                  <a:pt x="286269" y="56471"/>
                </a:lnTo>
                <a:lnTo>
                  <a:pt x="296013" y="67564"/>
                </a:lnTo>
                <a:lnTo>
                  <a:pt x="310349" y="79856"/>
                </a:lnTo>
                <a:lnTo>
                  <a:pt x="329652" y="93393"/>
                </a:lnTo>
                <a:lnTo>
                  <a:pt x="317930" y="99642"/>
                </a:lnTo>
                <a:lnTo>
                  <a:pt x="284126" y="121172"/>
                </a:lnTo>
                <a:lnTo>
                  <a:pt x="252106" y="146037"/>
                </a:lnTo>
                <a:lnTo>
                  <a:pt x="221536" y="173152"/>
                </a:lnTo>
                <a:lnTo>
                  <a:pt x="192084" y="201430"/>
                </a:lnTo>
                <a:lnTo>
                  <a:pt x="153977" y="239068"/>
                </a:lnTo>
                <a:lnTo>
                  <a:pt x="144575" y="248198"/>
                </a:lnTo>
                <a:lnTo>
                  <a:pt x="135200" y="257136"/>
                </a:lnTo>
                <a:lnTo>
                  <a:pt x="125837" y="265841"/>
                </a:lnTo>
                <a:lnTo>
                  <a:pt x="192316" y="265841"/>
                </a:lnTo>
                <a:lnTo>
                  <a:pt x="228228" y="243719"/>
                </a:lnTo>
                <a:lnTo>
                  <a:pt x="257787" y="216972"/>
                </a:lnTo>
                <a:lnTo>
                  <a:pt x="291672" y="180551"/>
                </a:lnTo>
                <a:lnTo>
                  <a:pt x="299832" y="172501"/>
                </a:lnTo>
                <a:lnTo>
                  <a:pt x="329319" y="147276"/>
                </a:lnTo>
                <a:lnTo>
                  <a:pt x="374686" y="111545"/>
                </a:lnTo>
                <a:lnTo>
                  <a:pt x="386104" y="102312"/>
                </a:lnTo>
                <a:lnTo>
                  <a:pt x="418127" y="74069"/>
                </a:lnTo>
                <a:lnTo>
                  <a:pt x="443641" y="45244"/>
                </a:lnTo>
                <a:lnTo>
                  <a:pt x="460500" y="6424"/>
                </a:lnTo>
                <a:lnTo>
                  <a:pt x="449453" y="4223"/>
                </a:lnTo>
                <a:lnTo>
                  <a:pt x="436634" y="2434"/>
                </a:lnTo>
                <a:lnTo>
                  <a:pt x="422418" y="1103"/>
                </a:lnTo>
                <a:lnTo>
                  <a:pt x="407177" y="276"/>
                </a:lnTo>
                <a:lnTo>
                  <a:pt x="391288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bk object 79"/>
          <p:cNvSpPr/>
          <p:nvPr/>
        </p:nvSpPr>
        <p:spPr>
          <a:xfrm>
            <a:off x="11932613" y="8794312"/>
            <a:ext cx="461009" cy="292100"/>
          </a:xfrm>
          <a:custGeom>
            <a:avLst/>
            <a:gdLst/>
            <a:ahLst/>
            <a:cxnLst/>
            <a:rect l="l" t="t" r="r" b="b"/>
            <a:pathLst>
              <a:path w="461009" h="292100">
                <a:moveTo>
                  <a:pt x="106106" y="271282"/>
                </a:moveTo>
                <a:lnTo>
                  <a:pt x="113080" y="281752"/>
                </a:lnTo>
                <a:lnTo>
                  <a:pt x="121523" y="291702"/>
                </a:lnTo>
                <a:lnTo>
                  <a:pt x="108947" y="290993"/>
                </a:lnTo>
                <a:lnTo>
                  <a:pt x="70977" y="285308"/>
                </a:lnTo>
                <a:lnTo>
                  <a:pt x="34056" y="273427"/>
                </a:lnTo>
                <a:lnTo>
                  <a:pt x="0" y="254249"/>
                </a:lnTo>
                <a:lnTo>
                  <a:pt x="9701" y="244569"/>
                </a:lnTo>
                <a:lnTo>
                  <a:pt x="50445" y="225456"/>
                </a:lnTo>
                <a:lnTo>
                  <a:pt x="60745" y="225207"/>
                </a:lnTo>
                <a:lnTo>
                  <a:pt x="70943" y="226621"/>
                </a:lnTo>
                <a:lnTo>
                  <a:pt x="109232" y="247410"/>
                </a:lnTo>
                <a:lnTo>
                  <a:pt x="125837" y="265841"/>
                </a:lnTo>
                <a:lnTo>
                  <a:pt x="135200" y="257136"/>
                </a:lnTo>
                <a:lnTo>
                  <a:pt x="163416" y="229786"/>
                </a:lnTo>
                <a:lnTo>
                  <a:pt x="182457" y="210927"/>
                </a:lnTo>
                <a:lnTo>
                  <a:pt x="192084" y="201430"/>
                </a:lnTo>
                <a:lnTo>
                  <a:pt x="221536" y="173152"/>
                </a:lnTo>
                <a:lnTo>
                  <a:pt x="252106" y="146037"/>
                </a:lnTo>
                <a:lnTo>
                  <a:pt x="284126" y="121172"/>
                </a:lnTo>
                <a:lnTo>
                  <a:pt x="317930" y="99642"/>
                </a:lnTo>
                <a:lnTo>
                  <a:pt x="329652" y="93393"/>
                </a:lnTo>
                <a:lnTo>
                  <a:pt x="310349" y="79856"/>
                </a:lnTo>
                <a:lnTo>
                  <a:pt x="296013" y="67564"/>
                </a:lnTo>
                <a:lnTo>
                  <a:pt x="286269" y="56471"/>
                </a:lnTo>
                <a:lnTo>
                  <a:pt x="280744" y="46530"/>
                </a:lnTo>
                <a:lnTo>
                  <a:pt x="279063" y="37695"/>
                </a:lnTo>
                <a:lnTo>
                  <a:pt x="280851" y="29921"/>
                </a:lnTo>
                <a:lnTo>
                  <a:pt x="315209" y="8494"/>
                </a:lnTo>
                <a:lnTo>
                  <a:pt x="359059" y="1283"/>
                </a:lnTo>
                <a:lnTo>
                  <a:pt x="391288" y="0"/>
                </a:lnTo>
                <a:lnTo>
                  <a:pt x="407177" y="276"/>
                </a:lnTo>
                <a:lnTo>
                  <a:pt x="422418" y="1103"/>
                </a:lnTo>
                <a:lnTo>
                  <a:pt x="436634" y="2434"/>
                </a:lnTo>
                <a:lnTo>
                  <a:pt x="449453" y="4223"/>
                </a:lnTo>
                <a:lnTo>
                  <a:pt x="460500" y="6424"/>
                </a:lnTo>
                <a:lnTo>
                  <a:pt x="458576" y="16137"/>
                </a:lnTo>
                <a:lnTo>
                  <a:pt x="436111" y="54898"/>
                </a:lnTo>
                <a:lnTo>
                  <a:pt x="407975" y="83562"/>
                </a:lnTo>
                <a:lnTo>
                  <a:pt x="374686" y="111545"/>
                </a:lnTo>
                <a:lnTo>
                  <a:pt x="351640" y="129673"/>
                </a:lnTo>
                <a:lnTo>
                  <a:pt x="340313" y="138545"/>
                </a:lnTo>
                <a:lnTo>
                  <a:pt x="308927" y="164265"/>
                </a:lnTo>
                <a:lnTo>
                  <a:pt x="279703" y="193857"/>
                </a:lnTo>
                <a:lnTo>
                  <a:pt x="268447" y="205979"/>
                </a:lnTo>
                <a:lnTo>
                  <a:pt x="237794" y="235787"/>
                </a:lnTo>
                <a:lnTo>
                  <a:pt x="199856" y="262266"/>
                </a:lnTo>
                <a:lnTo>
                  <a:pt x="158453" y="276789"/>
                </a:lnTo>
                <a:lnTo>
                  <a:pt x="120654" y="281937"/>
                </a:lnTo>
                <a:lnTo>
                  <a:pt x="73585" y="283799"/>
                </a:lnTo>
                <a:lnTo>
                  <a:pt x="55294" y="283944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bk object 80"/>
          <p:cNvSpPr/>
          <p:nvPr/>
        </p:nvSpPr>
        <p:spPr>
          <a:xfrm>
            <a:off x="11559717" y="5409091"/>
            <a:ext cx="148590" cy="113664"/>
          </a:xfrm>
          <a:custGeom>
            <a:avLst/>
            <a:gdLst/>
            <a:ahLst/>
            <a:cxnLst/>
            <a:rect l="l" t="t" r="r" b="b"/>
            <a:pathLst>
              <a:path w="148590" h="113664">
                <a:moveTo>
                  <a:pt x="37425" y="29931"/>
                </a:moveTo>
                <a:lnTo>
                  <a:pt x="576" y="52554"/>
                </a:lnTo>
                <a:lnTo>
                  <a:pt x="0" y="60425"/>
                </a:lnTo>
                <a:lnTo>
                  <a:pt x="1520" y="68703"/>
                </a:lnTo>
                <a:lnTo>
                  <a:pt x="27126" y="99800"/>
                </a:lnTo>
                <a:lnTo>
                  <a:pt x="64819" y="112502"/>
                </a:lnTo>
                <a:lnTo>
                  <a:pt x="80521" y="113092"/>
                </a:lnTo>
                <a:lnTo>
                  <a:pt x="89239" y="112201"/>
                </a:lnTo>
                <a:lnTo>
                  <a:pt x="135414" y="94988"/>
                </a:lnTo>
                <a:lnTo>
                  <a:pt x="148312" y="73344"/>
                </a:lnTo>
                <a:lnTo>
                  <a:pt x="147129" y="60532"/>
                </a:lnTo>
                <a:lnTo>
                  <a:pt x="144419" y="48612"/>
                </a:lnTo>
                <a:lnTo>
                  <a:pt x="140154" y="37514"/>
                </a:lnTo>
                <a:lnTo>
                  <a:pt x="138370" y="34362"/>
                </a:lnTo>
                <a:lnTo>
                  <a:pt x="69358" y="34362"/>
                </a:lnTo>
                <a:lnTo>
                  <a:pt x="52091" y="30879"/>
                </a:lnTo>
                <a:lnTo>
                  <a:pt x="37425" y="29931"/>
                </a:lnTo>
                <a:close/>
              </a:path>
              <a:path w="148590" h="113664">
                <a:moveTo>
                  <a:pt x="116046" y="105027"/>
                </a:moveTo>
                <a:lnTo>
                  <a:pt x="89196" y="112213"/>
                </a:lnTo>
                <a:lnTo>
                  <a:pt x="100736" y="110416"/>
                </a:lnTo>
                <a:lnTo>
                  <a:pt x="112101" y="106819"/>
                </a:lnTo>
                <a:lnTo>
                  <a:pt x="116046" y="105027"/>
                </a:lnTo>
                <a:close/>
              </a:path>
              <a:path w="148590" h="113664">
                <a:moveTo>
                  <a:pt x="136033" y="99678"/>
                </a:moveTo>
                <a:lnTo>
                  <a:pt x="116046" y="105027"/>
                </a:lnTo>
                <a:lnTo>
                  <a:pt x="112101" y="106819"/>
                </a:lnTo>
                <a:lnTo>
                  <a:pt x="100736" y="110416"/>
                </a:lnTo>
                <a:lnTo>
                  <a:pt x="89309" y="112201"/>
                </a:lnTo>
                <a:lnTo>
                  <a:pt x="97672" y="111354"/>
                </a:lnTo>
                <a:lnTo>
                  <a:pt x="116200" y="106984"/>
                </a:lnTo>
                <a:lnTo>
                  <a:pt x="136033" y="99678"/>
                </a:lnTo>
                <a:close/>
              </a:path>
              <a:path w="148590" h="113664">
                <a:moveTo>
                  <a:pt x="106953" y="0"/>
                </a:moveTo>
                <a:lnTo>
                  <a:pt x="87733" y="15966"/>
                </a:lnTo>
                <a:lnTo>
                  <a:pt x="78283" y="24612"/>
                </a:lnTo>
                <a:lnTo>
                  <a:pt x="69358" y="34362"/>
                </a:lnTo>
                <a:lnTo>
                  <a:pt x="138370" y="34362"/>
                </a:lnTo>
                <a:lnTo>
                  <a:pt x="134304" y="27172"/>
                </a:lnTo>
                <a:lnTo>
                  <a:pt x="126840" y="17517"/>
                </a:lnTo>
                <a:lnTo>
                  <a:pt x="117733" y="8482"/>
                </a:lnTo>
                <a:lnTo>
                  <a:pt x="106953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bk object 81"/>
          <p:cNvSpPr/>
          <p:nvPr/>
        </p:nvSpPr>
        <p:spPr>
          <a:xfrm>
            <a:off x="11559717" y="5409091"/>
            <a:ext cx="148590" cy="113664"/>
          </a:xfrm>
          <a:custGeom>
            <a:avLst/>
            <a:gdLst/>
            <a:ahLst/>
            <a:cxnLst/>
            <a:rect l="l" t="t" r="r" b="b"/>
            <a:pathLst>
              <a:path w="148590" h="113664">
                <a:moveTo>
                  <a:pt x="136033" y="99678"/>
                </a:moveTo>
                <a:lnTo>
                  <a:pt x="116200" y="106984"/>
                </a:lnTo>
                <a:lnTo>
                  <a:pt x="97672" y="111354"/>
                </a:lnTo>
                <a:lnTo>
                  <a:pt x="80521" y="113092"/>
                </a:lnTo>
                <a:lnTo>
                  <a:pt x="64819" y="112502"/>
                </a:lnTo>
                <a:lnTo>
                  <a:pt x="27126" y="99800"/>
                </a:lnTo>
                <a:lnTo>
                  <a:pt x="1520" y="68703"/>
                </a:lnTo>
                <a:lnTo>
                  <a:pt x="0" y="60425"/>
                </a:lnTo>
                <a:lnTo>
                  <a:pt x="576" y="52554"/>
                </a:lnTo>
                <a:lnTo>
                  <a:pt x="37425" y="29931"/>
                </a:lnTo>
                <a:lnTo>
                  <a:pt x="52091" y="30879"/>
                </a:lnTo>
                <a:lnTo>
                  <a:pt x="69358" y="34362"/>
                </a:lnTo>
                <a:lnTo>
                  <a:pt x="78283" y="24612"/>
                </a:lnTo>
                <a:lnTo>
                  <a:pt x="87733" y="15966"/>
                </a:lnTo>
                <a:lnTo>
                  <a:pt x="97394" y="7928"/>
                </a:lnTo>
                <a:lnTo>
                  <a:pt x="106953" y="0"/>
                </a:lnTo>
                <a:lnTo>
                  <a:pt x="117733" y="8482"/>
                </a:lnTo>
                <a:lnTo>
                  <a:pt x="144419" y="48612"/>
                </a:lnTo>
                <a:lnTo>
                  <a:pt x="148312" y="73344"/>
                </a:lnTo>
                <a:lnTo>
                  <a:pt x="147999" y="87114"/>
                </a:lnTo>
                <a:lnTo>
                  <a:pt x="135414" y="94988"/>
                </a:lnTo>
                <a:lnTo>
                  <a:pt x="123554" y="101616"/>
                </a:lnTo>
                <a:lnTo>
                  <a:pt x="112101" y="106819"/>
                </a:lnTo>
                <a:lnTo>
                  <a:pt x="100736" y="110416"/>
                </a:lnTo>
                <a:lnTo>
                  <a:pt x="89140" y="112228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bk object 82"/>
          <p:cNvSpPr/>
          <p:nvPr/>
        </p:nvSpPr>
        <p:spPr>
          <a:xfrm>
            <a:off x="12828423" y="9330433"/>
            <a:ext cx="303530" cy="241935"/>
          </a:xfrm>
          <a:custGeom>
            <a:avLst/>
            <a:gdLst/>
            <a:ahLst/>
            <a:cxnLst/>
            <a:rect l="l" t="t" r="r" b="b"/>
            <a:pathLst>
              <a:path w="303530" h="241934">
                <a:moveTo>
                  <a:pt x="50228" y="30130"/>
                </a:moveTo>
                <a:lnTo>
                  <a:pt x="15925" y="55758"/>
                </a:lnTo>
                <a:lnTo>
                  <a:pt x="0" y="71986"/>
                </a:lnTo>
                <a:lnTo>
                  <a:pt x="1496" y="84160"/>
                </a:lnTo>
                <a:lnTo>
                  <a:pt x="13089" y="121552"/>
                </a:lnTo>
                <a:lnTo>
                  <a:pt x="33521" y="158213"/>
                </a:lnTo>
                <a:lnTo>
                  <a:pt x="60456" y="191521"/>
                </a:lnTo>
                <a:lnTo>
                  <a:pt x="91558" y="218853"/>
                </a:lnTo>
                <a:lnTo>
                  <a:pt x="135473" y="241471"/>
                </a:lnTo>
                <a:lnTo>
                  <a:pt x="136872" y="235714"/>
                </a:lnTo>
                <a:lnTo>
                  <a:pt x="121187" y="235714"/>
                </a:lnTo>
                <a:lnTo>
                  <a:pt x="150287" y="179743"/>
                </a:lnTo>
                <a:lnTo>
                  <a:pt x="170486" y="179743"/>
                </a:lnTo>
                <a:lnTo>
                  <a:pt x="171970" y="177766"/>
                </a:lnTo>
                <a:lnTo>
                  <a:pt x="179366" y="167573"/>
                </a:lnTo>
                <a:lnTo>
                  <a:pt x="186494" y="157530"/>
                </a:lnTo>
                <a:lnTo>
                  <a:pt x="178637" y="144518"/>
                </a:lnTo>
                <a:lnTo>
                  <a:pt x="172587" y="131405"/>
                </a:lnTo>
                <a:lnTo>
                  <a:pt x="168272" y="118304"/>
                </a:lnTo>
                <a:lnTo>
                  <a:pt x="165618" y="105330"/>
                </a:lnTo>
                <a:lnTo>
                  <a:pt x="164570" y="92815"/>
                </a:lnTo>
                <a:lnTo>
                  <a:pt x="164578" y="91884"/>
                </a:lnTo>
                <a:lnTo>
                  <a:pt x="164717" y="88062"/>
                </a:lnTo>
                <a:lnTo>
                  <a:pt x="134319" y="88062"/>
                </a:lnTo>
                <a:lnTo>
                  <a:pt x="93381" y="57090"/>
                </a:lnTo>
                <a:lnTo>
                  <a:pt x="70654" y="43711"/>
                </a:lnTo>
                <a:lnTo>
                  <a:pt x="59975" y="37021"/>
                </a:lnTo>
                <a:lnTo>
                  <a:pt x="50228" y="30130"/>
                </a:lnTo>
                <a:close/>
              </a:path>
              <a:path w="303530" h="241934">
                <a:moveTo>
                  <a:pt x="150287" y="179743"/>
                </a:moveTo>
                <a:lnTo>
                  <a:pt x="121187" y="235714"/>
                </a:lnTo>
                <a:lnTo>
                  <a:pt x="130483" y="227007"/>
                </a:lnTo>
                <a:lnTo>
                  <a:pt x="139427" y="217768"/>
                </a:lnTo>
                <a:lnTo>
                  <a:pt x="142882" y="213892"/>
                </a:lnTo>
                <a:lnTo>
                  <a:pt x="145641" y="204433"/>
                </a:lnTo>
                <a:lnTo>
                  <a:pt x="148504" y="192421"/>
                </a:lnTo>
                <a:lnTo>
                  <a:pt x="150287" y="179743"/>
                </a:lnTo>
                <a:close/>
              </a:path>
              <a:path w="303530" h="241934">
                <a:moveTo>
                  <a:pt x="142882" y="213892"/>
                </a:moveTo>
                <a:lnTo>
                  <a:pt x="139427" y="217768"/>
                </a:lnTo>
                <a:lnTo>
                  <a:pt x="130483" y="227007"/>
                </a:lnTo>
                <a:lnTo>
                  <a:pt x="121187" y="235714"/>
                </a:lnTo>
                <a:lnTo>
                  <a:pt x="136872" y="235714"/>
                </a:lnTo>
                <a:lnTo>
                  <a:pt x="138635" y="228458"/>
                </a:lnTo>
                <a:lnTo>
                  <a:pt x="142882" y="213892"/>
                </a:lnTo>
                <a:close/>
              </a:path>
              <a:path w="303530" h="241934">
                <a:moveTo>
                  <a:pt x="170486" y="179743"/>
                </a:moveTo>
                <a:lnTo>
                  <a:pt x="150287" y="179743"/>
                </a:lnTo>
                <a:lnTo>
                  <a:pt x="148504" y="192421"/>
                </a:lnTo>
                <a:lnTo>
                  <a:pt x="145641" y="204433"/>
                </a:lnTo>
                <a:lnTo>
                  <a:pt x="142882" y="213892"/>
                </a:lnTo>
                <a:lnTo>
                  <a:pt x="148034" y="208111"/>
                </a:lnTo>
                <a:lnTo>
                  <a:pt x="156318" y="198149"/>
                </a:lnTo>
                <a:lnTo>
                  <a:pt x="164291" y="187996"/>
                </a:lnTo>
                <a:lnTo>
                  <a:pt x="170486" y="179743"/>
                </a:lnTo>
                <a:close/>
              </a:path>
              <a:path w="303530" h="241934">
                <a:moveTo>
                  <a:pt x="300070" y="65793"/>
                </a:moveTo>
                <a:lnTo>
                  <a:pt x="200902" y="65793"/>
                </a:lnTo>
                <a:lnTo>
                  <a:pt x="212096" y="67146"/>
                </a:lnTo>
                <a:lnTo>
                  <a:pt x="223147" y="69822"/>
                </a:lnTo>
                <a:lnTo>
                  <a:pt x="264672" y="92815"/>
                </a:lnTo>
                <a:lnTo>
                  <a:pt x="274066" y="101401"/>
                </a:lnTo>
                <a:lnTo>
                  <a:pt x="283515" y="91884"/>
                </a:lnTo>
                <a:lnTo>
                  <a:pt x="291209" y="82493"/>
                </a:lnTo>
                <a:lnTo>
                  <a:pt x="297068" y="73079"/>
                </a:lnTo>
                <a:lnTo>
                  <a:pt x="300070" y="65793"/>
                </a:lnTo>
                <a:close/>
              </a:path>
              <a:path w="303530" h="241934">
                <a:moveTo>
                  <a:pt x="166568" y="70348"/>
                </a:moveTo>
                <a:lnTo>
                  <a:pt x="155982" y="74538"/>
                </a:lnTo>
                <a:lnTo>
                  <a:pt x="145031" y="80499"/>
                </a:lnTo>
                <a:lnTo>
                  <a:pt x="134319" y="88062"/>
                </a:lnTo>
                <a:lnTo>
                  <a:pt x="164717" y="88062"/>
                </a:lnTo>
                <a:lnTo>
                  <a:pt x="165001" y="80217"/>
                </a:lnTo>
                <a:lnTo>
                  <a:pt x="166568" y="70348"/>
                </a:lnTo>
                <a:close/>
              </a:path>
              <a:path w="303530" h="241934">
                <a:moveTo>
                  <a:pt x="248984" y="0"/>
                </a:moveTo>
                <a:lnTo>
                  <a:pt x="204412" y="13049"/>
                </a:lnTo>
                <a:lnTo>
                  <a:pt x="174706" y="46344"/>
                </a:lnTo>
                <a:lnTo>
                  <a:pt x="166568" y="70348"/>
                </a:lnTo>
                <a:lnTo>
                  <a:pt x="167108" y="70134"/>
                </a:lnTo>
                <a:lnTo>
                  <a:pt x="178345" y="67240"/>
                </a:lnTo>
                <a:lnTo>
                  <a:pt x="189631" y="65809"/>
                </a:lnTo>
                <a:lnTo>
                  <a:pt x="300070" y="65793"/>
                </a:lnTo>
                <a:lnTo>
                  <a:pt x="301016" y="63497"/>
                </a:lnTo>
                <a:lnTo>
                  <a:pt x="302974" y="53597"/>
                </a:lnTo>
                <a:lnTo>
                  <a:pt x="302865" y="43233"/>
                </a:lnTo>
                <a:lnTo>
                  <a:pt x="300610" y="32258"/>
                </a:lnTo>
                <a:lnTo>
                  <a:pt x="296131" y="20524"/>
                </a:lnTo>
                <a:lnTo>
                  <a:pt x="289350" y="7883"/>
                </a:lnTo>
                <a:lnTo>
                  <a:pt x="275381" y="3344"/>
                </a:lnTo>
                <a:lnTo>
                  <a:pt x="261901" y="755"/>
                </a:lnTo>
                <a:lnTo>
                  <a:pt x="248984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bk object 83"/>
          <p:cNvSpPr/>
          <p:nvPr/>
        </p:nvSpPr>
        <p:spPr>
          <a:xfrm>
            <a:off x="12828423" y="9330433"/>
            <a:ext cx="303530" cy="241935"/>
          </a:xfrm>
          <a:custGeom>
            <a:avLst/>
            <a:gdLst/>
            <a:ahLst/>
            <a:cxnLst/>
            <a:rect l="l" t="t" r="r" b="b"/>
            <a:pathLst>
              <a:path w="303530" h="241934">
                <a:moveTo>
                  <a:pt x="150287" y="179743"/>
                </a:moveTo>
                <a:lnTo>
                  <a:pt x="148504" y="192421"/>
                </a:lnTo>
                <a:lnTo>
                  <a:pt x="145641" y="204433"/>
                </a:lnTo>
                <a:lnTo>
                  <a:pt x="142187" y="216278"/>
                </a:lnTo>
                <a:lnTo>
                  <a:pt x="138635" y="228458"/>
                </a:lnTo>
                <a:lnTo>
                  <a:pt x="135473" y="241471"/>
                </a:lnTo>
                <a:lnTo>
                  <a:pt x="91558" y="218853"/>
                </a:lnTo>
                <a:lnTo>
                  <a:pt x="60456" y="191521"/>
                </a:lnTo>
                <a:lnTo>
                  <a:pt x="33521" y="158213"/>
                </a:lnTo>
                <a:lnTo>
                  <a:pt x="13089" y="121552"/>
                </a:lnTo>
                <a:lnTo>
                  <a:pt x="1496" y="84160"/>
                </a:lnTo>
                <a:lnTo>
                  <a:pt x="0" y="71986"/>
                </a:lnTo>
                <a:lnTo>
                  <a:pt x="5397" y="65263"/>
                </a:lnTo>
                <a:lnTo>
                  <a:pt x="15925" y="55758"/>
                </a:lnTo>
                <a:lnTo>
                  <a:pt x="28777" y="45429"/>
                </a:lnTo>
                <a:lnTo>
                  <a:pt x="41147" y="36234"/>
                </a:lnTo>
                <a:lnTo>
                  <a:pt x="50228" y="30130"/>
                </a:lnTo>
                <a:lnTo>
                  <a:pt x="59975" y="37021"/>
                </a:lnTo>
                <a:lnTo>
                  <a:pt x="70654" y="43711"/>
                </a:lnTo>
                <a:lnTo>
                  <a:pt x="81908" y="50350"/>
                </a:lnTo>
                <a:lnTo>
                  <a:pt x="93381" y="57090"/>
                </a:lnTo>
                <a:lnTo>
                  <a:pt x="104716" y="64081"/>
                </a:lnTo>
                <a:lnTo>
                  <a:pt x="115555" y="71472"/>
                </a:lnTo>
                <a:lnTo>
                  <a:pt x="125542" y="79416"/>
                </a:lnTo>
                <a:lnTo>
                  <a:pt x="134319" y="88062"/>
                </a:lnTo>
                <a:lnTo>
                  <a:pt x="145031" y="80499"/>
                </a:lnTo>
                <a:lnTo>
                  <a:pt x="189631" y="65809"/>
                </a:lnTo>
                <a:lnTo>
                  <a:pt x="200902" y="65793"/>
                </a:lnTo>
                <a:lnTo>
                  <a:pt x="212096" y="67146"/>
                </a:lnTo>
                <a:lnTo>
                  <a:pt x="254820" y="85317"/>
                </a:lnTo>
                <a:lnTo>
                  <a:pt x="274066" y="101401"/>
                </a:lnTo>
                <a:lnTo>
                  <a:pt x="283515" y="91884"/>
                </a:lnTo>
                <a:lnTo>
                  <a:pt x="291209" y="82493"/>
                </a:lnTo>
                <a:lnTo>
                  <a:pt x="297068" y="73079"/>
                </a:lnTo>
                <a:lnTo>
                  <a:pt x="301016" y="63497"/>
                </a:lnTo>
                <a:lnTo>
                  <a:pt x="302974" y="53597"/>
                </a:lnTo>
                <a:lnTo>
                  <a:pt x="302865" y="43233"/>
                </a:lnTo>
                <a:lnTo>
                  <a:pt x="275381" y="3344"/>
                </a:lnTo>
                <a:lnTo>
                  <a:pt x="248984" y="0"/>
                </a:lnTo>
                <a:lnTo>
                  <a:pt x="236703" y="965"/>
                </a:lnTo>
                <a:lnTo>
                  <a:pt x="195408" y="19760"/>
                </a:lnTo>
                <a:lnTo>
                  <a:pt x="170151" y="56977"/>
                </a:lnTo>
                <a:lnTo>
                  <a:pt x="164552" y="92597"/>
                </a:lnTo>
                <a:lnTo>
                  <a:pt x="165618" y="105330"/>
                </a:lnTo>
                <a:lnTo>
                  <a:pt x="168272" y="118304"/>
                </a:lnTo>
                <a:lnTo>
                  <a:pt x="172587" y="131405"/>
                </a:lnTo>
                <a:lnTo>
                  <a:pt x="178637" y="144518"/>
                </a:lnTo>
                <a:lnTo>
                  <a:pt x="186494" y="157530"/>
                </a:lnTo>
                <a:lnTo>
                  <a:pt x="179366" y="167573"/>
                </a:lnTo>
                <a:lnTo>
                  <a:pt x="156318" y="198149"/>
                </a:lnTo>
                <a:lnTo>
                  <a:pt x="130483" y="227007"/>
                </a:lnTo>
                <a:lnTo>
                  <a:pt x="121187" y="235714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bk object 84"/>
          <p:cNvSpPr/>
          <p:nvPr/>
        </p:nvSpPr>
        <p:spPr>
          <a:xfrm>
            <a:off x="11159132" y="8982610"/>
            <a:ext cx="278130" cy="343535"/>
          </a:xfrm>
          <a:custGeom>
            <a:avLst/>
            <a:gdLst/>
            <a:ahLst/>
            <a:cxnLst/>
            <a:rect l="l" t="t" r="r" b="b"/>
            <a:pathLst>
              <a:path w="278129" h="343534">
                <a:moveTo>
                  <a:pt x="5454" y="72189"/>
                </a:moveTo>
                <a:lnTo>
                  <a:pt x="1837" y="83823"/>
                </a:lnTo>
                <a:lnTo>
                  <a:pt x="0" y="96113"/>
                </a:lnTo>
                <a:lnTo>
                  <a:pt x="238" y="108719"/>
                </a:lnTo>
                <a:lnTo>
                  <a:pt x="2849" y="121302"/>
                </a:lnTo>
                <a:lnTo>
                  <a:pt x="16042" y="125438"/>
                </a:lnTo>
                <a:lnTo>
                  <a:pt x="27810" y="130572"/>
                </a:lnTo>
                <a:lnTo>
                  <a:pt x="58236" y="159655"/>
                </a:lnTo>
                <a:lnTo>
                  <a:pt x="61797" y="178322"/>
                </a:lnTo>
                <a:lnTo>
                  <a:pt x="60247" y="188436"/>
                </a:lnTo>
                <a:lnTo>
                  <a:pt x="56319" y="198975"/>
                </a:lnTo>
                <a:lnTo>
                  <a:pt x="49894" y="209867"/>
                </a:lnTo>
                <a:lnTo>
                  <a:pt x="58416" y="215674"/>
                </a:lnTo>
                <a:lnTo>
                  <a:pt x="85659" y="253955"/>
                </a:lnTo>
                <a:lnTo>
                  <a:pt x="91926" y="265737"/>
                </a:lnTo>
                <a:lnTo>
                  <a:pt x="98442" y="277782"/>
                </a:lnTo>
                <a:lnTo>
                  <a:pt x="121825" y="312394"/>
                </a:lnTo>
                <a:lnTo>
                  <a:pt x="155861" y="338201"/>
                </a:lnTo>
                <a:lnTo>
                  <a:pt x="170663" y="343398"/>
                </a:lnTo>
                <a:lnTo>
                  <a:pt x="180423" y="335024"/>
                </a:lnTo>
                <a:lnTo>
                  <a:pt x="200447" y="318260"/>
                </a:lnTo>
                <a:lnTo>
                  <a:pt x="228855" y="292196"/>
                </a:lnTo>
                <a:lnTo>
                  <a:pt x="244458" y="273531"/>
                </a:lnTo>
                <a:lnTo>
                  <a:pt x="272202" y="273531"/>
                </a:lnTo>
                <a:lnTo>
                  <a:pt x="270483" y="267908"/>
                </a:lnTo>
                <a:lnTo>
                  <a:pt x="266760" y="255097"/>
                </a:lnTo>
                <a:lnTo>
                  <a:pt x="262845" y="241901"/>
                </a:lnTo>
                <a:lnTo>
                  <a:pt x="248546" y="204229"/>
                </a:lnTo>
                <a:lnTo>
                  <a:pt x="222112" y="175690"/>
                </a:lnTo>
                <a:lnTo>
                  <a:pt x="198984" y="163411"/>
                </a:lnTo>
                <a:lnTo>
                  <a:pt x="187918" y="157586"/>
                </a:lnTo>
                <a:lnTo>
                  <a:pt x="159281" y="128919"/>
                </a:lnTo>
                <a:lnTo>
                  <a:pt x="136197" y="94805"/>
                </a:lnTo>
                <a:lnTo>
                  <a:pt x="128592" y="81267"/>
                </a:lnTo>
                <a:lnTo>
                  <a:pt x="30396" y="81267"/>
                </a:lnTo>
                <a:lnTo>
                  <a:pt x="5454" y="72189"/>
                </a:lnTo>
                <a:close/>
              </a:path>
              <a:path w="278129" h="343534">
                <a:moveTo>
                  <a:pt x="272202" y="273531"/>
                </a:moveTo>
                <a:lnTo>
                  <a:pt x="244458" y="273531"/>
                </a:lnTo>
                <a:lnTo>
                  <a:pt x="230181" y="309297"/>
                </a:lnTo>
                <a:lnTo>
                  <a:pt x="241721" y="304892"/>
                </a:lnTo>
                <a:lnTo>
                  <a:pt x="253169" y="299582"/>
                </a:lnTo>
                <a:lnTo>
                  <a:pt x="265055" y="294478"/>
                </a:lnTo>
                <a:lnTo>
                  <a:pt x="277912" y="290694"/>
                </a:lnTo>
                <a:lnTo>
                  <a:pt x="274154" y="279915"/>
                </a:lnTo>
                <a:lnTo>
                  <a:pt x="272202" y="273531"/>
                </a:lnTo>
                <a:close/>
              </a:path>
              <a:path w="278129" h="343534">
                <a:moveTo>
                  <a:pt x="91727" y="0"/>
                </a:moveTo>
                <a:lnTo>
                  <a:pt x="64738" y="43528"/>
                </a:lnTo>
                <a:lnTo>
                  <a:pt x="30396" y="81267"/>
                </a:lnTo>
                <a:lnTo>
                  <a:pt x="128592" y="81267"/>
                </a:lnTo>
                <a:lnTo>
                  <a:pt x="108550" y="37557"/>
                </a:lnTo>
                <a:lnTo>
                  <a:pt x="103694" y="26323"/>
                </a:lnTo>
                <a:lnTo>
                  <a:pt x="98162" y="13893"/>
                </a:lnTo>
                <a:lnTo>
                  <a:pt x="91727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bk object 85"/>
          <p:cNvSpPr/>
          <p:nvPr/>
        </p:nvSpPr>
        <p:spPr>
          <a:xfrm>
            <a:off x="11159132" y="8982610"/>
            <a:ext cx="278130" cy="343535"/>
          </a:xfrm>
          <a:custGeom>
            <a:avLst/>
            <a:gdLst/>
            <a:ahLst/>
            <a:cxnLst/>
            <a:rect l="l" t="t" r="r" b="b"/>
            <a:pathLst>
              <a:path w="278129" h="343534">
                <a:moveTo>
                  <a:pt x="244458" y="273531"/>
                </a:moveTo>
                <a:lnTo>
                  <a:pt x="210326" y="309752"/>
                </a:lnTo>
                <a:lnTo>
                  <a:pt x="180423" y="335024"/>
                </a:lnTo>
                <a:lnTo>
                  <a:pt x="170663" y="343398"/>
                </a:lnTo>
                <a:lnTo>
                  <a:pt x="131675" y="322388"/>
                </a:lnTo>
                <a:lnTo>
                  <a:pt x="105442" y="289780"/>
                </a:lnTo>
                <a:lnTo>
                  <a:pt x="85659" y="253955"/>
                </a:lnTo>
                <a:lnTo>
                  <a:pt x="79408" y="242748"/>
                </a:lnTo>
                <a:lnTo>
                  <a:pt x="72939" y="232425"/>
                </a:lnTo>
                <a:lnTo>
                  <a:pt x="66020" y="223297"/>
                </a:lnTo>
                <a:lnTo>
                  <a:pt x="58416" y="215674"/>
                </a:lnTo>
                <a:lnTo>
                  <a:pt x="49894" y="209867"/>
                </a:lnTo>
                <a:lnTo>
                  <a:pt x="56319" y="198975"/>
                </a:lnTo>
                <a:lnTo>
                  <a:pt x="60247" y="188436"/>
                </a:lnTo>
                <a:lnTo>
                  <a:pt x="61797" y="178322"/>
                </a:lnTo>
                <a:lnTo>
                  <a:pt x="61086" y="168704"/>
                </a:lnTo>
                <a:lnTo>
                  <a:pt x="38032" y="136632"/>
                </a:lnTo>
                <a:lnTo>
                  <a:pt x="2849" y="121302"/>
                </a:lnTo>
                <a:lnTo>
                  <a:pt x="238" y="108719"/>
                </a:lnTo>
                <a:lnTo>
                  <a:pt x="0" y="96113"/>
                </a:lnTo>
                <a:lnTo>
                  <a:pt x="1837" y="83823"/>
                </a:lnTo>
                <a:lnTo>
                  <a:pt x="5454" y="72189"/>
                </a:lnTo>
                <a:lnTo>
                  <a:pt x="15913" y="75941"/>
                </a:lnTo>
                <a:lnTo>
                  <a:pt x="30396" y="81267"/>
                </a:lnTo>
                <a:lnTo>
                  <a:pt x="37971" y="73137"/>
                </a:lnTo>
                <a:lnTo>
                  <a:pt x="64738" y="43528"/>
                </a:lnTo>
                <a:lnTo>
                  <a:pt x="87369" y="10662"/>
                </a:lnTo>
                <a:lnTo>
                  <a:pt x="91727" y="0"/>
                </a:lnTo>
                <a:lnTo>
                  <a:pt x="98162" y="13893"/>
                </a:lnTo>
                <a:lnTo>
                  <a:pt x="103694" y="26323"/>
                </a:lnTo>
                <a:lnTo>
                  <a:pt x="108550" y="37557"/>
                </a:lnTo>
                <a:lnTo>
                  <a:pt x="112956" y="47862"/>
                </a:lnTo>
                <a:lnTo>
                  <a:pt x="117141" y="57506"/>
                </a:lnTo>
                <a:lnTo>
                  <a:pt x="136197" y="94805"/>
                </a:lnTo>
                <a:lnTo>
                  <a:pt x="159281" y="128919"/>
                </a:lnTo>
                <a:lnTo>
                  <a:pt x="187918" y="157586"/>
                </a:lnTo>
                <a:lnTo>
                  <a:pt x="210587" y="169200"/>
                </a:lnTo>
                <a:lnTo>
                  <a:pt x="222112" y="175690"/>
                </a:lnTo>
                <a:lnTo>
                  <a:pt x="248546" y="204229"/>
                </a:lnTo>
                <a:lnTo>
                  <a:pt x="262845" y="241901"/>
                </a:lnTo>
                <a:lnTo>
                  <a:pt x="270483" y="267908"/>
                </a:lnTo>
                <a:lnTo>
                  <a:pt x="274154" y="279915"/>
                </a:lnTo>
                <a:lnTo>
                  <a:pt x="277912" y="290694"/>
                </a:lnTo>
                <a:lnTo>
                  <a:pt x="265055" y="294478"/>
                </a:lnTo>
                <a:lnTo>
                  <a:pt x="253169" y="299582"/>
                </a:lnTo>
                <a:lnTo>
                  <a:pt x="241721" y="304892"/>
                </a:lnTo>
                <a:lnTo>
                  <a:pt x="230181" y="30929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bk object 86"/>
          <p:cNvSpPr/>
          <p:nvPr/>
        </p:nvSpPr>
        <p:spPr>
          <a:xfrm>
            <a:off x="11785871" y="8799993"/>
            <a:ext cx="67310" cy="37465"/>
          </a:xfrm>
          <a:custGeom>
            <a:avLst/>
            <a:gdLst/>
            <a:ahLst/>
            <a:cxnLst/>
            <a:rect l="l" t="t" r="r" b="b"/>
            <a:pathLst>
              <a:path w="67309" h="37465">
                <a:moveTo>
                  <a:pt x="55831" y="7739"/>
                </a:moveTo>
                <a:lnTo>
                  <a:pt x="16143" y="7739"/>
                </a:lnTo>
                <a:lnTo>
                  <a:pt x="27566" y="10506"/>
                </a:lnTo>
                <a:lnTo>
                  <a:pt x="36080" y="15856"/>
                </a:lnTo>
                <a:lnTo>
                  <a:pt x="43499" y="22745"/>
                </a:lnTo>
                <a:lnTo>
                  <a:pt x="51634" y="30125"/>
                </a:lnTo>
                <a:lnTo>
                  <a:pt x="62300" y="36949"/>
                </a:lnTo>
                <a:lnTo>
                  <a:pt x="61777" y="25549"/>
                </a:lnTo>
                <a:lnTo>
                  <a:pt x="66116" y="25549"/>
                </a:lnTo>
                <a:lnTo>
                  <a:pt x="66001" y="24608"/>
                </a:lnTo>
                <a:lnTo>
                  <a:pt x="60258" y="9539"/>
                </a:lnTo>
                <a:lnTo>
                  <a:pt x="55831" y="7739"/>
                </a:lnTo>
                <a:close/>
              </a:path>
              <a:path w="67309" h="37465">
                <a:moveTo>
                  <a:pt x="66116" y="25549"/>
                </a:moveTo>
                <a:lnTo>
                  <a:pt x="61777" y="25549"/>
                </a:lnTo>
                <a:lnTo>
                  <a:pt x="62542" y="29640"/>
                </a:lnTo>
                <a:lnTo>
                  <a:pt x="64958" y="32371"/>
                </a:lnTo>
                <a:lnTo>
                  <a:pt x="66839" y="31456"/>
                </a:lnTo>
                <a:lnTo>
                  <a:pt x="66116" y="25549"/>
                </a:lnTo>
                <a:close/>
              </a:path>
              <a:path w="67309" h="37465">
                <a:moveTo>
                  <a:pt x="32294" y="0"/>
                </a:moveTo>
                <a:lnTo>
                  <a:pt x="27335" y="546"/>
                </a:lnTo>
                <a:lnTo>
                  <a:pt x="21021" y="2188"/>
                </a:lnTo>
                <a:lnTo>
                  <a:pt x="0" y="8603"/>
                </a:lnTo>
                <a:lnTo>
                  <a:pt x="16143" y="7739"/>
                </a:lnTo>
                <a:lnTo>
                  <a:pt x="55831" y="7739"/>
                </a:lnTo>
                <a:lnTo>
                  <a:pt x="42483" y="2347"/>
                </a:lnTo>
                <a:lnTo>
                  <a:pt x="36982" y="587"/>
                </a:lnTo>
                <a:lnTo>
                  <a:pt x="32294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bk object 87"/>
          <p:cNvSpPr/>
          <p:nvPr/>
        </p:nvSpPr>
        <p:spPr>
          <a:xfrm>
            <a:off x="11785871" y="8799993"/>
            <a:ext cx="67310" cy="37465"/>
          </a:xfrm>
          <a:custGeom>
            <a:avLst/>
            <a:gdLst/>
            <a:ahLst/>
            <a:cxnLst/>
            <a:rect l="l" t="t" r="r" b="b"/>
            <a:pathLst>
              <a:path w="67309" h="37465">
                <a:moveTo>
                  <a:pt x="62300" y="36949"/>
                </a:moveTo>
                <a:lnTo>
                  <a:pt x="51634" y="30125"/>
                </a:lnTo>
                <a:lnTo>
                  <a:pt x="43499" y="22745"/>
                </a:lnTo>
                <a:lnTo>
                  <a:pt x="36080" y="15856"/>
                </a:lnTo>
                <a:lnTo>
                  <a:pt x="27566" y="10506"/>
                </a:lnTo>
                <a:lnTo>
                  <a:pt x="16143" y="7739"/>
                </a:lnTo>
                <a:lnTo>
                  <a:pt x="0" y="8603"/>
                </a:lnTo>
                <a:lnTo>
                  <a:pt x="12271" y="4886"/>
                </a:lnTo>
                <a:lnTo>
                  <a:pt x="21021" y="2188"/>
                </a:lnTo>
                <a:lnTo>
                  <a:pt x="27335" y="546"/>
                </a:lnTo>
                <a:lnTo>
                  <a:pt x="32294" y="0"/>
                </a:lnTo>
                <a:lnTo>
                  <a:pt x="36982" y="587"/>
                </a:lnTo>
                <a:lnTo>
                  <a:pt x="66839" y="31456"/>
                </a:lnTo>
                <a:lnTo>
                  <a:pt x="64958" y="32371"/>
                </a:lnTo>
                <a:lnTo>
                  <a:pt x="62542" y="29640"/>
                </a:lnTo>
                <a:lnTo>
                  <a:pt x="61777" y="2554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bk object 88"/>
          <p:cNvSpPr/>
          <p:nvPr/>
        </p:nvSpPr>
        <p:spPr>
          <a:xfrm>
            <a:off x="10468490" y="9241269"/>
            <a:ext cx="216535" cy="151765"/>
          </a:xfrm>
          <a:custGeom>
            <a:avLst/>
            <a:gdLst/>
            <a:ahLst/>
            <a:cxnLst/>
            <a:rect l="l" t="t" r="r" b="b"/>
            <a:pathLst>
              <a:path w="216534" h="151765">
                <a:moveTo>
                  <a:pt x="0" y="0"/>
                </a:moveTo>
                <a:lnTo>
                  <a:pt x="29111" y="40941"/>
                </a:lnTo>
                <a:lnTo>
                  <a:pt x="58658" y="66065"/>
                </a:lnTo>
                <a:lnTo>
                  <a:pt x="92990" y="86951"/>
                </a:lnTo>
                <a:lnTo>
                  <a:pt x="105213" y="93056"/>
                </a:lnTo>
                <a:lnTo>
                  <a:pt x="105772" y="106012"/>
                </a:lnTo>
                <a:lnTo>
                  <a:pt x="108285" y="118528"/>
                </a:lnTo>
                <a:lnTo>
                  <a:pt x="111611" y="130427"/>
                </a:lnTo>
                <a:lnTo>
                  <a:pt x="114610" y="141533"/>
                </a:lnTo>
                <a:lnTo>
                  <a:pt x="116140" y="151669"/>
                </a:lnTo>
                <a:lnTo>
                  <a:pt x="127695" y="147913"/>
                </a:lnTo>
                <a:lnTo>
                  <a:pt x="139182" y="146162"/>
                </a:lnTo>
                <a:lnTo>
                  <a:pt x="150678" y="145683"/>
                </a:lnTo>
                <a:lnTo>
                  <a:pt x="167729" y="145683"/>
                </a:lnTo>
                <a:lnTo>
                  <a:pt x="174010" y="145613"/>
                </a:lnTo>
                <a:lnTo>
                  <a:pt x="186001" y="144558"/>
                </a:lnTo>
                <a:lnTo>
                  <a:pt x="198312" y="141845"/>
                </a:lnTo>
                <a:lnTo>
                  <a:pt x="197010" y="141590"/>
                </a:lnTo>
                <a:lnTo>
                  <a:pt x="182105" y="141590"/>
                </a:lnTo>
                <a:lnTo>
                  <a:pt x="171414" y="140238"/>
                </a:lnTo>
                <a:lnTo>
                  <a:pt x="160506" y="137449"/>
                </a:lnTo>
                <a:lnTo>
                  <a:pt x="136749" y="129773"/>
                </a:lnTo>
                <a:lnTo>
                  <a:pt x="212045" y="129773"/>
                </a:lnTo>
                <a:lnTo>
                  <a:pt x="204743" y="126668"/>
                </a:lnTo>
                <a:lnTo>
                  <a:pt x="194397" y="121413"/>
                </a:lnTo>
                <a:lnTo>
                  <a:pt x="184398" y="115921"/>
                </a:lnTo>
                <a:lnTo>
                  <a:pt x="174097" y="110387"/>
                </a:lnTo>
                <a:lnTo>
                  <a:pt x="162845" y="105007"/>
                </a:lnTo>
                <a:lnTo>
                  <a:pt x="149992" y="99978"/>
                </a:lnTo>
                <a:lnTo>
                  <a:pt x="134892" y="95493"/>
                </a:lnTo>
                <a:lnTo>
                  <a:pt x="129041" y="82204"/>
                </a:lnTo>
                <a:lnTo>
                  <a:pt x="104786" y="49224"/>
                </a:lnTo>
                <a:lnTo>
                  <a:pt x="73017" y="25472"/>
                </a:lnTo>
                <a:lnTo>
                  <a:pt x="36999" y="9536"/>
                </a:lnTo>
                <a:lnTo>
                  <a:pt x="12240" y="2555"/>
                </a:lnTo>
                <a:lnTo>
                  <a:pt x="0" y="0"/>
                </a:lnTo>
                <a:close/>
              </a:path>
              <a:path w="216534" h="151765">
                <a:moveTo>
                  <a:pt x="167729" y="145683"/>
                </a:moveTo>
                <a:lnTo>
                  <a:pt x="150678" y="145683"/>
                </a:lnTo>
                <a:lnTo>
                  <a:pt x="162262" y="145744"/>
                </a:lnTo>
                <a:lnTo>
                  <a:pt x="167729" y="145683"/>
                </a:lnTo>
                <a:close/>
              </a:path>
              <a:path w="216534" h="151765">
                <a:moveTo>
                  <a:pt x="136749" y="129773"/>
                </a:moveTo>
                <a:lnTo>
                  <a:pt x="160506" y="137449"/>
                </a:lnTo>
                <a:lnTo>
                  <a:pt x="171414" y="140238"/>
                </a:lnTo>
                <a:lnTo>
                  <a:pt x="182105" y="141590"/>
                </a:lnTo>
                <a:lnTo>
                  <a:pt x="192899" y="140952"/>
                </a:lnTo>
                <a:lnTo>
                  <a:pt x="193249" y="140853"/>
                </a:lnTo>
                <a:lnTo>
                  <a:pt x="136749" y="129773"/>
                </a:lnTo>
                <a:close/>
              </a:path>
              <a:path w="216534" h="151765">
                <a:moveTo>
                  <a:pt x="193249" y="140853"/>
                </a:moveTo>
                <a:lnTo>
                  <a:pt x="192899" y="140952"/>
                </a:lnTo>
                <a:lnTo>
                  <a:pt x="182105" y="141590"/>
                </a:lnTo>
                <a:lnTo>
                  <a:pt x="197010" y="141590"/>
                </a:lnTo>
                <a:lnTo>
                  <a:pt x="193249" y="140853"/>
                </a:lnTo>
                <a:close/>
              </a:path>
              <a:path w="216534" h="151765">
                <a:moveTo>
                  <a:pt x="212045" y="129773"/>
                </a:moveTo>
                <a:lnTo>
                  <a:pt x="136749" y="129773"/>
                </a:lnTo>
                <a:lnTo>
                  <a:pt x="193249" y="140853"/>
                </a:lnTo>
                <a:lnTo>
                  <a:pt x="204119" y="137770"/>
                </a:lnTo>
                <a:lnTo>
                  <a:pt x="216085" y="131491"/>
                </a:lnTo>
                <a:lnTo>
                  <a:pt x="212045" y="12977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bk object 89"/>
          <p:cNvSpPr/>
          <p:nvPr/>
        </p:nvSpPr>
        <p:spPr>
          <a:xfrm>
            <a:off x="10468490" y="9241269"/>
            <a:ext cx="216535" cy="151765"/>
          </a:xfrm>
          <a:custGeom>
            <a:avLst/>
            <a:gdLst/>
            <a:ahLst/>
            <a:cxnLst/>
            <a:rect l="l" t="t" r="r" b="b"/>
            <a:pathLst>
              <a:path w="216534" h="151765">
                <a:moveTo>
                  <a:pt x="198312" y="141845"/>
                </a:moveTo>
                <a:lnTo>
                  <a:pt x="186001" y="144558"/>
                </a:lnTo>
                <a:lnTo>
                  <a:pt x="174010" y="145613"/>
                </a:lnTo>
                <a:lnTo>
                  <a:pt x="162262" y="145744"/>
                </a:lnTo>
                <a:lnTo>
                  <a:pt x="150678" y="145683"/>
                </a:lnTo>
                <a:lnTo>
                  <a:pt x="139182" y="146162"/>
                </a:lnTo>
                <a:lnTo>
                  <a:pt x="127695" y="147913"/>
                </a:lnTo>
                <a:lnTo>
                  <a:pt x="116140" y="151669"/>
                </a:lnTo>
                <a:lnTo>
                  <a:pt x="114610" y="141533"/>
                </a:lnTo>
                <a:lnTo>
                  <a:pt x="111611" y="130427"/>
                </a:lnTo>
                <a:lnTo>
                  <a:pt x="108285" y="118528"/>
                </a:lnTo>
                <a:lnTo>
                  <a:pt x="105772" y="106012"/>
                </a:lnTo>
                <a:lnTo>
                  <a:pt x="105213" y="93056"/>
                </a:lnTo>
                <a:lnTo>
                  <a:pt x="92990" y="86951"/>
                </a:lnTo>
                <a:lnTo>
                  <a:pt x="81116" y="80430"/>
                </a:lnTo>
                <a:lnTo>
                  <a:pt x="48196" y="58186"/>
                </a:lnTo>
                <a:lnTo>
                  <a:pt x="20609" y="31539"/>
                </a:lnTo>
                <a:lnTo>
                  <a:pt x="0" y="0"/>
                </a:lnTo>
                <a:lnTo>
                  <a:pt x="12240" y="2555"/>
                </a:lnTo>
                <a:lnTo>
                  <a:pt x="49276" y="14067"/>
                </a:lnTo>
                <a:lnTo>
                  <a:pt x="84240" y="32451"/>
                </a:lnTo>
                <a:lnTo>
                  <a:pt x="113868" y="59122"/>
                </a:lnTo>
                <a:lnTo>
                  <a:pt x="134892" y="95493"/>
                </a:lnTo>
                <a:lnTo>
                  <a:pt x="149992" y="99978"/>
                </a:lnTo>
                <a:lnTo>
                  <a:pt x="162845" y="105007"/>
                </a:lnTo>
                <a:lnTo>
                  <a:pt x="174097" y="110387"/>
                </a:lnTo>
                <a:lnTo>
                  <a:pt x="184398" y="115921"/>
                </a:lnTo>
                <a:lnTo>
                  <a:pt x="194397" y="121413"/>
                </a:lnTo>
                <a:lnTo>
                  <a:pt x="204743" y="126668"/>
                </a:lnTo>
                <a:lnTo>
                  <a:pt x="216085" y="131491"/>
                </a:lnTo>
                <a:lnTo>
                  <a:pt x="204119" y="137770"/>
                </a:lnTo>
                <a:lnTo>
                  <a:pt x="192899" y="140952"/>
                </a:lnTo>
                <a:lnTo>
                  <a:pt x="182105" y="141590"/>
                </a:lnTo>
                <a:lnTo>
                  <a:pt x="171414" y="140238"/>
                </a:lnTo>
                <a:lnTo>
                  <a:pt x="160506" y="137449"/>
                </a:lnTo>
                <a:lnTo>
                  <a:pt x="149058" y="133776"/>
                </a:lnTo>
                <a:lnTo>
                  <a:pt x="136749" y="129773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bk object 90"/>
          <p:cNvSpPr/>
          <p:nvPr/>
        </p:nvSpPr>
        <p:spPr>
          <a:xfrm>
            <a:off x="10870031" y="9212964"/>
            <a:ext cx="140970" cy="133985"/>
          </a:xfrm>
          <a:custGeom>
            <a:avLst/>
            <a:gdLst/>
            <a:ahLst/>
            <a:cxnLst/>
            <a:rect l="l" t="t" r="r" b="b"/>
            <a:pathLst>
              <a:path w="140970" h="133984">
                <a:moveTo>
                  <a:pt x="1108" y="94867"/>
                </a:moveTo>
                <a:lnTo>
                  <a:pt x="1669" y="103380"/>
                </a:lnTo>
                <a:lnTo>
                  <a:pt x="3333" y="118212"/>
                </a:lnTo>
                <a:lnTo>
                  <a:pt x="5702" y="133917"/>
                </a:lnTo>
                <a:lnTo>
                  <a:pt x="12253" y="121007"/>
                </a:lnTo>
                <a:lnTo>
                  <a:pt x="21537" y="111522"/>
                </a:lnTo>
                <a:lnTo>
                  <a:pt x="1108" y="94867"/>
                </a:lnTo>
                <a:close/>
              </a:path>
              <a:path w="140970" h="133984">
                <a:moveTo>
                  <a:pt x="938" y="92282"/>
                </a:moveTo>
                <a:lnTo>
                  <a:pt x="0" y="93963"/>
                </a:lnTo>
                <a:lnTo>
                  <a:pt x="1108" y="94867"/>
                </a:lnTo>
                <a:lnTo>
                  <a:pt x="938" y="92282"/>
                </a:lnTo>
                <a:close/>
              </a:path>
              <a:path w="140970" h="133984">
                <a:moveTo>
                  <a:pt x="76037" y="0"/>
                </a:moveTo>
                <a:lnTo>
                  <a:pt x="33082" y="8017"/>
                </a:lnTo>
                <a:lnTo>
                  <a:pt x="5395" y="43096"/>
                </a:lnTo>
                <a:lnTo>
                  <a:pt x="623" y="76423"/>
                </a:lnTo>
                <a:lnTo>
                  <a:pt x="751" y="89443"/>
                </a:lnTo>
                <a:lnTo>
                  <a:pt x="938" y="92282"/>
                </a:lnTo>
                <a:lnTo>
                  <a:pt x="7327" y="80838"/>
                </a:lnTo>
                <a:lnTo>
                  <a:pt x="15324" y="68915"/>
                </a:lnTo>
                <a:lnTo>
                  <a:pt x="43085" y="40158"/>
                </a:lnTo>
                <a:lnTo>
                  <a:pt x="87976" y="17430"/>
                </a:lnTo>
                <a:lnTo>
                  <a:pt x="126687" y="11392"/>
                </a:lnTo>
                <a:lnTo>
                  <a:pt x="140420" y="11370"/>
                </a:lnTo>
                <a:lnTo>
                  <a:pt x="122167" y="6630"/>
                </a:lnTo>
                <a:lnTo>
                  <a:pt x="105380" y="3171"/>
                </a:lnTo>
                <a:lnTo>
                  <a:pt x="90018" y="968"/>
                </a:lnTo>
                <a:lnTo>
                  <a:pt x="76037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bk object 91"/>
          <p:cNvSpPr/>
          <p:nvPr/>
        </p:nvSpPr>
        <p:spPr>
          <a:xfrm>
            <a:off x="10870031" y="9212964"/>
            <a:ext cx="140970" cy="133985"/>
          </a:xfrm>
          <a:custGeom>
            <a:avLst/>
            <a:gdLst/>
            <a:ahLst/>
            <a:cxnLst/>
            <a:rect l="l" t="t" r="r" b="b"/>
            <a:pathLst>
              <a:path w="140970" h="133984">
                <a:moveTo>
                  <a:pt x="0" y="93963"/>
                </a:moveTo>
                <a:lnTo>
                  <a:pt x="23966" y="58174"/>
                </a:lnTo>
                <a:lnTo>
                  <a:pt x="53513" y="32843"/>
                </a:lnTo>
                <a:lnTo>
                  <a:pt x="100440" y="14402"/>
                </a:lnTo>
                <a:lnTo>
                  <a:pt x="140420" y="11370"/>
                </a:lnTo>
                <a:lnTo>
                  <a:pt x="122167" y="6630"/>
                </a:lnTo>
                <a:lnTo>
                  <a:pt x="105380" y="3171"/>
                </a:lnTo>
                <a:lnTo>
                  <a:pt x="90018" y="968"/>
                </a:lnTo>
                <a:lnTo>
                  <a:pt x="76037" y="0"/>
                </a:lnTo>
                <a:lnTo>
                  <a:pt x="63395" y="243"/>
                </a:lnTo>
                <a:lnTo>
                  <a:pt x="25374" y="12881"/>
                </a:lnTo>
                <a:lnTo>
                  <a:pt x="2902" y="53227"/>
                </a:lnTo>
                <a:lnTo>
                  <a:pt x="623" y="76423"/>
                </a:lnTo>
                <a:lnTo>
                  <a:pt x="751" y="89443"/>
                </a:lnTo>
                <a:lnTo>
                  <a:pt x="1669" y="103380"/>
                </a:lnTo>
                <a:lnTo>
                  <a:pt x="3333" y="118212"/>
                </a:lnTo>
                <a:lnTo>
                  <a:pt x="5702" y="133917"/>
                </a:lnTo>
                <a:lnTo>
                  <a:pt x="12253" y="121007"/>
                </a:lnTo>
                <a:lnTo>
                  <a:pt x="21537" y="111522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bk object 92"/>
          <p:cNvSpPr/>
          <p:nvPr/>
        </p:nvSpPr>
        <p:spPr>
          <a:xfrm>
            <a:off x="11737875" y="8776522"/>
            <a:ext cx="95885" cy="47625"/>
          </a:xfrm>
          <a:custGeom>
            <a:avLst/>
            <a:gdLst/>
            <a:ahLst/>
            <a:cxnLst/>
            <a:rect l="l" t="t" r="r" b="b"/>
            <a:pathLst>
              <a:path w="95884" h="47625">
                <a:moveTo>
                  <a:pt x="89790" y="22271"/>
                </a:moveTo>
                <a:lnTo>
                  <a:pt x="84913" y="22271"/>
                </a:lnTo>
                <a:lnTo>
                  <a:pt x="71458" y="25600"/>
                </a:lnTo>
                <a:lnTo>
                  <a:pt x="58899" y="28308"/>
                </a:lnTo>
                <a:lnTo>
                  <a:pt x="52902" y="29277"/>
                </a:lnTo>
                <a:lnTo>
                  <a:pt x="23193" y="35780"/>
                </a:lnTo>
                <a:lnTo>
                  <a:pt x="35207" y="40484"/>
                </a:lnTo>
                <a:lnTo>
                  <a:pt x="47012" y="44150"/>
                </a:lnTo>
                <a:lnTo>
                  <a:pt x="58795" y="46586"/>
                </a:lnTo>
                <a:lnTo>
                  <a:pt x="70742" y="47600"/>
                </a:lnTo>
                <a:lnTo>
                  <a:pt x="83039" y="47001"/>
                </a:lnTo>
                <a:lnTo>
                  <a:pt x="95873" y="44597"/>
                </a:lnTo>
                <a:lnTo>
                  <a:pt x="93833" y="32847"/>
                </a:lnTo>
                <a:lnTo>
                  <a:pt x="89790" y="22271"/>
                </a:lnTo>
                <a:close/>
              </a:path>
              <a:path w="95884" h="47625">
                <a:moveTo>
                  <a:pt x="71395" y="0"/>
                </a:moveTo>
                <a:lnTo>
                  <a:pt x="30021" y="9003"/>
                </a:lnTo>
                <a:lnTo>
                  <a:pt x="0" y="27072"/>
                </a:lnTo>
                <a:lnTo>
                  <a:pt x="12169" y="29807"/>
                </a:lnTo>
                <a:lnTo>
                  <a:pt x="23871" y="31143"/>
                </a:lnTo>
                <a:lnTo>
                  <a:pt x="35378" y="31235"/>
                </a:lnTo>
                <a:lnTo>
                  <a:pt x="46963" y="30238"/>
                </a:lnTo>
                <a:lnTo>
                  <a:pt x="52902" y="29277"/>
                </a:lnTo>
                <a:lnTo>
                  <a:pt x="84913" y="22271"/>
                </a:lnTo>
                <a:lnTo>
                  <a:pt x="89790" y="22271"/>
                </a:lnTo>
                <a:lnTo>
                  <a:pt x="89706" y="22051"/>
                </a:lnTo>
                <a:lnTo>
                  <a:pt x="82543" y="11378"/>
                </a:lnTo>
                <a:lnTo>
                  <a:pt x="71395" y="0"/>
                </a:lnTo>
                <a:close/>
              </a:path>
              <a:path w="95884" h="47625">
                <a:moveTo>
                  <a:pt x="84913" y="22271"/>
                </a:moveTo>
                <a:lnTo>
                  <a:pt x="52902" y="29277"/>
                </a:lnTo>
                <a:lnTo>
                  <a:pt x="58899" y="28308"/>
                </a:lnTo>
                <a:lnTo>
                  <a:pt x="71458" y="25600"/>
                </a:lnTo>
                <a:lnTo>
                  <a:pt x="84913" y="22271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bk object 93"/>
          <p:cNvSpPr/>
          <p:nvPr/>
        </p:nvSpPr>
        <p:spPr>
          <a:xfrm>
            <a:off x="11737875" y="8776522"/>
            <a:ext cx="95885" cy="47625"/>
          </a:xfrm>
          <a:custGeom>
            <a:avLst/>
            <a:gdLst/>
            <a:ahLst/>
            <a:cxnLst/>
            <a:rect l="l" t="t" r="r" b="b"/>
            <a:pathLst>
              <a:path w="95884" h="47625">
                <a:moveTo>
                  <a:pt x="84913" y="22271"/>
                </a:moveTo>
                <a:lnTo>
                  <a:pt x="46963" y="30238"/>
                </a:lnTo>
                <a:lnTo>
                  <a:pt x="0" y="27072"/>
                </a:lnTo>
                <a:lnTo>
                  <a:pt x="7388" y="19748"/>
                </a:lnTo>
                <a:lnTo>
                  <a:pt x="43637" y="5229"/>
                </a:lnTo>
                <a:lnTo>
                  <a:pt x="71395" y="0"/>
                </a:lnTo>
                <a:lnTo>
                  <a:pt x="82543" y="11378"/>
                </a:lnTo>
                <a:lnTo>
                  <a:pt x="89706" y="22051"/>
                </a:lnTo>
                <a:lnTo>
                  <a:pt x="93833" y="32847"/>
                </a:lnTo>
                <a:lnTo>
                  <a:pt x="95873" y="44597"/>
                </a:lnTo>
                <a:lnTo>
                  <a:pt x="83039" y="47001"/>
                </a:lnTo>
                <a:lnTo>
                  <a:pt x="70742" y="47600"/>
                </a:lnTo>
                <a:lnTo>
                  <a:pt x="58795" y="46586"/>
                </a:lnTo>
                <a:lnTo>
                  <a:pt x="47012" y="44150"/>
                </a:lnTo>
                <a:lnTo>
                  <a:pt x="35207" y="40484"/>
                </a:lnTo>
                <a:lnTo>
                  <a:pt x="23193" y="3578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bk object 94"/>
          <p:cNvSpPr/>
          <p:nvPr/>
        </p:nvSpPr>
        <p:spPr>
          <a:xfrm>
            <a:off x="14399229" y="9536823"/>
            <a:ext cx="274955" cy="203835"/>
          </a:xfrm>
          <a:custGeom>
            <a:avLst/>
            <a:gdLst/>
            <a:ahLst/>
            <a:cxnLst/>
            <a:rect l="l" t="t" r="r" b="b"/>
            <a:pathLst>
              <a:path w="274955" h="203834">
                <a:moveTo>
                  <a:pt x="274914" y="189282"/>
                </a:moveTo>
                <a:lnTo>
                  <a:pt x="243556" y="189282"/>
                </a:lnTo>
                <a:lnTo>
                  <a:pt x="213543" y="193726"/>
                </a:lnTo>
                <a:lnTo>
                  <a:pt x="226528" y="199398"/>
                </a:lnTo>
                <a:lnTo>
                  <a:pt x="238647" y="202760"/>
                </a:lnTo>
                <a:lnTo>
                  <a:pt x="249687" y="203697"/>
                </a:lnTo>
                <a:lnTo>
                  <a:pt x="259435" y="202094"/>
                </a:lnTo>
                <a:lnTo>
                  <a:pt x="267680" y="197836"/>
                </a:lnTo>
                <a:lnTo>
                  <a:pt x="274207" y="190807"/>
                </a:lnTo>
                <a:lnTo>
                  <a:pt x="274914" y="189282"/>
                </a:lnTo>
                <a:close/>
              </a:path>
              <a:path w="274955" h="203834">
                <a:moveTo>
                  <a:pt x="194313" y="97168"/>
                </a:moveTo>
                <a:lnTo>
                  <a:pt x="19062" y="97168"/>
                </a:lnTo>
                <a:lnTo>
                  <a:pt x="32968" y="97778"/>
                </a:lnTo>
                <a:lnTo>
                  <a:pt x="45975" y="100068"/>
                </a:lnTo>
                <a:lnTo>
                  <a:pt x="91350" y="121760"/>
                </a:lnTo>
                <a:lnTo>
                  <a:pt x="131749" y="153263"/>
                </a:lnTo>
                <a:lnTo>
                  <a:pt x="141956" y="161071"/>
                </a:lnTo>
                <a:lnTo>
                  <a:pt x="174722" y="180921"/>
                </a:lnTo>
                <a:lnTo>
                  <a:pt x="213181" y="190926"/>
                </a:lnTo>
                <a:lnTo>
                  <a:pt x="227816" y="191077"/>
                </a:lnTo>
                <a:lnTo>
                  <a:pt x="243556" y="189282"/>
                </a:lnTo>
                <a:lnTo>
                  <a:pt x="274914" y="189282"/>
                </a:lnTo>
                <a:lnTo>
                  <a:pt x="278804" y="180892"/>
                </a:lnTo>
                <a:lnTo>
                  <a:pt x="281259" y="167975"/>
                </a:lnTo>
                <a:lnTo>
                  <a:pt x="281358" y="151942"/>
                </a:lnTo>
                <a:lnTo>
                  <a:pt x="266652" y="148915"/>
                </a:lnTo>
                <a:lnTo>
                  <a:pt x="252796" y="144694"/>
                </a:lnTo>
                <a:lnTo>
                  <a:pt x="217263" y="124920"/>
                </a:lnTo>
                <a:lnTo>
                  <a:pt x="199543" y="105858"/>
                </a:lnTo>
                <a:lnTo>
                  <a:pt x="194313" y="97168"/>
                </a:lnTo>
                <a:close/>
              </a:path>
              <a:path w="274955" h="203834">
                <a:moveTo>
                  <a:pt x="97121" y="0"/>
                </a:moveTo>
                <a:lnTo>
                  <a:pt x="53836" y="16891"/>
                </a:lnTo>
                <a:lnTo>
                  <a:pt x="17740" y="29665"/>
                </a:lnTo>
                <a:lnTo>
                  <a:pt x="2229" y="34575"/>
                </a:lnTo>
                <a:lnTo>
                  <a:pt x="615" y="47160"/>
                </a:lnTo>
                <a:lnTo>
                  <a:pt x="0" y="60659"/>
                </a:lnTo>
                <a:lnTo>
                  <a:pt x="381" y="74253"/>
                </a:lnTo>
                <a:lnTo>
                  <a:pt x="1760" y="87124"/>
                </a:lnTo>
                <a:lnTo>
                  <a:pt x="4136" y="98451"/>
                </a:lnTo>
                <a:lnTo>
                  <a:pt x="19062" y="97168"/>
                </a:lnTo>
                <a:lnTo>
                  <a:pt x="194313" y="97168"/>
                </a:lnTo>
                <a:lnTo>
                  <a:pt x="192754" y="94577"/>
                </a:lnTo>
                <a:lnTo>
                  <a:pt x="187472" y="82136"/>
                </a:lnTo>
                <a:lnTo>
                  <a:pt x="183789" y="68540"/>
                </a:lnTo>
                <a:lnTo>
                  <a:pt x="181972" y="55072"/>
                </a:lnTo>
                <a:lnTo>
                  <a:pt x="168927" y="55072"/>
                </a:lnTo>
                <a:lnTo>
                  <a:pt x="155041" y="54833"/>
                </a:lnTo>
                <a:lnTo>
                  <a:pt x="141720" y="53648"/>
                </a:lnTo>
                <a:lnTo>
                  <a:pt x="130543" y="52091"/>
                </a:lnTo>
                <a:lnTo>
                  <a:pt x="126927" y="37522"/>
                </a:lnTo>
                <a:lnTo>
                  <a:pt x="120834" y="26659"/>
                </a:lnTo>
                <a:lnTo>
                  <a:pt x="113207" y="17872"/>
                </a:lnTo>
                <a:lnTo>
                  <a:pt x="104988" y="9530"/>
                </a:lnTo>
                <a:lnTo>
                  <a:pt x="97121" y="0"/>
                </a:lnTo>
                <a:close/>
              </a:path>
              <a:path w="274955" h="203834">
                <a:moveTo>
                  <a:pt x="181800" y="53793"/>
                </a:moveTo>
                <a:lnTo>
                  <a:pt x="168927" y="55072"/>
                </a:lnTo>
                <a:lnTo>
                  <a:pt x="181972" y="55072"/>
                </a:lnTo>
                <a:lnTo>
                  <a:pt x="181800" y="5379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bk object 95"/>
          <p:cNvSpPr/>
          <p:nvPr/>
        </p:nvSpPr>
        <p:spPr>
          <a:xfrm>
            <a:off x="14399229" y="9536823"/>
            <a:ext cx="281940" cy="203835"/>
          </a:xfrm>
          <a:custGeom>
            <a:avLst/>
            <a:gdLst/>
            <a:ahLst/>
            <a:cxnLst/>
            <a:rect l="l" t="t" r="r" b="b"/>
            <a:pathLst>
              <a:path w="281940" h="203834">
                <a:moveTo>
                  <a:pt x="243556" y="189282"/>
                </a:moveTo>
                <a:lnTo>
                  <a:pt x="227816" y="191077"/>
                </a:lnTo>
                <a:lnTo>
                  <a:pt x="213181" y="190926"/>
                </a:lnTo>
                <a:lnTo>
                  <a:pt x="199532" y="189040"/>
                </a:lnTo>
                <a:lnTo>
                  <a:pt x="163324" y="175113"/>
                </a:lnTo>
                <a:lnTo>
                  <a:pt x="131749" y="153263"/>
                </a:lnTo>
                <a:lnTo>
                  <a:pt x="111700" y="137139"/>
                </a:lnTo>
                <a:lnTo>
                  <a:pt x="101621" y="129250"/>
                </a:lnTo>
                <a:lnTo>
                  <a:pt x="58198" y="103824"/>
                </a:lnTo>
                <a:lnTo>
                  <a:pt x="19062" y="97168"/>
                </a:lnTo>
                <a:lnTo>
                  <a:pt x="4136" y="98451"/>
                </a:lnTo>
                <a:lnTo>
                  <a:pt x="1760" y="87124"/>
                </a:lnTo>
                <a:lnTo>
                  <a:pt x="381" y="74253"/>
                </a:lnTo>
                <a:lnTo>
                  <a:pt x="0" y="60659"/>
                </a:lnTo>
                <a:lnTo>
                  <a:pt x="615" y="47160"/>
                </a:lnTo>
                <a:lnTo>
                  <a:pt x="2229" y="34575"/>
                </a:lnTo>
                <a:lnTo>
                  <a:pt x="17740" y="29665"/>
                </a:lnTo>
                <a:lnTo>
                  <a:pt x="31163" y="25159"/>
                </a:lnTo>
                <a:lnTo>
                  <a:pt x="43021" y="20941"/>
                </a:lnTo>
                <a:lnTo>
                  <a:pt x="53836" y="16891"/>
                </a:lnTo>
                <a:lnTo>
                  <a:pt x="64131" y="12890"/>
                </a:lnTo>
                <a:lnTo>
                  <a:pt x="74428" y="8820"/>
                </a:lnTo>
                <a:lnTo>
                  <a:pt x="85251" y="4563"/>
                </a:lnTo>
                <a:lnTo>
                  <a:pt x="97121" y="0"/>
                </a:lnTo>
                <a:lnTo>
                  <a:pt x="104988" y="9530"/>
                </a:lnTo>
                <a:lnTo>
                  <a:pt x="113207" y="17872"/>
                </a:lnTo>
                <a:lnTo>
                  <a:pt x="120834" y="26659"/>
                </a:lnTo>
                <a:lnTo>
                  <a:pt x="126927" y="37522"/>
                </a:lnTo>
                <a:lnTo>
                  <a:pt x="130543" y="52091"/>
                </a:lnTo>
                <a:lnTo>
                  <a:pt x="141720" y="53648"/>
                </a:lnTo>
                <a:lnTo>
                  <a:pt x="155041" y="54833"/>
                </a:lnTo>
                <a:lnTo>
                  <a:pt x="168927" y="55072"/>
                </a:lnTo>
                <a:lnTo>
                  <a:pt x="181800" y="53793"/>
                </a:lnTo>
                <a:lnTo>
                  <a:pt x="183789" y="68540"/>
                </a:lnTo>
                <a:lnTo>
                  <a:pt x="199543" y="105858"/>
                </a:lnTo>
                <a:lnTo>
                  <a:pt x="228008" y="132692"/>
                </a:lnTo>
                <a:lnTo>
                  <a:pt x="266652" y="148915"/>
                </a:lnTo>
                <a:lnTo>
                  <a:pt x="281358" y="151942"/>
                </a:lnTo>
                <a:lnTo>
                  <a:pt x="281259" y="167975"/>
                </a:lnTo>
                <a:lnTo>
                  <a:pt x="259435" y="202094"/>
                </a:lnTo>
                <a:lnTo>
                  <a:pt x="249687" y="203697"/>
                </a:lnTo>
                <a:lnTo>
                  <a:pt x="238647" y="202760"/>
                </a:lnTo>
                <a:lnTo>
                  <a:pt x="226528" y="199398"/>
                </a:lnTo>
                <a:lnTo>
                  <a:pt x="213543" y="193726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bk object 96"/>
          <p:cNvSpPr/>
          <p:nvPr/>
        </p:nvSpPr>
        <p:spPr>
          <a:xfrm>
            <a:off x="12383141" y="1413679"/>
            <a:ext cx="4025265" cy="7207884"/>
          </a:xfrm>
          <a:custGeom>
            <a:avLst/>
            <a:gdLst/>
            <a:ahLst/>
            <a:cxnLst/>
            <a:rect l="l" t="t" r="r" b="b"/>
            <a:pathLst>
              <a:path w="4025265" h="7207884">
                <a:moveTo>
                  <a:pt x="3935784" y="577072"/>
                </a:moveTo>
                <a:lnTo>
                  <a:pt x="3929389" y="533620"/>
                </a:lnTo>
                <a:lnTo>
                  <a:pt x="3919168" y="489421"/>
                </a:lnTo>
                <a:lnTo>
                  <a:pt x="3906823" y="445036"/>
                </a:lnTo>
                <a:lnTo>
                  <a:pt x="3898254" y="415619"/>
                </a:lnTo>
                <a:lnTo>
                  <a:pt x="3894056" y="401025"/>
                </a:lnTo>
                <a:lnTo>
                  <a:pt x="3882568" y="357950"/>
                </a:lnTo>
                <a:lnTo>
                  <a:pt x="3874062" y="316371"/>
                </a:lnTo>
                <a:lnTo>
                  <a:pt x="3870694" y="279781"/>
                </a:lnTo>
                <a:lnTo>
                  <a:pt x="3871417" y="268964"/>
                </a:lnTo>
                <a:lnTo>
                  <a:pt x="3872861" y="257449"/>
                </a:lnTo>
                <a:lnTo>
                  <a:pt x="3874830" y="245375"/>
                </a:lnTo>
                <a:lnTo>
                  <a:pt x="3877130" y="232881"/>
                </a:lnTo>
                <a:lnTo>
                  <a:pt x="3879564" y="220105"/>
                </a:lnTo>
                <a:lnTo>
                  <a:pt x="3881938" y="207187"/>
                </a:lnTo>
                <a:lnTo>
                  <a:pt x="3884056" y="194266"/>
                </a:lnTo>
                <a:lnTo>
                  <a:pt x="3885723" y="181481"/>
                </a:lnTo>
                <a:lnTo>
                  <a:pt x="3886744" y="168972"/>
                </a:lnTo>
                <a:lnTo>
                  <a:pt x="3886923" y="156876"/>
                </a:lnTo>
                <a:lnTo>
                  <a:pt x="3886064" y="145334"/>
                </a:lnTo>
                <a:lnTo>
                  <a:pt x="3868354" y="107477"/>
                </a:lnTo>
                <a:lnTo>
                  <a:pt x="3827681" y="91624"/>
                </a:lnTo>
                <a:lnTo>
                  <a:pt x="3815073" y="90752"/>
                </a:lnTo>
                <a:lnTo>
                  <a:pt x="3801897" y="90820"/>
                </a:lnTo>
                <a:lnTo>
                  <a:pt x="3761010" y="95187"/>
                </a:lnTo>
                <a:lnTo>
                  <a:pt x="3722377" y="102685"/>
                </a:lnTo>
                <a:lnTo>
                  <a:pt x="3710954" y="105189"/>
                </a:lnTo>
                <a:lnTo>
                  <a:pt x="3700599" y="107448"/>
                </a:lnTo>
                <a:lnTo>
                  <a:pt x="3654569" y="118092"/>
                </a:lnTo>
                <a:lnTo>
                  <a:pt x="3617325" y="129683"/>
                </a:lnTo>
                <a:lnTo>
                  <a:pt x="3579831" y="143148"/>
                </a:lnTo>
                <a:lnTo>
                  <a:pt x="3542129" y="157545"/>
                </a:lnTo>
                <a:lnTo>
                  <a:pt x="3523213" y="164800"/>
                </a:lnTo>
                <a:lnTo>
                  <a:pt x="3485281" y="178833"/>
                </a:lnTo>
                <a:lnTo>
                  <a:pt x="3447251" y="191448"/>
                </a:lnTo>
                <a:lnTo>
                  <a:pt x="3409164" y="201705"/>
                </a:lnTo>
                <a:lnTo>
                  <a:pt x="3371066" y="208662"/>
                </a:lnTo>
                <a:lnTo>
                  <a:pt x="3333000" y="211380"/>
                </a:lnTo>
                <a:lnTo>
                  <a:pt x="3313992" y="210855"/>
                </a:lnTo>
                <a:lnTo>
                  <a:pt x="3296046" y="209756"/>
                </a:lnTo>
                <a:lnTo>
                  <a:pt x="3279225" y="208859"/>
                </a:lnTo>
                <a:lnTo>
                  <a:pt x="3263414" y="208194"/>
                </a:lnTo>
                <a:lnTo>
                  <a:pt x="3248498" y="207790"/>
                </a:lnTo>
                <a:lnTo>
                  <a:pt x="3234362" y="207680"/>
                </a:lnTo>
                <a:lnTo>
                  <a:pt x="3220890" y="207893"/>
                </a:lnTo>
                <a:lnTo>
                  <a:pt x="3171353" y="212595"/>
                </a:lnTo>
                <a:lnTo>
                  <a:pt x="3123251" y="224922"/>
                </a:lnTo>
                <a:lnTo>
                  <a:pt x="3083685" y="240351"/>
                </a:lnTo>
                <a:lnTo>
                  <a:pt x="3037678" y="261998"/>
                </a:lnTo>
                <a:lnTo>
                  <a:pt x="3010779" y="275594"/>
                </a:lnTo>
                <a:lnTo>
                  <a:pt x="2997903" y="282083"/>
                </a:lnTo>
                <a:lnTo>
                  <a:pt x="2961074" y="299227"/>
                </a:lnTo>
                <a:lnTo>
                  <a:pt x="2914606" y="313276"/>
                </a:lnTo>
                <a:lnTo>
                  <a:pt x="2891752" y="314891"/>
                </a:lnTo>
                <a:lnTo>
                  <a:pt x="2880274" y="314029"/>
                </a:lnTo>
                <a:lnTo>
                  <a:pt x="2833053" y="297333"/>
                </a:lnTo>
                <a:lnTo>
                  <a:pt x="2795095" y="268360"/>
                </a:lnTo>
                <a:lnTo>
                  <a:pt x="2807109" y="260668"/>
                </a:lnTo>
                <a:lnTo>
                  <a:pt x="2816673" y="253313"/>
                </a:lnTo>
                <a:lnTo>
                  <a:pt x="2855707" y="232796"/>
                </a:lnTo>
                <a:lnTo>
                  <a:pt x="2871975" y="231279"/>
                </a:lnTo>
                <a:lnTo>
                  <a:pt x="2873157" y="220206"/>
                </a:lnTo>
                <a:lnTo>
                  <a:pt x="2874196" y="206892"/>
                </a:lnTo>
                <a:lnTo>
                  <a:pt x="2874491" y="192951"/>
                </a:lnTo>
                <a:lnTo>
                  <a:pt x="2873439" y="179993"/>
                </a:lnTo>
                <a:lnTo>
                  <a:pt x="2885220" y="179264"/>
                </a:lnTo>
                <a:lnTo>
                  <a:pt x="2897580" y="177895"/>
                </a:lnTo>
                <a:lnTo>
                  <a:pt x="2910293" y="176347"/>
                </a:lnTo>
                <a:lnTo>
                  <a:pt x="2923130" y="175082"/>
                </a:lnTo>
                <a:lnTo>
                  <a:pt x="2935868" y="174560"/>
                </a:lnTo>
                <a:lnTo>
                  <a:pt x="2948278" y="175243"/>
                </a:lnTo>
                <a:lnTo>
                  <a:pt x="2960135" y="177591"/>
                </a:lnTo>
                <a:lnTo>
                  <a:pt x="2969943" y="168640"/>
                </a:lnTo>
                <a:lnTo>
                  <a:pt x="2992519" y="134585"/>
                </a:lnTo>
                <a:lnTo>
                  <a:pt x="3004767" y="97554"/>
                </a:lnTo>
                <a:lnTo>
                  <a:pt x="3006541" y="86288"/>
                </a:lnTo>
                <a:lnTo>
                  <a:pt x="2993657" y="83378"/>
                </a:lnTo>
                <a:lnTo>
                  <a:pt x="2981225" y="79732"/>
                </a:lnTo>
                <a:lnTo>
                  <a:pt x="2934621" y="60142"/>
                </a:lnTo>
                <a:lnTo>
                  <a:pt x="2912205" y="48988"/>
                </a:lnTo>
                <a:lnTo>
                  <a:pt x="2900971" y="43483"/>
                </a:lnTo>
                <a:lnTo>
                  <a:pt x="2854221" y="24677"/>
                </a:lnTo>
                <a:lnTo>
                  <a:pt x="2815039" y="17907"/>
                </a:lnTo>
                <a:lnTo>
                  <a:pt x="2801633" y="17883"/>
                </a:lnTo>
                <a:lnTo>
                  <a:pt x="2788525" y="18652"/>
                </a:lnTo>
                <a:lnTo>
                  <a:pt x="2750735" y="24499"/>
                </a:lnTo>
                <a:lnTo>
                  <a:pt x="2714716" y="33085"/>
                </a:lnTo>
                <a:lnTo>
                  <a:pt x="2702985" y="35984"/>
                </a:lnTo>
                <a:lnTo>
                  <a:pt x="2656760" y="44504"/>
                </a:lnTo>
                <a:lnTo>
                  <a:pt x="2645251" y="45253"/>
                </a:lnTo>
                <a:lnTo>
                  <a:pt x="2633711" y="45204"/>
                </a:lnTo>
                <a:lnTo>
                  <a:pt x="2595226" y="37431"/>
                </a:lnTo>
                <a:lnTo>
                  <a:pt x="2554403" y="18519"/>
                </a:lnTo>
                <a:lnTo>
                  <a:pt x="2539097" y="9493"/>
                </a:lnTo>
                <a:lnTo>
                  <a:pt x="2532420" y="5761"/>
                </a:lnTo>
                <a:lnTo>
                  <a:pt x="2526281" y="2806"/>
                </a:lnTo>
                <a:lnTo>
                  <a:pt x="2520592" y="822"/>
                </a:lnTo>
                <a:lnTo>
                  <a:pt x="2515269" y="0"/>
                </a:lnTo>
                <a:lnTo>
                  <a:pt x="2510225" y="532"/>
                </a:lnTo>
                <a:lnTo>
                  <a:pt x="2486201" y="30258"/>
                </a:lnTo>
                <a:lnTo>
                  <a:pt x="2472930" y="72997"/>
                </a:lnTo>
                <a:lnTo>
                  <a:pt x="2470420" y="98703"/>
                </a:lnTo>
                <a:lnTo>
                  <a:pt x="2470977" y="110241"/>
                </a:lnTo>
                <a:lnTo>
                  <a:pt x="2482611" y="150499"/>
                </a:lnTo>
                <a:lnTo>
                  <a:pt x="2503795" y="187241"/>
                </a:lnTo>
                <a:lnTo>
                  <a:pt x="2509724" y="196802"/>
                </a:lnTo>
                <a:lnTo>
                  <a:pt x="2515678" y="206759"/>
                </a:lnTo>
                <a:lnTo>
                  <a:pt x="2521540" y="217235"/>
                </a:lnTo>
                <a:lnTo>
                  <a:pt x="2527198" y="228354"/>
                </a:lnTo>
                <a:lnTo>
                  <a:pt x="2535442" y="236364"/>
                </a:lnTo>
                <a:lnTo>
                  <a:pt x="2546642" y="244120"/>
                </a:lnTo>
                <a:lnTo>
                  <a:pt x="2557979" y="251883"/>
                </a:lnTo>
                <a:lnTo>
                  <a:pt x="2556067" y="265993"/>
                </a:lnTo>
                <a:lnTo>
                  <a:pt x="2552994" y="278996"/>
                </a:lnTo>
                <a:lnTo>
                  <a:pt x="2548835" y="290863"/>
                </a:lnTo>
                <a:lnTo>
                  <a:pt x="2543663" y="301568"/>
                </a:lnTo>
                <a:lnTo>
                  <a:pt x="2555702" y="300551"/>
                </a:lnTo>
                <a:lnTo>
                  <a:pt x="2604716" y="293206"/>
                </a:lnTo>
                <a:lnTo>
                  <a:pt x="2641708" y="277953"/>
                </a:lnTo>
                <a:lnTo>
                  <a:pt x="2653945" y="281533"/>
                </a:lnTo>
                <a:lnTo>
                  <a:pt x="2664475" y="290860"/>
                </a:lnTo>
                <a:lnTo>
                  <a:pt x="2672609" y="300953"/>
                </a:lnTo>
                <a:lnTo>
                  <a:pt x="2684385" y="297153"/>
                </a:lnTo>
                <a:lnTo>
                  <a:pt x="2697203" y="290931"/>
                </a:lnTo>
                <a:lnTo>
                  <a:pt x="2709278" y="285208"/>
                </a:lnTo>
                <a:lnTo>
                  <a:pt x="2722583" y="289266"/>
                </a:lnTo>
                <a:lnTo>
                  <a:pt x="2735402" y="295492"/>
                </a:lnTo>
                <a:lnTo>
                  <a:pt x="2747222" y="303013"/>
                </a:lnTo>
                <a:lnTo>
                  <a:pt x="2757534" y="310955"/>
                </a:lnTo>
                <a:lnTo>
                  <a:pt x="2765825" y="318446"/>
                </a:lnTo>
                <a:lnTo>
                  <a:pt x="2762521" y="328654"/>
                </a:lnTo>
                <a:lnTo>
                  <a:pt x="2740975" y="365095"/>
                </a:lnTo>
                <a:lnTo>
                  <a:pt x="2717217" y="393157"/>
                </a:lnTo>
                <a:lnTo>
                  <a:pt x="2708970" y="383385"/>
                </a:lnTo>
                <a:lnTo>
                  <a:pt x="2699476" y="374523"/>
                </a:lnTo>
                <a:lnTo>
                  <a:pt x="2689763" y="365944"/>
                </a:lnTo>
                <a:lnTo>
                  <a:pt x="2680860" y="357025"/>
                </a:lnTo>
                <a:lnTo>
                  <a:pt x="2667608" y="366643"/>
                </a:lnTo>
                <a:lnTo>
                  <a:pt x="2631229" y="391932"/>
                </a:lnTo>
                <a:lnTo>
                  <a:pt x="2597944" y="411937"/>
                </a:lnTo>
                <a:lnTo>
                  <a:pt x="2553997" y="430529"/>
                </a:lnTo>
                <a:lnTo>
                  <a:pt x="2505037" y="440056"/>
                </a:lnTo>
                <a:lnTo>
                  <a:pt x="2476799" y="441480"/>
                </a:lnTo>
                <a:lnTo>
                  <a:pt x="2461412" y="441367"/>
                </a:lnTo>
                <a:lnTo>
                  <a:pt x="2416489" y="438202"/>
                </a:lnTo>
                <a:lnTo>
                  <a:pt x="2378904" y="430511"/>
                </a:lnTo>
                <a:lnTo>
                  <a:pt x="2351577" y="423878"/>
                </a:lnTo>
                <a:lnTo>
                  <a:pt x="2337588" y="420604"/>
                </a:lnTo>
                <a:lnTo>
                  <a:pt x="2295749" y="412924"/>
                </a:lnTo>
                <a:lnTo>
                  <a:pt x="2269149" y="411238"/>
                </a:lnTo>
                <a:lnTo>
                  <a:pt x="2256593" y="411918"/>
                </a:lnTo>
                <a:lnTo>
                  <a:pt x="2214105" y="428638"/>
                </a:lnTo>
                <a:lnTo>
                  <a:pt x="2193687" y="460486"/>
                </a:lnTo>
                <a:lnTo>
                  <a:pt x="2181747" y="456661"/>
                </a:lnTo>
                <a:lnTo>
                  <a:pt x="2137910" y="431660"/>
                </a:lnTo>
                <a:lnTo>
                  <a:pt x="2117219" y="416038"/>
                </a:lnTo>
                <a:lnTo>
                  <a:pt x="2106899" y="408123"/>
                </a:lnTo>
                <a:lnTo>
                  <a:pt x="2075080" y="386270"/>
                </a:lnTo>
                <a:lnTo>
                  <a:pt x="2039301" y="372805"/>
                </a:lnTo>
                <a:lnTo>
                  <a:pt x="1995336" y="368769"/>
                </a:lnTo>
                <a:lnTo>
                  <a:pt x="1985353" y="368635"/>
                </a:lnTo>
                <a:lnTo>
                  <a:pt x="1975743" y="368373"/>
                </a:lnTo>
                <a:lnTo>
                  <a:pt x="1932748" y="356811"/>
                </a:lnTo>
                <a:lnTo>
                  <a:pt x="1910441" y="333085"/>
                </a:lnTo>
                <a:lnTo>
                  <a:pt x="1918026" y="322414"/>
                </a:lnTo>
                <a:lnTo>
                  <a:pt x="1929457" y="314090"/>
                </a:lnTo>
                <a:lnTo>
                  <a:pt x="1939331" y="307836"/>
                </a:lnTo>
                <a:lnTo>
                  <a:pt x="1935347" y="296240"/>
                </a:lnTo>
                <a:lnTo>
                  <a:pt x="1924635" y="248004"/>
                </a:lnTo>
                <a:lnTo>
                  <a:pt x="1922522" y="235822"/>
                </a:lnTo>
                <a:lnTo>
                  <a:pt x="1920338" y="223729"/>
                </a:lnTo>
                <a:lnTo>
                  <a:pt x="1907918" y="177594"/>
                </a:lnTo>
                <a:lnTo>
                  <a:pt x="1882482" y="138318"/>
                </a:lnTo>
                <a:lnTo>
                  <a:pt x="1861912" y="122617"/>
                </a:lnTo>
                <a:lnTo>
                  <a:pt x="1842997" y="143797"/>
                </a:lnTo>
                <a:lnTo>
                  <a:pt x="1823908" y="160662"/>
                </a:lnTo>
                <a:lnTo>
                  <a:pt x="1785200" y="183151"/>
                </a:lnTo>
                <a:lnTo>
                  <a:pt x="1745773" y="193481"/>
                </a:lnTo>
                <a:lnTo>
                  <a:pt x="1725784" y="195149"/>
                </a:lnTo>
                <a:lnTo>
                  <a:pt x="1705609" y="195052"/>
                </a:lnTo>
                <a:lnTo>
                  <a:pt x="1685245" y="193615"/>
                </a:lnTo>
                <a:lnTo>
                  <a:pt x="1664691" y="191264"/>
                </a:lnTo>
                <a:lnTo>
                  <a:pt x="1643944" y="188422"/>
                </a:lnTo>
                <a:lnTo>
                  <a:pt x="1623002" y="185515"/>
                </a:lnTo>
                <a:lnTo>
                  <a:pt x="1601864" y="182968"/>
                </a:lnTo>
                <a:lnTo>
                  <a:pt x="1580527" y="181206"/>
                </a:lnTo>
                <a:lnTo>
                  <a:pt x="1558988" y="180653"/>
                </a:lnTo>
                <a:lnTo>
                  <a:pt x="1537247" y="181735"/>
                </a:lnTo>
                <a:lnTo>
                  <a:pt x="1515301" y="184876"/>
                </a:lnTo>
                <a:lnTo>
                  <a:pt x="1493147" y="190501"/>
                </a:lnTo>
                <a:lnTo>
                  <a:pt x="1470784" y="199036"/>
                </a:lnTo>
                <a:lnTo>
                  <a:pt x="1448210" y="210906"/>
                </a:lnTo>
                <a:lnTo>
                  <a:pt x="1462599" y="233227"/>
                </a:lnTo>
                <a:lnTo>
                  <a:pt x="1472187" y="252359"/>
                </a:lnTo>
                <a:lnTo>
                  <a:pt x="1477353" y="268517"/>
                </a:lnTo>
                <a:lnTo>
                  <a:pt x="1478476" y="281917"/>
                </a:lnTo>
                <a:lnTo>
                  <a:pt x="1475936" y="292773"/>
                </a:lnTo>
                <a:lnTo>
                  <a:pt x="1436728" y="315081"/>
                </a:lnTo>
                <a:lnTo>
                  <a:pt x="1405005" y="316580"/>
                </a:lnTo>
                <a:lnTo>
                  <a:pt x="1387442" y="315669"/>
                </a:lnTo>
                <a:lnTo>
                  <a:pt x="1332497" y="308886"/>
                </a:lnTo>
                <a:lnTo>
                  <a:pt x="1297780" y="303141"/>
                </a:lnTo>
                <a:lnTo>
                  <a:pt x="1282133" y="300548"/>
                </a:lnTo>
                <a:lnTo>
                  <a:pt x="1268133" y="298429"/>
                </a:lnTo>
                <a:lnTo>
                  <a:pt x="1256160" y="296999"/>
                </a:lnTo>
                <a:lnTo>
                  <a:pt x="1245457" y="295972"/>
                </a:lnTo>
                <a:lnTo>
                  <a:pt x="1233747" y="294839"/>
                </a:lnTo>
                <a:lnTo>
                  <a:pt x="1194368" y="291442"/>
                </a:lnTo>
                <a:lnTo>
                  <a:pt x="1152378" y="289368"/>
                </a:lnTo>
                <a:lnTo>
                  <a:pt x="1138636" y="289264"/>
                </a:lnTo>
                <a:lnTo>
                  <a:pt x="1125321" y="289560"/>
                </a:lnTo>
                <a:lnTo>
                  <a:pt x="1079903" y="295991"/>
                </a:lnTo>
                <a:lnTo>
                  <a:pt x="1041704" y="313109"/>
                </a:lnTo>
                <a:lnTo>
                  <a:pt x="1013433" y="344457"/>
                </a:lnTo>
                <a:lnTo>
                  <a:pt x="1006456" y="359289"/>
                </a:lnTo>
                <a:lnTo>
                  <a:pt x="1002513" y="367420"/>
                </a:lnTo>
                <a:lnTo>
                  <a:pt x="973148" y="407977"/>
                </a:lnTo>
                <a:lnTo>
                  <a:pt x="936277" y="438956"/>
                </a:lnTo>
                <a:lnTo>
                  <a:pt x="897431" y="462827"/>
                </a:lnTo>
                <a:lnTo>
                  <a:pt x="871207" y="476860"/>
                </a:lnTo>
                <a:lnTo>
                  <a:pt x="858170" y="483778"/>
                </a:lnTo>
                <a:lnTo>
                  <a:pt x="820051" y="505994"/>
                </a:lnTo>
                <a:lnTo>
                  <a:pt x="784635" y="533661"/>
                </a:lnTo>
                <a:lnTo>
                  <a:pt x="753481" y="570966"/>
                </a:lnTo>
                <a:lnTo>
                  <a:pt x="735744" y="606770"/>
                </a:lnTo>
                <a:lnTo>
                  <a:pt x="730792" y="642761"/>
                </a:lnTo>
                <a:lnTo>
                  <a:pt x="730262" y="651118"/>
                </a:lnTo>
                <a:lnTo>
                  <a:pt x="716170" y="692513"/>
                </a:lnTo>
                <a:lnTo>
                  <a:pt x="686942" y="718616"/>
                </a:lnTo>
                <a:lnTo>
                  <a:pt x="649970" y="737280"/>
                </a:lnTo>
                <a:lnTo>
                  <a:pt x="602091" y="747250"/>
                </a:lnTo>
                <a:lnTo>
                  <a:pt x="590539" y="747181"/>
                </a:lnTo>
                <a:lnTo>
                  <a:pt x="546749" y="737115"/>
                </a:lnTo>
                <a:lnTo>
                  <a:pt x="536530" y="732228"/>
                </a:lnTo>
                <a:lnTo>
                  <a:pt x="536662" y="745504"/>
                </a:lnTo>
                <a:lnTo>
                  <a:pt x="535534" y="784764"/>
                </a:lnTo>
                <a:lnTo>
                  <a:pt x="531034" y="822922"/>
                </a:lnTo>
                <a:lnTo>
                  <a:pt x="517383" y="871540"/>
                </a:lnTo>
                <a:lnTo>
                  <a:pt x="499602" y="905899"/>
                </a:lnTo>
                <a:lnTo>
                  <a:pt x="491963" y="916889"/>
                </a:lnTo>
                <a:lnTo>
                  <a:pt x="480483" y="916523"/>
                </a:lnTo>
                <a:lnTo>
                  <a:pt x="467956" y="917758"/>
                </a:lnTo>
                <a:lnTo>
                  <a:pt x="454930" y="919707"/>
                </a:lnTo>
                <a:lnTo>
                  <a:pt x="441956" y="921483"/>
                </a:lnTo>
                <a:lnTo>
                  <a:pt x="429584" y="922199"/>
                </a:lnTo>
                <a:lnTo>
                  <a:pt x="432121" y="947182"/>
                </a:lnTo>
                <a:lnTo>
                  <a:pt x="431677" y="992847"/>
                </a:lnTo>
                <a:lnTo>
                  <a:pt x="424234" y="1032718"/>
                </a:lnTo>
                <a:lnTo>
                  <a:pt x="400889" y="1081510"/>
                </a:lnTo>
                <a:lnTo>
                  <a:pt x="364219" y="1116877"/>
                </a:lnTo>
                <a:lnTo>
                  <a:pt x="315679" y="1138585"/>
                </a:lnTo>
                <a:lnTo>
                  <a:pt x="277442" y="1145353"/>
                </a:lnTo>
                <a:lnTo>
                  <a:pt x="256722" y="1146400"/>
                </a:lnTo>
                <a:lnTo>
                  <a:pt x="235006" y="1145877"/>
                </a:lnTo>
                <a:lnTo>
                  <a:pt x="212348" y="1143776"/>
                </a:lnTo>
                <a:lnTo>
                  <a:pt x="188801" y="1140088"/>
                </a:lnTo>
                <a:lnTo>
                  <a:pt x="183023" y="1149648"/>
                </a:lnTo>
                <a:lnTo>
                  <a:pt x="163263" y="1184968"/>
                </a:lnTo>
                <a:lnTo>
                  <a:pt x="145481" y="1220925"/>
                </a:lnTo>
                <a:lnTo>
                  <a:pt x="141241" y="1230982"/>
                </a:lnTo>
                <a:lnTo>
                  <a:pt x="151834" y="1239542"/>
                </a:lnTo>
                <a:lnTo>
                  <a:pt x="160312" y="1248125"/>
                </a:lnTo>
                <a:lnTo>
                  <a:pt x="166795" y="1256716"/>
                </a:lnTo>
                <a:lnTo>
                  <a:pt x="171407" y="1265298"/>
                </a:lnTo>
                <a:lnTo>
                  <a:pt x="174270" y="1273854"/>
                </a:lnTo>
                <a:lnTo>
                  <a:pt x="175506" y="1282369"/>
                </a:lnTo>
                <a:lnTo>
                  <a:pt x="175239" y="1290826"/>
                </a:lnTo>
                <a:lnTo>
                  <a:pt x="155632" y="1331671"/>
                </a:lnTo>
                <a:lnTo>
                  <a:pt x="125375" y="1361641"/>
                </a:lnTo>
                <a:lnTo>
                  <a:pt x="108084" y="1375364"/>
                </a:lnTo>
                <a:lnTo>
                  <a:pt x="115791" y="1388351"/>
                </a:lnTo>
                <a:lnTo>
                  <a:pt x="131907" y="1433792"/>
                </a:lnTo>
                <a:lnTo>
                  <a:pt x="132681" y="1444953"/>
                </a:lnTo>
                <a:lnTo>
                  <a:pt x="132320" y="1456606"/>
                </a:lnTo>
                <a:lnTo>
                  <a:pt x="130910" y="1469035"/>
                </a:lnTo>
                <a:lnTo>
                  <a:pt x="128536" y="1482526"/>
                </a:lnTo>
                <a:lnTo>
                  <a:pt x="136188" y="1494444"/>
                </a:lnTo>
                <a:lnTo>
                  <a:pt x="142995" y="1506072"/>
                </a:lnTo>
                <a:lnTo>
                  <a:pt x="149228" y="1517240"/>
                </a:lnTo>
                <a:lnTo>
                  <a:pt x="155162" y="1527781"/>
                </a:lnTo>
                <a:lnTo>
                  <a:pt x="161072" y="1537524"/>
                </a:lnTo>
                <a:lnTo>
                  <a:pt x="155108" y="1541053"/>
                </a:lnTo>
                <a:lnTo>
                  <a:pt x="147704" y="1542488"/>
                </a:lnTo>
                <a:lnTo>
                  <a:pt x="140402" y="1543986"/>
                </a:lnTo>
                <a:lnTo>
                  <a:pt x="138731" y="1556382"/>
                </a:lnTo>
                <a:lnTo>
                  <a:pt x="136991" y="1568786"/>
                </a:lnTo>
                <a:lnTo>
                  <a:pt x="135223" y="1581201"/>
                </a:lnTo>
                <a:lnTo>
                  <a:pt x="133468" y="1593628"/>
                </a:lnTo>
                <a:lnTo>
                  <a:pt x="127406" y="1643525"/>
                </a:lnTo>
                <a:lnTo>
                  <a:pt x="124855" y="1693848"/>
                </a:lnTo>
                <a:lnTo>
                  <a:pt x="125074" y="1706516"/>
                </a:lnTo>
                <a:lnTo>
                  <a:pt x="129319" y="1744517"/>
                </a:lnTo>
                <a:lnTo>
                  <a:pt x="148097" y="1784256"/>
                </a:lnTo>
                <a:lnTo>
                  <a:pt x="153572" y="1792514"/>
                </a:lnTo>
                <a:lnTo>
                  <a:pt x="158787" y="1800474"/>
                </a:lnTo>
                <a:lnTo>
                  <a:pt x="163458" y="1808321"/>
                </a:lnTo>
                <a:lnTo>
                  <a:pt x="167298" y="1816243"/>
                </a:lnTo>
                <a:lnTo>
                  <a:pt x="170022" y="1824424"/>
                </a:lnTo>
                <a:lnTo>
                  <a:pt x="171345" y="1833051"/>
                </a:lnTo>
                <a:lnTo>
                  <a:pt x="170980" y="1842310"/>
                </a:lnTo>
                <a:lnTo>
                  <a:pt x="168643" y="1852387"/>
                </a:lnTo>
                <a:lnTo>
                  <a:pt x="164048" y="1863469"/>
                </a:lnTo>
                <a:lnTo>
                  <a:pt x="156908" y="1875741"/>
                </a:lnTo>
                <a:lnTo>
                  <a:pt x="162651" y="1888834"/>
                </a:lnTo>
                <a:lnTo>
                  <a:pt x="169711" y="1898023"/>
                </a:lnTo>
                <a:lnTo>
                  <a:pt x="176597" y="1908107"/>
                </a:lnTo>
                <a:lnTo>
                  <a:pt x="162925" y="1916834"/>
                </a:lnTo>
                <a:lnTo>
                  <a:pt x="150812" y="1926858"/>
                </a:lnTo>
                <a:lnTo>
                  <a:pt x="122089" y="1963061"/>
                </a:lnTo>
                <a:lnTo>
                  <a:pt x="101126" y="2004999"/>
                </a:lnTo>
                <a:lnTo>
                  <a:pt x="89138" y="2033946"/>
                </a:lnTo>
                <a:lnTo>
                  <a:pt x="83217" y="2048221"/>
                </a:lnTo>
                <a:lnTo>
                  <a:pt x="63652" y="2088275"/>
                </a:lnTo>
                <a:lnTo>
                  <a:pt x="37725" y="2120711"/>
                </a:lnTo>
                <a:lnTo>
                  <a:pt x="727" y="2141077"/>
                </a:lnTo>
                <a:lnTo>
                  <a:pt x="0" y="2156804"/>
                </a:lnTo>
                <a:lnTo>
                  <a:pt x="14219" y="2199885"/>
                </a:lnTo>
                <a:lnTo>
                  <a:pt x="24404" y="2211101"/>
                </a:lnTo>
                <a:lnTo>
                  <a:pt x="35681" y="2206859"/>
                </a:lnTo>
                <a:lnTo>
                  <a:pt x="48569" y="2202393"/>
                </a:lnTo>
                <a:lnTo>
                  <a:pt x="61329" y="2197585"/>
                </a:lnTo>
                <a:lnTo>
                  <a:pt x="72225" y="2192320"/>
                </a:lnTo>
                <a:lnTo>
                  <a:pt x="81068" y="2203712"/>
                </a:lnTo>
                <a:lnTo>
                  <a:pt x="90787" y="2212913"/>
                </a:lnTo>
                <a:lnTo>
                  <a:pt x="101102" y="2220516"/>
                </a:lnTo>
                <a:lnTo>
                  <a:pt x="111731" y="2227117"/>
                </a:lnTo>
                <a:lnTo>
                  <a:pt x="122393" y="2233310"/>
                </a:lnTo>
                <a:lnTo>
                  <a:pt x="132805" y="2239689"/>
                </a:lnTo>
                <a:lnTo>
                  <a:pt x="142687" y="2246850"/>
                </a:lnTo>
                <a:lnTo>
                  <a:pt x="153123" y="2237782"/>
                </a:lnTo>
                <a:lnTo>
                  <a:pt x="163921" y="2230583"/>
                </a:lnTo>
                <a:lnTo>
                  <a:pt x="175016" y="2225125"/>
                </a:lnTo>
                <a:lnTo>
                  <a:pt x="186343" y="2221278"/>
                </a:lnTo>
                <a:lnTo>
                  <a:pt x="197836" y="2218913"/>
                </a:lnTo>
                <a:lnTo>
                  <a:pt x="209428" y="2217902"/>
                </a:lnTo>
                <a:lnTo>
                  <a:pt x="221056" y="2218116"/>
                </a:lnTo>
                <a:lnTo>
                  <a:pt x="266602" y="2228640"/>
                </a:lnTo>
                <a:lnTo>
                  <a:pt x="287880" y="2237899"/>
                </a:lnTo>
                <a:lnTo>
                  <a:pt x="285914" y="2226922"/>
                </a:lnTo>
                <a:lnTo>
                  <a:pt x="283826" y="2213780"/>
                </a:lnTo>
                <a:lnTo>
                  <a:pt x="281492" y="2200290"/>
                </a:lnTo>
                <a:lnTo>
                  <a:pt x="292487" y="2197506"/>
                </a:lnTo>
                <a:lnTo>
                  <a:pt x="303553" y="2194224"/>
                </a:lnTo>
                <a:lnTo>
                  <a:pt x="314709" y="2190613"/>
                </a:lnTo>
                <a:lnTo>
                  <a:pt x="325977" y="2186843"/>
                </a:lnTo>
                <a:lnTo>
                  <a:pt x="337377" y="2183084"/>
                </a:lnTo>
                <a:lnTo>
                  <a:pt x="384702" y="2171554"/>
                </a:lnTo>
                <a:lnTo>
                  <a:pt x="409685" y="2170270"/>
                </a:lnTo>
                <a:lnTo>
                  <a:pt x="422578" y="2171343"/>
                </a:lnTo>
                <a:lnTo>
                  <a:pt x="435765" y="2173785"/>
                </a:lnTo>
                <a:lnTo>
                  <a:pt x="444240" y="2164802"/>
                </a:lnTo>
                <a:lnTo>
                  <a:pt x="448700" y="2151379"/>
                </a:lnTo>
                <a:lnTo>
                  <a:pt x="460565" y="2151024"/>
                </a:lnTo>
                <a:lnTo>
                  <a:pt x="473008" y="2156026"/>
                </a:lnTo>
                <a:lnTo>
                  <a:pt x="481799" y="2159281"/>
                </a:lnTo>
                <a:lnTo>
                  <a:pt x="479796" y="2153091"/>
                </a:lnTo>
                <a:lnTo>
                  <a:pt x="480190" y="2146970"/>
                </a:lnTo>
                <a:lnTo>
                  <a:pt x="483086" y="2140925"/>
                </a:lnTo>
                <a:lnTo>
                  <a:pt x="493985" y="2140267"/>
                </a:lnTo>
                <a:lnTo>
                  <a:pt x="511180" y="2140184"/>
                </a:lnTo>
                <a:lnTo>
                  <a:pt x="518018" y="2128402"/>
                </a:lnTo>
                <a:lnTo>
                  <a:pt x="521171" y="2116704"/>
                </a:lnTo>
                <a:lnTo>
                  <a:pt x="533114" y="2114929"/>
                </a:lnTo>
                <a:lnTo>
                  <a:pt x="545148" y="2113086"/>
                </a:lnTo>
                <a:lnTo>
                  <a:pt x="593780" y="2106889"/>
                </a:lnTo>
                <a:lnTo>
                  <a:pt x="618109" y="2105788"/>
                </a:lnTo>
                <a:lnTo>
                  <a:pt x="630205" y="2106061"/>
                </a:lnTo>
                <a:lnTo>
                  <a:pt x="677656" y="2114796"/>
                </a:lnTo>
                <a:lnTo>
                  <a:pt x="711691" y="2131961"/>
                </a:lnTo>
                <a:lnTo>
                  <a:pt x="720160" y="2122863"/>
                </a:lnTo>
                <a:lnTo>
                  <a:pt x="742294" y="2088965"/>
                </a:lnTo>
                <a:lnTo>
                  <a:pt x="742918" y="2077686"/>
                </a:lnTo>
                <a:lnTo>
                  <a:pt x="740787" y="2063914"/>
                </a:lnTo>
                <a:lnTo>
                  <a:pt x="753515" y="2063767"/>
                </a:lnTo>
                <a:lnTo>
                  <a:pt x="765866" y="2062982"/>
                </a:lnTo>
                <a:lnTo>
                  <a:pt x="777898" y="2061727"/>
                </a:lnTo>
                <a:lnTo>
                  <a:pt x="789666" y="2060168"/>
                </a:lnTo>
                <a:lnTo>
                  <a:pt x="801229" y="2058473"/>
                </a:lnTo>
                <a:lnTo>
                  <a:pt x="812642" y="2056809"/>
                </a:lnTo>
                <a:lnTo>
                  <a:pt x="823963" y="2055343"/>
                </a:lnTo>
                <a:lnTo>
                  <a:pt x="835248" y="2054244"/>
                </a:lnTo>
                <a:lnTo>
                  <a:pt x="846553" y="2053677"/>
                </a:lnTo>
                <a:lnTo>
                  <a:pt x="857937" y="2053810"/>
                </a:lnTo>
                <a:lnTo>
                  <a:pt x="905382" y="2064691"/>
                </a:lnTo>
                <a:lnTo>
                  <a:pt x="918005" y="2070834"/>
                </a:lnTo>
                <a:lnTo>
                  <a:pt x="928656" y="2061676"/>
                </a:lnTo>
                <a:lnTo>
                  <a:pt x="938813" y="2052813"/>
                </a:lnTo>
                <a:lnTo>
                  <a:pt x="948608" y="2044255"/>
                </a:lnTo>
                <a:lnTo>
                  <a:pt x="958174" y="2036008"/>
                </a:lnTo>
                <a:lnTo>
                  <a:pt x="996787" y="2006299"/>
                </a:lnTo>
                <a:lnTo>
                  <a:pt x="1029814" y="1987680"/>
                </a:lnTo>
                <a:lnTo>
                  <a:pt x="1032810" y="1976312"/>
                </a:lnTo>
                <a:lnTo>
                  <a:pt x="1031298" y="1961973"/>
                </a:lnTo>
                <a:lnTo>
                  <a:pt x="1029402" y="1951213"/>
                </a:lnTo>
                <a:lnTo>
                  <a:pt x="1039837" y="1956805"/>
                </a:lnTo>
                <a:lnTo>
                  <a:pt x="1050333" y="1964232"/>
                </a:lnTo>
                <a:lnTo>
                  <a:pt x="1059907" y="1973558"/>
                </a:lnTo>
                <a:lnTo>
                  <a:pt x="1071758" y="1970533"/>
                </a:lnTo>
                <a:lnTo>
                  <a:pt x="1080566" y="1963002"/>
                </a:lnTo>
                <a:lnTo>
                  <a:pt x="1093643" y="1968670"/>
                </a:lnTo>
                <a:lnTo>
                  <a:pt x="1105863" y="1974333"/>
                </a:lnTo>
                <a:lnTo>
                  <a:pt x="1149393" y="1997715"/>
                </a:lnTo>
                <a:lnTo>
                  <a:pt x="1180898" y="2017095"/>
                </a:lnTo>
                <a:lnTo>
                  <a:pt x="1196367" y="1999682"/>
                </a:lnTo>
                <a:lnTo>
                  <a:pt x="1223891" y="1972975"/>
                </a:lnTo>
                <a:lnTo>
                  <a:pt x="1258677" y="1950537"/>
                </a:lnTo>
                <a:lnTo>
                  <a:pt x="1288915" y="1944968"/>
                </a:lnTo>
                <a:lnTo>
                  <a:pt x="1298616" y="1946028"/>
                </a:lnTo>
                <a:lnTo>
                  <a:pt x="1339140" y="1960097"/>
                </a:lnTo>
                <a:lnTo>
                  <a:pt x="1350378" y="1965181"/>
                </a:lnTo>
                <a:lnTo>
                  <a:pt x="1362331" y="1970533"/>
                </a:lnTo>
                <a:lnTo>
                  <a:pt x="1375133" y="1975978"/>
                </a:lnTo>
                <a:lnTo>
                  <a:pt x="1388920" y="1981335"/>
                </a:lnTo>
                <a:lnTo>
                  <a:pt x="1403827" y="1986428"/>
                </a:lnTo>
                <a:lnTo>
                  <a:pt x="1419990" y="1991077"/>
                </a:lnTo>
                <a:lnTo>
                  <a:pt x="1408815" y="2000159"/>
                </a:lnTo>
                <a:lnTo>
                  <a:pt x="1385877" y="2038869"/>
                </a:lnTo>
                <a:lnTo>
                  <a:pt x="1385354" y="2048589"/>
                </a:lnTo>
                <a:lnTo>
                  <a:pt x="1386824" y="2058105"/>
                </a:lnTo>
                <a:lnTo>
                  <a:pt x="1411718" y="2091916"/>
                </a:lnTo>
                <a:lnTo>
                  <a:pt x="1422466" y="2098751"/>
                </a:lnTo>
                <a:lnTo>
                  <a:pt x="1420496" y="2110647"/>
                </a:lnTo>
                <a:lnTo>
                  <a:pt x="1408045" y="2148516"/>
                </a:lnTo>
                <a:lnTo>
                  <a:pt x="1390742" y="2184372"/>
                </a:lnTo>
                <a:lnTo>
                  <a:pt x="1384998" y="2194702"/>
                </a:lnTo>
                <a:lnTo>
                  <a:pt x="1373906" y="2191263"/>
                </a:lnTo>
                <a:lnTo>
                  <a:pt x="1361373" y="2187880"/>
                </a:lnTo>
                <a:lnTo>
                  <a:pt x="1348195" y="2184225"/>
                </a:lnTo>
                <a:lnTo>
                  <a:pt x="1335167" y="2179968"/>
                </a:lnTo>
                <a:lnTo>
                  <a:pt x="1323085" y="2174782"/>
                </a:lnTo>
                <a:lnTo>
                  <a:pt x="1312744" y="2168337"/>
                </a:lnTo>
                <a:lnTo>
                  <a:pt x="1307955" y="2178547"/>
                </a:lnTo>
                <a:lnTo>
                  <a:pt x="1307012" y="2189919"/>
                </a:lnTo>
                <a:lnTo>
                  <a:pt x="1295259" y="2192506"/>
                </a:lnTo>
                <a:lnTo>
                  <a:pt x="1282797" y="2195681"/>
                </a:lnTo>
                <a:lnTo>
                  <a:pt x="1269946" y="2198988"/>
                </a:lnTo>
                <a:lnTo>
                  <a:pt x="1257022" y="2201973"/>
                </a:lnTo>
                <a:lnTo>
                  <a:pt x="1244345" y="2204182"/>
                </a:lnTo>
                <a:lnTo>
                  <a:pt x="1232232" y="2205159"/>
                </a:lnTo>
                <a:lnTo>
                  <a:pt x="1221002" y="2204451"/>
                </a:lnTo>
                <a:lnTo>
                  <a:pt x="1224243" y="2216560"/>
                </a:lnTo>
                <a:lnTo>
                  <a:pt x="1226475" y="2228631"/>
                </a:lnTo>
                <a:lnTo>
                  <a:pt x="1227678" y="2240507"/>
                </a:lnTo>
                <a:lnTo>
                  <a:pt x="1227835" y="2252026"/>
                </a:lnTo>
                <a:lnTo>
                  <a:pt x="1226928" y="2263030"/>
                </a:lnTo>
                <a:lnTo>
                  <a:pt x="1212291" y="2298710"/>
                </a:lnTo>
                <a:lnTo>
                  <a:pt x="1179165" y="2313406"/>
                </a:lnTo>
                <a:lnTo>
                  <a:pt x="1167858" y="2312607"/>
                </a:lnTo>
                <a:lnTo>
                  <a:pt x="1155304" y="2309700"/>
                </a:lnTo>
                <a:lnTo>
                  <a:pt x="1150097" y="2321507"/>
                </a:lnTo>
                <a:lnTo>
                  <a:pt x="1134091" y="2356122"/>
                </a:lnTo>
                <a:lnTo>
                  <a:pt x="1109845" y="2397090"/>
                </a:lnTo>
                <a:lnTo>
                  <a:pt x="1079131" y="2426940"/>
                </a:lnTo>
                <a:lnTo>
                  <a:pt x="1038513" y="2440007"/>
                </a:lnTo>
                <a:lnTo>
                  <a:pt x="1026409" y="2439988"/>
                </a:lnTo>
                <a:lnTo>
                  <a:pt x="1013417" y="2438477"/>
                </a:lnTo>
                <a:lnTo>
                  <a:pt x="999483" y="2435386"/>
                </a:lnTo>
                <a:lnTo>
                  <a:pt x="994493" y="2446138"/>
                </a:lnTo>
                <a:lnTo>
                  <a:pt x="991648" y="2459288"/>
                </a:lnTo>
                <a:lnTo>
                  <a:pt x="990282" y="2472615"/>
                </a:lnTo>
                <a:lnTo>
                  <a:pt x="979008" y="2463538"/>
                </a:lnTo>
                <a:lnTo>
                  <a:pt x="937658" y="2449725"/>
                </a:lnTo>
                <a:lnTo>
                  <a:pt x="915103" y="2448649"/>
                </a:lnTo>
                <a:lnTo>
                  <a:pt x="902323" y="2447650"/>
                </a:lnTo>
                <a:lnTo>
                  <a:pt x="889212" y="2454159"/>
                </a:lnTo>
                <a:lnTo>
                  <a:pt x="879213" y="2459737"/>
                </a:lnTo>
                <a:lnTo>
                  <a:pt x="871396" y="2464506"/>
                </a:lnTo>
                <a:lnTo>
                  <a:pt x="864831" y="2468588"/>
                </a:lnTo>
                <a:lnTo>
                  <a:pt x="858588" y="2472107"/>
                </a:lnTo>
                <a:lnTo>
                  <a:pt x="851738" y="2475185"/>
                </a:lnTo>
                <a:lnTo>
                  <a:pt x="843352" y="2477945"/>
                </a:lnTo>
                <a:lnTo>
                  <a:pt x="832498" y="2480510"/>
                </a:lnTo>
                <a:lnTo>
                  <a:pt x="818249" y="2483002"/>
                </a:lnTo>
                <a:lnTo>
                  <a:pt x="814685" y="2491414"/>
                </a:lnTo>
                <a:lnTo>
                  <a:pt x="813131" y="2507604"/>
                </a:lnTo>
                <a:lnTo>
                  <a:pt x="813458" y="2517709"/>
                </a:lnTo>
                <a:lnTo>
                  <a:pt x="830121" y="2517490"/>
                </a:lnTo>
                <a:lnTo>
                  <a:pt x="843547" y="2519451"/>
                </a:lnTo>
                <a:lnTo>
                  <a:pt x="854569" y="2523268"/>
                </a:lnTo>
                <a:lnTo>
                  <a:pt x="864021" y="2528619"/>
                </a:lnTo>
                <a:lnTo>
                  <a:pt x="872736" y="2535179"/>
                </a:lnTo>
                <a:lnTo>
                  <a:pt x="881549" y="2542627"/>
                </a:lnTo>
                <a:lnTo>
                  <a:pt x="891292" y="2550638"/>
                </a:lnTo>
                <a:lnTo>
                  <a:pt x="883907" y="2563817"/>
                </a:lnTo>
                <a:lnTo>
                  <a:pt x="879013" y="2576006"/>
                </a:lnTo>
                <a:lnTo>
                  <a:pt x="876452" y="2587205"/>
                </a:lnTo>
                <a:lnTo>
                  <a:pt x="876069" y="2597415"/>
                </a:lnTo>
                <a:lnTo>
                  <a:pt x="877704" y="2606636"/>
                </a:lnTo>
                <a:lnTo>
                  <a:pt x="910662" y="2637915"/>
                </a:lnTo>
                <a:lnTo>
                  <a:pt x="957330" y="2645167"/>
                </a:lnTo>
                <a:lnTo>
                  <a:pt x="979687" y="2630721"/>
                </a:lnTo>
                <a:lnTo>
                  <a:pt x="999922" y="2623169"/>
                </a:lnTo>
                <a:lnTo>
                  <a:pt x="1050000" y="2634400"/>
                </a:lnTo>
                <a:lnTo>
                  <a:pt x="1076634" y="2662648"/>
                </a:lnTo>
                <a:lnTo>
                  <a:pt x="1099832" y="2700527"/>
                </a:lnTo>
                <a:lnTo>
                  <a:pt x="1121278" y="2742055"/>
                </a:lnTo>
                <a:lnTo>
                  <a:pt x="1131871" y="2762318"/>
                </a:lnTo>
                <a:lnTo>
                  <a:pt x="1153847" y="2798106"/>
                </a:lnTo>
                <a:lnTo>
                  <a:pt x="1191947" y="2828723"/>
                </a:lnTo>
                <a:lnTo>
                  <a:pt x="1206859" y="2829788"/>
                </a:lnTo>
                <a:lnTo>
                  <a:pt x="1223227" y="2825036"/>
                </a:lnTo>
                <a:lnTo>
                  <a:pt x="1241263" y="2813720"/>
                </a:lnTo>
                <a:lnTo>
                  <a:pt x="1246331" y="2825331"/>
                </a:lnTo>
                <a:lnTo>
                  <a:pt x="1264465" y="2859702"/>
                </a:lnTo>
                <a:lnTo>
                  <a:pt x="1277798" y="2882308"/>
                </a:lnTo>
                <a:lnTo>
                  <a:pt x="1284479" y="2893542"/>
                </a:lnTo>
                <a:lnTo>
                  <a:pt x="1303146" y="2927066"/>
                </a:lnTo>
                <a:lnTo>
                  <a:pt x="1317234" y="2960485"/>
                </a:lnTo>
                <a:lnTo>
                  <a:pt x="1305178" y="2965532"/>
                </a:lnTo>
                <a:lnTo>
                  <a:pt x="1293623" y="2971334"/>
                </a:lnTo>
                <a:lnTo>
                  <a:pt x="1282292" y="2977269"/>
                </a:lnTo>
                <a:lnTo>
                  <a:pt x="1270906" y="2982716"/>
                </a:lnTo>
                <a:lnTo>
                  <a:pt x="1259188" y="2987053"/>
                </a:lnTo>
                <a:lnTo>
                  <a:pt x="1270759" y="2991066"/>
                </a:lnTo>
                <a:lnTo>
                  <a:pt x="1282190" y="2995436"/>
                </a:lnTo>
                <a:lnTo>
                  <a:pt x="1293789" y="2999547"/>
                </a:lnTo>
                <a:lnTo>
                  <a:pt x="1305869" y="3002783"/>
                </a:lnTo>
                <a:lnTo>
                  <a:pt x="1318737" y="3004528"/>
                </a:lnTo>
                <a:lnTo>
                  <a:pt x="1333639" y="3010928"/>
                </a:lnTo>
                <a:lnTo>
                  <a:pt x="1341729" y="3017249"/>
                </a:lnTo>
                <a:lnTo>
                  <a:pt x="1342241" y="3027082"/>
                </a:lnTo>
                <a:lnTo>
                  <a:pt x="1341698" y="3044085"/>
                </a:lnTo>
                <a:lnTo>
                  <a:pt x="1340818" y="3060128"/>
                </a:lnTo>
                <a:lnTo>
                  <a:pt x="1328573" y="3060356"/>
                </a:lnTo>
                <a:lnTo>
                  <a:pt x="1316013" y="3061515"/>
                </a:lnTo>
                <a:lnTo>
                  <a:pt x="1303255" y="3063271"/>
                </a:lnTo>
                <a:lnTo>
                  <a:pt x="1290415" y="3065289"/>
                </a:lnTo>
                <a:lnTo>
                  <a:pt x="1277611" y="3067237"/>
                </a:lnTo>
                <a:lnTo>
                  <a:pt x="1264958" y="3068780"/>
                </a:lnTo>
                <a:lnTo>
                  <a:pt x="1252575" y="3069585"/>
                </a:lnTo>
                <a:lnTo>
                  <a:pt x="1240576" y="3069317"/>
                </a:lnTo>
                <a:lnTo>
                  <a:pt x="1230320" y="3078419"/>
                </a:lnTo>
                <a:lnTo>
                  <a:pt x="1201948" y="3107733"/>
                </a:lnTo>
                <a:lnTo>
                  <a:pt x="1186703" y="3125959"/>
                </a:lnTo>
                <a:lnTo>
                  <a:pt x="1188697" y="3137562"/>
                </a:lnTo>
                <a:lnTo>
                  <a:pt x="1210386" y="3180201"/>
                </a:lnTo>
                <a:lnTo>
                  <a:pt x="1233907" y="3209966"/>
                </a:lnTo>
                <a:lnTo>
                  <a:pt x="1241768" y="3219798"/>
                </a:lnTo>
                <a:lnTo>
                  <a:pt x="1266512" y="3260349"/>
                </a:lnTo>
                <a:lnTo>
                  <a:pt x="1271291" y="3282230"/>
                </a:lnTo>
                <a:lnTo>
                  <a:pt x="1270889" y="3293790"/>
                </a:lnTo>
                <a:lnTo>
                  <a:pt x="1268286" y="3305847"/>
                </a:lnTo>
                <a:lnTo>
                  <a:pt x="1263226" y="3318463"/>
                </a:lnTo>
                <a:lnTo>
                  <a:pt x="1255455" y="3331700"/>
                </a:lnTo>
                <a:lnTo>
                  <a:pt x="1244717" y="3345621"/>
                </a:lnTo>
                <a:lnTo>
                  <a:pt x="1260252" y="3356806"/>
                </a:lnTo>
                <a:lnTo>
                  <a:pt x="1274235" y="3364102"/>
                </a:lnTo>
                <a:lnTo>
                  <a:pt x="1286827" y="3367935"/>
                </a:lnTo>
                <a:lnTo>
                  <a:pt x="1298194" y="3368730"/>
                </a:lnTo>
                <a:lnTo>
                  <a:pt x="1308498" y="3366912"/>
                </a:lnTo>
                <a:lnTo>
                  <a:pt x="1342353" y="3342010"/>
                </a:lnTo>
                <a:lnTo>
                  <a:pt x="1357152" y="3324932"/>
                </a:lnTo>
                <a:lnTo>
                  <a:pt x="1364592" y="3316724"/>
                </a:lnTo>
                <a:lnTo>
                  <a:pt x="1398425" y="3296018"/>
                </a:lnTo>
                <a:lnTo>
                  <a:pt x="1408719" y="3295999"/>
                </a:lnTo>
                <a:lnTo>
                  <a:pt x="1420074" y="3298891"/>
                </a:lnTo>
                <a:lnTo>
                  <a:pt x="1432654" y="3305122"/>
                </a:lnTo>
                <a:lnTo>
                  <a:pt x="1446622" y="3315116"/>
                </a:lnTo>
                <a:lnTo>
                  <a:pt x="1448639" y="3302819"/>
                </a:lnTo>
                <a:lnTo>
                  <a:pt x="1451609" y="3292801"/>
                </a:lnTo>
                <a:lnTo>
                  <a:pt x="1453127" y="3281715"/>
                </a:lnTo>
                <a:lnTo>
                  <a:pt x="1465315" y="3285533"/>
                </a:lnTo>
                <a:lnTo>
                  <a:pt x="1477325" y="3288558"/>
                </a:lnTo>
                <a:lnTo>
                  <a:pt x="1489143" y="3290558"/>
                </a:lnTo>
                <a:lnTo>
                  <a:pt x="1500758" y="3291297"/>
                </a:lnTo>
                <a:lnTo>
                  <a:pt x="1512159" y="3290541"/>
                </a:lnTo>
                <a:lnTo>
                  <a:pt x="1523333" y="3288056"/>
                </a:lnTo>
                <a:lnTo>
                  <a:pt x="1534269" y="3283609"/>
                </a:lnTo>
                <a:lnTo>
                  <a:pt x="1544954" y="3276964"/>
                </a:lnTo>
                <a:lnTo>
                  <a:pt x="1555377" y="3267888"/>
                </a:lnTo>
                <a:lnTo>
                  <a:pt x="1567615" y="3274521"/>
                </a:lnTo>
                <a:lnTo>
                  <a:pt x="1596338" y="3300753"/>
                </a:lnTo>
                <a:lnTo>
                  <a:pt x="1614144" y="3335065"/>
                </a:lnTo>
                <a:lnTo>
                  <a:pt x="1622406" y="3375634"/>
                </a:lnTo>
                <a:lnTo>
                  <a:pt x="1610721" y="3376360"/>
                </a:lnTo>
                <a:lnTo>
                  <a:pt x="1598450" y="3377891"/>
                </a:lnTo>
                <a:lnTo>
                  <a:pt x="1585763" y="3379921"/>
                </a:lnTo>
                <a:lnTo>
                  <a:pt x="1572828" y="3382148"/>
                </a:lnTo>
                <a:lnTo>
                  <a:pt x="1559814" y="3384267"/>
                </a:lnTo>
                <a:lnTo>
                  <a:pt x="1546889" y="3385976"/>
                </a:lnTo>
                <a:lnTo>
                  <a:pt x="1534222" y="3386971"/>
                </a:lnTo>
                <a:lnTo>
                  <a:pt x="1521981" y="3386948"/>
                </a:lnTo>
                <a:lnTo>
                  <a:pt x="1515851" y="3399290"/>
                </a:lnTo>
                <a:lnTo>
                  <a:pt x="1508986" y="3410511"/>
                </a:lnTo>
                <a:lnTo>
                  <a:pt x="1501989" y="3421122"/>
                </a:lnTo>
                <a:lnTo>
                  <a:pt x="1495465" y="3431634"/>
                </a:lnTo>
                <a:lnTo>
                  <a:pt x="1490018" y="3442558"/>
                </a:lnTo>
                <a:lnTo>
                  <a:pt x="1486252" y="3454406"/>
                </a:lnTo>
                <a:lnTo>
                  <a:pt x="1484887" y="3467135"/>
                </a:lnTo>
                <a:lnTo>
                  <a:pt x="1485167" y="3466893"/>
                </a:lnTo>
                <a:lnTo>
                  <a:pt x="1485675" y="3466893"/>
                </a:lnTo>
                <a:lnTo>
                  <a:pt x="1475569" y="3459029"/>
                </a:lnTo>
                <a:lnTo>
                  <a:pt x="1464816" y="3452474"/>
                </a:lnTo>
                <a:lnTo>
                  <a:pt x="1454133" y="3445800"/>
                </a:lnTo>
                <a:lnTo>
                  <a:pt x="1444239" y="3437578"/>
                </a:lnTo>
                <a:lnTo>
                  <a:pt x="1430712" y="3438980"/>
                </a:lnTo>
                <a:lnTo>
                  <a:pt x="1418415" y="3442067"/>
                </a:lnTo>
                <a:lnTo>
                  <a:pt x="1381973" y="3467900"/>
                </a:lnTo>
                <a:lnTo>
                  <a:pt x="1366981" y="3507231"/>
                </a:lnTo>
                <a:lnTo>
                  <a:pt x="1366751" y="3517910"/>
                </a:lnTo>
                <a:lnTo>
                  <a:pt x="1367972" y="3528591"/>
                </a:lnTo>
                <a:lnTo>
                  <a:pt x="1387808" y="3567964"/>
                </a:lnTo>
                <a:lnTo>
                  <a:pt x="1419004" y="3589262"/>
                </a:lnTo>
                <a:lnTo>
                  <a:pt x="1411273" y="3603452"/>
                </a:lnTo>
                <a:lnTo>
                  <a:pt x="1379776" y="3635213"/>
                </a:lnTo>
                <a:lnTo>
                  <a:pt x="1354999" y="3639841"/>
                </a:lnTo>
                <a:lnTo>
                  <a:pt x="1346414" y="3639071"/>
                </a:lnTo>
                <a:lnTo>
                  <a:pt x="1337633" y="3637565"/>
                </a:lnTo>
                <a:lnTo>
                  <a:pt x="1328637" y="3635575"/>
                </a:lnTo>
                <a:lnTo>
                  <a:pt x="1319404" y="3633353"/>
                </a:lnTo>
                <a:lnTo>
                  <a:pt x="1309917" y="3631151"/>
                </a:lnTo>
                <a:lnTo>
                  <a:pt x="1300154" y="3629220"/>
                </a:lnTo>
                <a:lnTo>
                  <a:pt x="1290097" y="3627813"/>
                </a:lnTo>
                <a:lnTo>
                  <a:pt x="1279724" y="3627182"/>
                </a:lnTo>
                <a:lnTo>
                  <a:pt x="1269017" y="3627579"/>
                </a:lnTo>
                <a:lnTo>
                  <a:pt x="1229421" y="3635986"/>
                </a:lnTo>
                <a:lnTo>
                  <a:pt x="1182118" y="3653122"/>
                </a:lnTo>
                <a:lnTo>
                  <a:pt x="1170681" y="3657646"/>
                </a:lnTo>
                <a:lnTo>
                  <a:pt x="1123826" y="3673011"/>
                </a:lnTo>
                <a:lnTo>
                  <a:pt x="1098491" y="3677336"/>
                </a:lnTo>
                <a:lnTo>
                  <a:pt x="1095252" y="3698043"/>
                </a:lnTo>
                <a:lnTo>
                  <a:pt x="1095921" y="3738477"/>
                </a:lnTo>
                <a:lnTo>
                  <a:pt x="1105073" y="3777322"/>
                </a:lnTo>
                <a:lnTo>
                  <a:pt x="1121456" y="3814241"/>
                </a:lnTo>
                <a:lnTo>
                  <a:pt x="1143818" y="3848898"/>
                </a:lnTo>
                <a:lnTo>
                  <a:pt x="1170906" y="3880955"/>
                </a:lnTo>
                <a:lnTo>
                  <a:pt x="1201469" y="3910076"/>
                </a:lnTo>
                <a:lnTo>
                  <a:pt x="1234253" y="3935924"/>
                </a:lnTo>
                <a:lnTo>
                  <a:pt x="1268007" y="3958161"/>
                </a:lnTo>
                <a:lnTo>
                  <a:pt x="1301479" y="3976452"/>
                </a:lnTo>
                <a:lnTo>
                  <a:pt x="1317717" y="3984012"/>
                </a:lnTo>
                <a:lnTo>
                  <a:pt x="1311079" y="3996969"/>
                </a:lnTo>
                <a:lnTo>
                  <a:pt x="1304510" y="4008949"/>
                </a:lnTo>
                <a:lnTo>
                  <a:pt x="1298123" y="4020112"/>
                </a:lnTo>
                <a:lnTo>
                  <a:pt x="1292036" y="4030615"/>
                </a:lnTo>
                <a:lnTo>
                  <a:pt x="1286363" y="4040618"/>
                </a:lnTo>
                <a:lnTo>
                  <a:pt x="1270115" y="4078790"/>
                </a:lnTo>
                <a:lnTo>
                  <a:pt x="1267473" y="4098991"/>
                </a:lnTo>
                <a:lnTo>
                  <a:pt x="1267925" y="4109924"/>
                </a:lnTo>
                <a:lnTo>
                  <a:pt x="1277762" y="4147958"/>
                </a:lnTo>
                <a:lnTo>
                  <a:pt x="1305974" y="4184596"/>
                </a:lnTo>
                <a:lnTo>
                  <a:pt x="1336946" y="4208656"/>
                </a:lnTo>
                <a:lnTo>
                  <a:pt x="1358287" y="4223428"/>
                </a:lnTo>
                <a:lnTo>
                  <a:pt x="1368369" y="4230507"/>
                </a:lnTo>
                <a:lnTo>
                  <a:pt x="1398582" y="4257326"/>
                </a:lnTo>
                <a:lnTo>
                  <a:pt x="1403905" y="4270177"/>
                </a:lnTo>
                <a:lnTo>
                  <a:pt x="1403191" y="4276546"/>
                </a:lnTo>
                <a:lnTo>
                  <a:pt x="1399874" y="4282911"/>
                </a:lnTo>
                <a:lnTo>
                  <a:pt x="1393688" y="4289294"/>
                </a:lnTo>
                <a:lnTo>
                  <a:pt x="1384367" y="4295721"/>
                </a:lnTo>
                <a:lnTo>
                  <a:pt x="1393312" y="4289561"/>
                </a:lnTo>
                <a:lnTo>
                  <a:pt x="1438711" y="4270835"/>
                </a:lnTo>
                <a:lnTo>
                  <a:pt x="1479464" y="4261887"/>
                </a:lnTo>
                <a:lnTo>
                  <a:pt x="1522325" y="4256115"/>
                </a:lnTo>
                <a:lnTo>
                  <a:pt x="1564019" y="4252448"/>
                </a:lnTo>
                <a:lnTo>
                  <a:pt x="1589549" y="4250643"/>
                </a:lnTo>
                <a:lnTo>
                  <a:pt x="1601271" y="4249814"/>
                </a:lnTo>
                <a:lnTo>
                  <a:pt x="1638960" y="4241801"/>
                </a:lnTo>
                <a:lnTo>
                  <a:pt x="1658313" y="4224646"/>
                </a:lnTo>
                <a:lnTo>
                  <a:pt x="1664673" y="4219503"/>
                </a:lnTo>
                <a:lnTo>
                  <a:pt x="1671621" y="4215743"/>
                </a:lnTo>
                <a:lnTo>
                  <a:pt x="1679540" y="4214025"/>
                </a:lnTo>
                <a:lnTo>
                  <a:pt x="1688810" y="4215005"/>
                </a:lnTo>
                <a:lnTo>
                  <a:pt x="1724697" y="4237947"/>
                </a:lnTo>
                <a:lnTo>
                  <a:pt x="1740955" y="4269686"/>
                </a:lnTo>
                <a:lnTo>
                  <a:pt x="1738912" y="4275667"/>
                </a:lnTo>
                <a:lnTo>
                  <a:pt x="1700009" y="4300807"/>
                </a:lnTo>
                <a:lnTo>
                  <a:pt x="1692071" y="4303893"/>
                </a:lnTo>
                <a:lnTo>
                  <a:pt x="1684571" y="4306859"/>
                </a:lnTo>
                <a:lnTo>
                  <a:pt x="1640370" y="4321741"/>
                </a:lnTo>
                <a:lnTo>
                  <a:pt x="1590288" y="4328439"/>
                </a:lnTo>
                <a:lnTo>
                  <a:pt x="1531376" y="4331691"/>
                </a:lnTo>
                <a:lnTo>
                  <a:pt x="1467428" y="4333312"/>
                </a:lnTo>
                <a:lnTo>
                  <a:pt x="1434751" y="4334078"/>
                </a:lnTo>
                <a:lnTo>
                  <a:pt x="1370362" y="4336658"/>
                </a:lnTo>
                <a:lnTo>
                  <a:pt x="1310423" y="4342147"/>
                </a:lnTo>
                <a:lnTo>
                  <a:pt x="1258725" y="4352362"/>
                </a:lnTo>
                <a:lnTo>
                  <a:pt x="1219063" y="4369118"/>
                </a:lnTo>
                <a:lnTo>
                  <a:pt x="1190438" y="4410491"/>
                </a:lnTo>
                <a:lnTo>
                  <a:pt x="1182551" y="4417607"/>
                </a:lnTo>
                <a:lnTo>
                  <a:pt x="1172358" y="4425326"/>
                </a:lnTo>
                <a:lnTo>
                  <a:pt x="1161154" y="4433441"/>
                </a:lnTo>
                <a:lnTo>
                  <a:pt x="1150234" y="4441742"/>
                </a:lnTo>
                <a:lnTo>
                  <a:pt x="1121651" y="4413600"/>
                </a:lnTo>
                <a:lnTo>
                  <a:pt x="1100776" y="4374826"/>
                </a:lnTo>
                <a:lnTo>
                  <a:pt x="1093833" y="4360688"/>
                </a:lnTo>
                <a:lnTo>
                  <a:pt x="1086870" y="4346614"/>
                </a:lnTo>
                <a:lnTo>
                  <a:pt x="1065684" y="4308818"/>
                </a:lnTo>
                <a:lnTo>
                  <a:pt x="1036106" y="4283803"/>
                </a:lnTo>
                <a:lnTo>
                  <a:pt x="1028360" y="4284771"/>
                </a:lnTo>
                <a:lnTo>
                  <a:pt x="1020438" y="4289433"/>
                </a:lnTo>
                <a:lnTo>
                  <a:pt x="1012325" y="4298194"/>
                </a:lnTo>
                <a:lnTo>
                  <a:pt x="1004002" y="4311456"/>
                </a:lnTo>
                <a:lnTo>
                  <a:pt x="1002679" y="4318249"/>
                </a:lnTo>
                <a:lnTo>
                  <a:pt x="1004150" y="4327395"/>
                </a:lnTo>
                <a:lnTo>
                  <a:pt x="1007786" y="4338378"/>
                </a:lnTo>
                <a:lnTo>
                  <a:pt x="1012957" y="4350678"/>
                </a:lnTo>
                <a:lnTo>
                  <a:pt x="1019032" y="4363780"/>
                </a:lnTo>
                <a:lnTo>
                  <a:pt x="1025382" y="4377165"/>
                </a:lnTo>
                <a:lnTo>
                  <a:pt x="1031378" y="4390317"/>
                </a:lnTo>
                <a:lnTo>
                  <a:pt x="1036389" y="4402717"/>
                </a:lnTo>
                <a:lnTo>
                  <a:pt x="1039786" y="4413848"/>
                </a:lnTo>
                <a:lnTo>
                  <a:pt x="1040940" y="4423193"/>
                </a:lnTo>
                <a:lnTo>
                  <a:pt x="1038018" y="4436486"/>
                </a:lnTo>
                <a:lnTo>
                  <a:pt x="1033241" y="4447913"/>
                </a:lnTo>
                <a:lnTo>
                  <a:pt x="1027081" y="4458047"/>
                </a:lnTo>
                <a:lnTo>
                  <a:pt x="1020009" y="4467464"/>
                </a:lnTo>
                <a:lnTo>
                  <a:pt x="1012496" y="4476739"/>
                </a:lnTo>
                <a:lnTo>
                  <a:pt x="1005015" y="4486445"/>
                </a:lnTo>
                <a:lnTo>
                  <a:pt x="998035" y="4497157"/>
                </a:lnTo>
                <a:lnTo>
                  <a:pt x="992029" y="4509451"/>
                </a:lnTo>
                <a:lnTo>
                  <a:pt x="987467" y="4523902"/>
                </a:lnTo>
                <a:lnTo>
                  <a:pt x="974537" y="4516749"/>
                </a:lnTo>
                <a:lnTo>
                  <a:pt x="947574" y="4489212"/>
                </a:lnTo>
                <a:lnTo>
                  <a:pt x="930021" y="4441987"/>
                </a:lnTo>
                <a:lnTo>
                  <a:pt x="924695" y="4415644"/>
                </a:lnTo>
                <a:lnTo>
                  <a:pt x="922032" y="4402135"/>
                </a:lnTo>
                <a:lnTo>
                  <a:pt x="911088" y="4361440"/>
                </a:lnTo>
                <a:lnTo>
                  <a:pt x="890535" y="4322563"/>
                </a:lnTo>
                <a:lnTo>
                  <a:pt x="853723" y="4288164"/>
                </a:lnTo>
                <a:lnTo>
                  <a:pt x="865601" y="4282381"/>
                </a:lnTo>
                <a:lnTo>
                  <a:pt x="877643" y="4277993"/>
                </a:lnTo>
                <a:lnTo>
                  <a:pt x="889767" y="4275006"/>
                </a:lnTo>
                <a:lnTo>
                  <a:pt x="901894" y="4273428"/>
                </a:lnTo>
                <a:lnTo>
                  <a:pt x="913944" y="4273267"/>
                </a:lnTo>
                <a:lnTo>
                  <a:pt x="925836" y="4274529"/>
                </a:lnTo>
                <a:lnTo>
                  <a:pt x="937491" y="4277223"/>
                </a:lnTo>
                <a:lnTo>
                  <a:pt x="948828" y="4281355"/>
                </a:lnTo>
                <a:lnTo>
                  <a:pt x="959767" y="4286933"/>
                </a:lnTo>
                <a:lnTo>
                  <a:pt x="970228" y="4293964"/>
                </a:lnTo>
                <a:lnTo>
                  <a:pt x="967236" y="4283798"/>
                </a:lnTo>
                <a:lnTo>
                  <a:pt x="964322" y="4272266"/>
                </a:lnTo>
                <a:lnTo>
                  <a:pt x="961417" y="4259730"/>
                </a:lnTo>
                <a:lnTo>
                  <a:pt x="958449" y="4246550"/>
                </a:lnTo>
                <a:lnTo>
                  <a:pt x="955349" y="4233088"/>
                </a:lnTo>
                <a:lnTo>
                  <a:pt x="952045" y="4219704"/>
                </a:lnTo>
                <a:lnTo>
                  <a:pt x="948466" y="4206761"/>
                </a:lnTo>
                <a:lnTo>
                  <a:pt x="944544" y="4194618"/>
                </a:lnTo>
                <a:lnTo>
                  <a:pt x="940206" y="4183637"/>
                </a:lnTo>
                <a:lnTo>
                  <a:pt x="951913" y="4178284"/>
                </a:lnTo>
                <a:lnTo>
                  <a:pt x="963410" y="4174046"/>
                </a:lnTo>
                <a:lnTo>
                  <a:pt x="958669" y="4160159"/>
                </a:lnTo>
                <a:lnTo>
                  <a:pt x="951499" y="4147147"/>
                </a:lnTo>
                <a:lnTo>
                  <a:pt x="919040" y="4112122"/>
                </a:lnTo>
                <a:lnTo>
                  <a:pt x="877739" y="4080497"/>
                </a:lnTo>
                <a:lnTo>
                  <a:pt x="863693" y="4070130"/>
                </a:lnTo>
                <a:lnTo>
                  <a:pt x="825774" y="4037811"/>
                </a:lnTo>
                <a:lnTo>
                  <a:pt x="801771" y="4001051"/>
                </a:lnTo>
                <a:lnTo>
                  <a:pt x="798316" y="3972418"/>
                </a:lnTo>
                <a:lnTo>
                  <a:pt x="801436" y="3956491"/>
                </a:lnTo>
                <a:lnTo>
                  <a:pt x="808270" y="3939323"/>
                </a:lnTo>
                <a:lnTo>
                  <a:pt x="819179" y="3920791"/>
                </a:lnTo>
                <a:lnTo>
                  <a:pt x="813078" y="3908300"/>
                </a:lnTo>
                <a:lnTo>
                  <a:pt x="789072" y="3877369"/>
                </a:lnTo>
                <a:lnTo>
                  <a:pt x="760046" y="3852491"/>
                </a:lnTo>
                <a:lnTo>
                  <a:pt x="750040" y="3844707"/>
                </a:lnTo>
                <a:lnTo>
                  <a:pt x="740151" y="3836880"/>
                </a:lnTo>
                <a:lnTo>
                  <a:pt x="730546" y="3828831"/>
                </a:lnTo>
                <a:lnTo>
                  <a:pt x="721393" y="3820380"/>
                </a:lnTo>
                <a:lnTo>
                  <a:pt x="712862" y="3811348"/>
                </a:lnTo>
                <a:lnTo>
                  <a:pt x="700617" y="3805665"/>
                </a:lnTo>
                <a:lnTo>
                  <a:pt x="662933" y="3790885"/>
                </a:lnTo>
                <a:lnTo>
                  <a:pt x="615536" y="3777645"/>
                </a:lnTo>
                <a:lnTo>
                  <a:pt x="603964" y="3792118"/>
                </a:lnTo>
                <a:lnTo>
                  <a:pt x="573227" y="3833659"/>
                </a:lnTo>
                <a:lnTo>
                  <a:pt x="548650" y="3873930"/>
                </a:lnTo>
                <a:lnTo>
                  <a:pt x="530482" y="3914922"/>
                </a:lnTo>
                <a:lnTo>
                  <a:pt x="518974" y="3958625"/>
                </a:lnTo>
                <a:lnTo>
                  <a:pt x="514375" y="4007030"/>
                </a:lnTo>
                <a:lnTo>
                  <a:pt x="514420" y="4024553"/>
                </a:lnTo>
                <a:lnTo>
                  <a:pt x="519420" y="4082323"/>
                </a:lnTo>
                <a:lnTo>
                  <a:pt x="529546" y="4130278"/>
                </a:lnTo>
                <a:lnTo>
                  <a:pt x="542240" y="4170717"/>
                </a:lnTo>
                <a:lnTo>
                  <a:pt x="558423" y="4208949"/>
                </a:lnTo>
                <a:lnTo>
                  <a:pt x="584764" y="4246364"/>
                </a:lnTo>
                <a:lnTo>
                  <a:pt x="624481" y="4261191"/>
                </a:lnTo>
                <a:lnTo>
                  <a:pt x="640379" y="4262825"/>
                </a:lnTo>
                <a:lnTo>
                  <a:pt x="648091" y="4263730"/>
                </a:lnTo>
                <a:lnTo>
                  <a:pt x="687273" y="4286279"/>
                </a:lnTo>
                <a:lnTo>
                  <a:pt x="699616" y="4319909"/>
                </a:lnTo>
                <a:lnTo>
                  <a:pt x="714578" y="4318937"/>
                </a:lnTo>
                <a:lnTo>
                  <a:pt x="747558" y="4336021"/>
                </a:lnTo>
                <a:lnTo>
                  <a:pt x="747286" y="4342779"/>
                </a:lnTo>
                <a:lnTo>
                  <a:pt x="723361" y="4385034"/>
                </a:lnTo>
                <a:lnTo>
                  <a:pt x="689983" y="4420018"/>
                </a:lnTo>
                <a:lnTo>
                  <a:pt x="658790" y="4445670"/>
                </a:lnTo>
                <a:lnTo>
                  <a:pt x="650541" y="4435393"/>
                </a:lnTo>
                <a:lnTo>
                  <a:pt x="641853" y="4425973"/>
                </a:lnTo>
                <a:lnTo>
                  <a:pt x="632989" y="4417035"/>
                </a:lnTo>
                <a:lnTo>
                  <a:pt x="624213" y="4408203"/>
                </a:lnTo>
                <a:lnTo>
                  <a:pt x="615787" y="4399102"/>
                </a:lnTo>
                <a:lnTo>
                  <a:pt x="607976" y="4389358"/>
                </a:lnTo>
                <a:lnTo>
                  <a:pt x="601043" y="4378596"/>
                </a:lnTo>
                <a:lnTo>
                  <a:pt x="595252" y="4366439"/>
                </a:lnTo>
                <a:lnTo>
                  <a:pt x="596371" y="4380199"/>
                </a:lnTo>
                <a:lnTo>
                  <a:pt x="596747" y="4393618"/>
                </a:lnTo>
                <a:lnTo>
                  <a:pt x="596541" y="4406729"/>
                </a:lnTo>
                <a:lnTo>
                  <a:pt x="595915" y="4419561"/>
                </a:lnTo>
                <a:lnTo>
                  <a:pt x="595028" y="4432144"/>
                </a:lnTo>
                <a:lnTo>
                  <a:pt x="594042" y="4444510"/>
                </a:lnTo>
                <a:lnTo>
                  <a:pt x="593118" y="4456687"/>
                </a:lnTo>
                <a:lnTo>
                  <a:pt x="592416" y="4468707"/>
                </a:lnTo>
                <a:lnTo>
                  <a:pt x="592098" y="4480600"/>
                </a:lnTo>
                <a:lnTo>
                  <a:pt x="592324" y="4492397"/>
                </a:lnTo>
                <a:lnTo>
                  <a:pt x="593256" y="4504127"/>
                </a:lnTo>
                <a:lnTo>
                  <a:pt x="581682" y="4503475"/>
                </a:lnTo>
                <a:lnTo>
                  <a:pt x="570010" y="4503510"/>
                </a:lnTo>
                <a:lnTo>
                  <a:pt x="558221" y="4503561"/>
                </a:lnTo>
                <a:lnTo>
                  <a:pt x="546293" y="4502960"/>
                </a:lnTo>
                <a:lnTo>
                  <a:pt x="534206" y="4501036"/>
                </a:lnTo>
                <a:lnTo>
                  <a:pt x="521940" y="4497120"/>
                </a:lnTo>
                <a:lnTo>
                  <a:pt x="509093" y="4504074"/>
                </a:lnTo>
                <a:lnTo>
                  <a:pt x="498230" y="4511362"/>
                </a:lnTo>
                <a:lnTo>
                  <a:pt x="489210" y="4519541"/>
                </a:lnTo>
                <a:lnTo>
                  <a:pt x="481889" y="4529172"/>
                </a:lnTo>
                <a:lnTo>
                  <a:pt x="473062" y="4518048"/>
                </a:lnTo>
                <a:lnTo>
                  <a:pt x="465067" y="4506701"/>
                </a:lnTo>
                <a:lnTo>
                  <a:pt x="457667" y="4495295"/>
                </a:lnTo>
                <a:lnTo>
                  <a:pt x="450624" y="4483989"/>
                </a:lnTo>
                <a:lnTo>
                  <a:pt x="443702" y="4472947"/>
                </a:lnTo>
                <a:lnTo>
                  <a:pt x="412463" y="4434648"/>
                </a:lnTo>
                <a:lnTo>
                  <a:pt x="378660" y="4416618"/>
                </a:lnTo>
                <a:lnTo>
                  <a:pt x="379532" y="4427939"/>
                </a:lnTo>
                <a:lnTo>
                  <a:pt x="379362" y="4439624"/>
                </a:lnTo>
                <a:lnTo>
                  <a:pt x="369456" y="4488333"/>
                </a:lnTo>
                <a:lnTo>
                  <a:pt x="354007" y="4524595"/>
                </a:lnTo>
                <a:lnTo>
                  <a:pt x="333470" y="4558120"/>
                </a:lnTo>
                <a:lnTo>
                  <a:pt x="336902" y="4567620"/>
                </a:lnTo>
                <a:lnTo>
                  <a:pt x="346416" y="4579794"/>
                </a:lnTo>
                <a:lnTo>
                  <a:pt x="352924" y="4587323"/>
                </a:lnTo>
                <a:lnTo>
                  <a:pt x="343678" y="4594967"/>
                </a:lnTo>
                <a:lnTo>
                  <a:pt x="338084" y="4602751"/>
                </a:lnTo>
                <a:lnTo>
                  <a:pt x="335809" y="4610708"/>
                </a:lnTo>
                <a:lnTo>
                  <a:pt x="336521" y="4618870"/>
                </a:lnTo>
                <a:lnTo>
                  <a:pt x="362599" y="4654241"/>
                </a:lnTo>
                <a:lnTo>
                  <a:pt x="397246" y="4684558"/>
                </a:lnTo>
                <a:lnTo>
                  <a:pt x="409898" y="4695562"/>
                </a:lnTo>
                <a:lnTo>
                  <a:pt x="446510" y="4731736"/>
                </a:lnTo>
                <a:lnTo>
                  <a:pt x="474132" y="4773351"/>
                </a:lnTo>
                <a:lnTo>
                  <a:pt x="483124" y="4804559"/>
                </a:lnTo>
                <a:lnTo>
                  <a:pt x="498426" y="4808023"/>
                </a:lnTo>
                <a:lnTo>
                  <a:pt x="512363" y="4809162"/>
                </a:lnTo>
                <a:lnTo>
                  <a:pt x="524986" y="4808157"/>
                </a:lnTo>
                <a:lnTo>
                  <a:pt x="536344" y="4805185"/>
                </a:lnTo>
                <a:lnTo>
                  <a:pt x="570122" y="4777218"/>
                </a:lnTo>
                <a:lnTo>
                  <a:pt x="587651" y="4732113"/>
                </a:lnTo>
                <a:lnTo>
                  <a:pt x="589868" y="4719502"/>
                </a:lnTo>
                <a:lnTo>
                  <a:pt x="584274" y="4706253"/>
                </a:lnTo>
                <a:lnTo>
                  <a:pt x="578083" y="4695319"/>
                </a:lnTo>
                <a:lnTo>
                  <a:pt x="572015" y="4685241"/>
                </a:lnTo>
                <a:lnTo>
                  <a:pt x="579162" y="4672605"/>
                </a:lnTo>
                <a:lnTo>
                  <a:pt x="586943" y="4662462"/>
                </a:lnTo>
                <a:lnTo>
                  <a:pt x="595723" y="4654257"/>
                </a:lnTo>
                <a:lnTo>
                  <a:pt x="605867" y="4647438"/>
                </a:lnTo>
                <a:lnTo>
                  <a:pt x="617738" y="4641450"/>
                </a:lnTo>
                <a:lnTo>
                  <a:pt x="627816" y="4652166"/>
                </a:lnTo>
                <a:lnTo>
                  <a:pt x="653468" y="4683881"/>
                </a:lnTo>
                <a:lnTo>
                  <a:pt x="681098" y="4725059"/>
                </a:lnTo>
                <a:lnTo>
                  <a:pt x="687567" y="4735137"/>
                </a:lnTo>
                <a:lnTo>
                  <a:pt x="694081" y="4745124"/>
                </a:lnTo>
                <a:lnTo>
                  <a:pt x="722800" y="4784097"/>
                </a:lnTo>
                <a:lnTo>
                  <a:pt x="757656" y="4818534"/>
                </a:lnTo>
                <a:lnTo>
                  <a:pt x="788836" y="4844869"/>
                </a:lnTo>
                <a:lnTo>
                  <a:pt x="823911" y="4872065"/>
                </a:lnTo>
                <a:lnTo>
                  <a:pt x="860316" y="4897073"/>
                </a:lnTo>
                <a:lnTo>
                  <a:pt x="895486" y="4916839"/>
                </a:lnTo>
                <a:lnTo>
                  <a:pt x="936022" y="4929770"/>
                </a:lnTo>
                <a:lnTo>
                  <a:pt x="944387" y="4929852"/>
                </a:lnTo>
                <a:lnTo>
                  <a:pt x="951855" y="4928448"/>
                </a:lnTo>
                <a:lnTo>
                  <a:pt x="949198" y="4914131"/>
                </a:lnTo>
                <a:lnTo>
                  <a:pt x="947530" y="4900211"/>
                </a:lnTo>
                <a:lnTo>
                  <a:pt x="946846" y="4886745"/>
                </a:lnTo>
                <a:lnTo>
                  <a:pt x="947143" y="4873786"/>
                </a:lnTo>
                <a:lnTo>
                  <a:pt x="948419" y="4861390"/>
                </a:lnTo>
                <a:lnTo>
                  <a:pt x="963237" y="4818535"/>
                </a:lnTo>
                <a:lnTo>
                  <a:pt x="993441" y="4789083"/>
                </a:lnTo>
                <a:lnTo>
                  <a:pt x="1038819" y="4776557"/>
                </a:lnTo>
                <a:lnTo>
                  <a:pt x="1052509" y="4776482"/>
                </a:lnTo>
                <a:lnTo>
                  <a:pt x="1067131" y="4777740"/>
                </a:lnTo>
                <a:lnTo>
                  <a:pt x="1075023" y="4763937"/>
                </a:lnTo>
                <a:lnTo>
                  <a:pt x="1082983" y="4753656"/>
                </a:lnTo>
                <a:lnTo>
                  <a:pt x="1090678" y="4745150"/>
                </a:lnTo>
                <a:lnTo>
                  <a:pt x="1097779" y="4736675"/>
                </a:lnTo>
                <a:lnTo>
                  <a:pt x="1103953" y="4726483"/>
                </a:lnTo>
                <a:lnTo>
                  <a:pt x="1117879" y="4732192"/>
                </a:lnTo>
                <a:lnTo>
                  <a:pt x="1131957" y="4739902"/>
                </a:lnTo>
                <a:lnTo>
                  <a:pt x="1173388" y="4773071"/>
                </a:lnTo>
                <a:lnTo>
                  <a:pt x="1210029" y="4817187"/>
                </a:lnTo>
                <a:lnTo>
                  <a:pt x="1229519" y="4850065"/>
                </a:lnTo>
                <a:lnTo>
                  <a:pt x="1247929" y="4900666"/>
                </a:lnTo>
                <a:lnTo>
                  <a:pt x="1250994" y="4932968"/>
                </a:lnTo>
                <a:lnTo>
                  <a:pt x="1249251" y="4948102"/>
                </a:lnTo>
                <a:lnTo>
                  <a:pt x="1245097" y="4962296"/>
                </a:lnTo>
                <a:lnTo>
                  <a:pt x="1238361" y="4975355"/>
                </a:lnTo>
                <a:lnTo>
                  <a:pt x="1228872" y="4987082"/>
                </a:lnTo>
                <a:lnTo>
                  <a:pt x="1216460" y="4997282"/>
                </a:lnTo>
                <a:lnTo>
                  <a:pt x="1225174" y="5007087"/>
                </a:lnTo>
                <a:lnTo>
                  <a:pt x="1265361" y="5036956"/>
                </a:lnTo>
                <a:lnTo>
                  <a:pt x="1311224" y="5059394"/>
                </a:lnTo>
                <a:lnTo>
                  <a:pt x="1323131" y="5065019"/>
                </a:lnTo>
                <a:lnTo>
                  <a:pt x="1364559" y="5061605"/>
                </a:lnTo>
                <a:lnTo>
                  <a:pt x="1405709" y="5037160"/>
                </a:lnTo>
                <a:lnTo>
                  <a:pt x="1422650" y="4998655"/>
                </a:lnTo>
                <a:lnTo>
                  <a:pt x="1399603" y="4955261"/>
                </a:lnTo>
                <a:lnTo>
                  <a:pt x="1365842" y="4928634"/>
                </a:lnTo>
                <a:lnTo>
                  <a:pt x="1351182" y="4919862"/>
                </a:lnTo>
                <a:lnTo>
                  <a:pt x="1357168" y="4928457"/>
                </a:lnTo>
                <a:lnTo>
                  <a:pt x="1393415" y="4961041"/>
                </a:lnTo>
                <a:lnTo>
                  <a:pt x="1429739" y="4983220"/>
                </a:lnTo>
                <a:lnTo>
                  <a:pt x="1469853" y="5003061"/>
                </a:lnTo>
                <a:lnTo>
                  <a:pt x="1510118" y="5020202"/>
                </a:lnTo>
                <a:lnTo>
                  <a:pt x="1546894" y="5034284"/>
                </a:lnTo>
                <a:lnTo>
                  <a:pt x="1588854" y="5049310"/>
                </a:lnTo>
                <a:lnTo>
                  <a:pt x="1625904" y="5062361"/>
                </a:lnTo>
                <a:lnTo>
                  <a:pt x="1663008" y="5075011"/>
                </a:lnTo>
                <a:lnTo>
                  <a:pt x="1700006" y="5086833"/>
                </a:lnTo>
                <a:lnTo>
                  <a:pt x="1736741" y="5097402"/>
                </a:lnTo>
                <a:lnTo>
                  <a:pt x="1785038" y="5108805"/>
                </a:lnTo>
                <a:lnTo>
                  <a:pt x="1819141" y="5113645"/>
                </a:lnTo>
                <a:lnTo>
                  <a:pt x="1828705" y="5112591"/>
                </a:lnTo>
                <a:lnTo>
                  <a:pt x="1867865" y="5095218"/>
                </a:lnTo>
                <a:lnTo>
                  <a:pt x="1874596" y="5091789"/>
                </a:lnTo>
                <a:lnTo>
                  <a:pt x="1881170" y="5089198"/>
                </a:lnTo>
                <a:lnTo>
                  <a:pt x="1887679" y="5087796"/>
                </a:lnTo>
                <a:lnTo>
                  <a:pt x="1894212" y="5087936"/>
                </a:lnTo>
                <a:lnTo>
                  <a:pt x="1927569" y="5122336"/>
                </a:lnTo>
                <a:lnTo>
                  <a:pt x="1931702" y="5146373"/>
                </a:lnTo>
                <a:lnTo>
                  <a:pt x="1931167" y="5158739"/>
                </a:lnTo>
                <a:lnTo>
                  <a:pt x="1917686" y="5207081"/>
                </a:lnTo>
                <a:lnTo>
                  <a:pt x="1898396" y="5246560"/>
                </a:lnTo>
                <a:lnTo>
                  <a:pt x="1894593" y="5253940"/>
                </a:lnTo>
                <a:lnTo>
                  <a:pt x="1872743" y="5288909"/>
                </a:lnTo>
                <a:lnTo>
                  <a:pt x="1847732" y="5320216"/>
                </a:lnTo>
                <a:lnTo>
                  <a:pt x="1839520" y="5330116"/>
                </a:lnTo>
                <a:lnTo>
                  <a:pt x="1831667" y="5339847"/>
                </a:lnTo>
                <a:lnTo>
                  <a:pt x="1807386" y="5378271"/>
                </a:lnTo>
                <a:lnTo>
                  <a:pt x="1801631" y="5408228"/>
                </a:lnTo>
                <a:lnTo>
                  <a:pt x="1803032" y="5418749"/>
                </a:lnTo>
                <a:lnTo>
                  <a:pt x="1806387" y="5429635"/>
                </a:lnTo>
                <a:lnTo>
                  <a:pt x="1811875" y="5440947"/>
                </a:lnTo>
                <a:lnTo>
                  <a:pt x="1819674" y="5452744"/>
                </a:lnTo>
                <a:lnTo>
                  <a:pt x="1829959" y="5465086"/>
                </a:lnTo>
                <a:lnTo>
                  <a:pt x="1843405" y="5459991"/>
                </a:lnTo>
                <a:lnTo>
                  <a:pt x="1856397" y="5456775"/>
                </a:lnTo>
                <a:lnTo>
                  <a:pt x="1868867" y="5455361"/>
                </a:lnTo>
                <a:lnTo>
                  <a:pt x="1880749" y="5455672"/>
                </a:lnTo>
                <a:lnTo>
                  <a:pt x="1891976" y="5457633"/>
                </a:lnTo>
                <a:lnTo>
                  <a:pt x="1929014" y="5480434"/>
                </a:lnTo>
                <a:lnTo>
                  <a:pt x="1950262" y="5523487"/>
                </a:lnTo>
                <a:lnTo>
                  <a:pt x="1952608" y="5536840"/>
                </a:lnTo>
                <a:lnTo>
                  <a:pt x="1940326" y="5550523"/>
                </a:lnTo>
                <a:lnTo>
                  <a:pt x="1929011" y="5564044"/>
                </a:lnTo>
                <a:lnTo>
                  <a:pt x="1918507" y="5577340"/>
                </a:lnTo>
                <a:lnTo>
                  <a:pt x="1908662" y="5590351"/>
                </a:lnTo>
                <a:lnTo>
                  <a:pt x="1899321" y="5603017"/>
                </a:lnTo>
                <a:lnTo>
                  <a:pt x="1890332" y="5615277"/>
                </a:lnTo>
                <a:lnTo>
                  <a:pt x="1881540" y="5627069"/>
                </a:lnTo>
                <a:lnTo>
                  <a:pt x="1854813" y="5659039"/>
                </a:lnTo>
                <a:lnTo>
                  <a:pt x="1824332" y="5684619"/>
                </a:lnTo>
                <a:lnTo>
                  <a:pt x="1785947" y="5702170"/>
                </a:lnTo>
                <a:lnTo>
                  <a:pt x="1735511" y="5710052"/>
                </a:lnTo>
                <a:lnTo>
                  <a:pt x="1715303" y="5710247"/>
                </a:lnTo>
                <a:lnTo>
                  <a:pt x="1710972" y="5723081"/>
                </a:lnTo>
                <a:lnTo>
                  <a:pt x="1693270" y="5757760"/>
                </a:lnTo>
                <a:lnTo>
                  <a:pt x="1661039" y="5796976"/>
                </a:lnTo>
                <a:lnTo>
                  <a:pt x="1632603" y="5822902"/>
                </a:lnTo>
                <a:lnTo>
                  <a:pt x="1643818" y="5829255"/>
                </a:lnTo>
                <a:lnTo>
                  <a:pt x="1677605" y="5848573"/>
                </a:lnTo>
                <a:lnTo>
                  <a:pt x="1710389" y="5869263"/>
                </a:lnTo>
                <a:lnTo>
                  <a:pt x="1740612" y="5892581"/>
                </a:lnTo>
                <a:lnTo>
                  <a:pt x="1766714" y="5919786"/>
                </a:lnTo>
                <a:lnTo>
                  <a:pt x="1766076" y="5919086"/>
                </a:lnTo>
                <a:lnTo>
                  <a:pt x="1756930" y="5913592"/>
                </a:lnTo>
                <a:lnTo>
                  <a:pt x="1753465" y="5924159"/>
                </a:lnTo>
                <a:lnTo>
                  <a:pt x="1752151" y="5936499"/>
                </a:lnTo>
                <a:lnTo>
                  <a:pt x="1750499" y="5948764"/>
                </a:lnTo>
                <a:lnTo>
                  <a:pt x="1746019" y="5959108"/>
                </a:lnTo>
                <a:lnTo>
                  <a:pt x="1756094" y="5956399"/>
                </a:lnTo>
                <a:lnTo>
                  <a:pt x="1767170" y="5954461"/>
                </a:lnTo>
                <a:lnTo>
                  <a:pt x="1779060" y="5952873"/>
                </a:lnTo>
                <a:lnTo>
                  <a:pt x="1791574" y="5951212"/>
                </a:lnTo>
                <a:lnTo>
                  <a:pt x="1804525" y="5949058"/>
                </a:lnTo>
                <a:lnTo>
                  <a:pt x="1817724" y="5945990"/>
                </a:lnTo>
                <a:lnTo>
                  <a:pt x="1830983" y="5941587"/>
                </a:lnTo>
                <a:lnTo>
                  <a:pt x="1839253" y="5957201"/>
                </a:lnTo>
                <a:lnTo>
                  <a:pt x="1853346" y="6001826"/>
                </a:lnTo>
                <a:lnTo>
                  <a:pt x="1855400" y="6029899"/>
                </a:lnTo>
                <a:lnTo>
                  <a:pt x="1854701" y="6043484"/>
                </a:lnTo>
                <a:lnTo>
                  <a:pt x="1847605" y="6082633"/>
                </a:lnTo>
                <a:lnTo>
                  <a:pt x="1836346" y="6119733"/>
                </a:lnTo>
                <a:lnTo>
                  <a:pt x="1832409" y="6131723"/>
                </a:lnTo>
                <a:lnTo>
                  <a:pt x="1828644" y="6143555"/>
                </a:lnTo>
                <a:lnTo>
                  <a:pt x="1818489" y="6189623"/>
                </a:lnTo>
                <a:lnTo>
                  <a:pt x="1817970" y="6200911"/>
                </a:lnTo>
                <a:lnTo>
                  <a:pt x="1818362" y="6209501"/>
                </a:lnTo>
                <a:lnTo>
                  <a:pt x="1826423" y="6254360"/>
                </a:lnTo>
                <a:lnTo>
                  <a:pt x="1837357" y="6295311"/>
                </a:lnTo>
                <a:lnTo>
                  <a:pt x="1850412" y="6338540"/>
                </a:lnTo>
                <a:lnTo>
                  <a:pt x="1863726" y="6380460"/>
                </a:lnTo>
                <a:lnTo>
                  <a:pt x="1867900" y="6393523"/>
                </a:lnTo>
                <a:lnTo>
                  <a:pt x="1871827" y="6405909"/>
                </a:lnTo>
                <a:lnTo>
                  <a:pt x="1875439" y="6417485"/>
                </a:lnTo>
                <a:lnTo>
                  <a:pt x="1878665" y="6428118"/>
                </a:lnTo>
                <a:lnTo>
                  <a:pt x="1881437" y="6437677"/>
                </a:lnTo>
                <a:lnTo>
                  <a:pt x="1892073" y="6436863"/>
                </a:lnTo>
                <a:lnTo>
                  <a:pt x="1933622" y="6440409"/>
                </a:lnTo>
                <a:lnTo>
                  <a:pt x="1979239" y="6447988"/>
                </a:lnTo>
                <a:lnTo>
                  <a:pt x="1993040" y="6450310"/>
                </a:lnTo>
                <a:lnTo>
                  <a:pt x="2005313" y="6452137"/>
                </a:lnTo>
                <a:lnTo>
                  <a:pt x="2015564" y="6453234"/>
                </a:lnTo>
                <a:lnTo>
                  <a:pt x="2023298" y="6453364"/>
                </a:lnTo>
                <a:lnTo>
                  <a:pt x="2034553" y="6446906"/>
                </a:lnTo>
                <a:lnTo>
                  <a:pt x="2063792" y="6415611"/>
                </a:lnTo>
                <a:lnTo>
                  <a:pt x="2076021" y="6390131"/>
                </a:lnTo>
                <a:lnTo>
                  <a:pt x="2079559" y="6381965"/>
                </a:lnTo>
                <a:lnTo>
                  <a:pt x="2104246" y="6349586"/>
                </a:lnTo>
                <a:lnTo>
                  <a:pt x="2133493" y="6341710"/>
                </a:lnTo>
                <a:lnTo>
                  <a:pt x="2141089" y="6328532"/>
                </a:lnTo>
                <a:lnTo>
                  <a:pt x="2167957" y="6305210"/>
                </a:lnTo>
                <a:lnTo>
                  <a:pt x="2173864" y="6303760"/>
                </a:lnTo>
                <a:lnTo>
                  <a:pt x="2181479" y="6301047"/>
                </a:lnTo>
                <a:lnTo>
                  <a:pt x="2191287" y="6296338"/>
                </a:lnTo>
                <a:lnTo>
                  <a:pt x="2194923" y="6309524"/>
                </a:lnTo>
                <a:lnTo>
                  <a:pt x="2197355" y="6322741"/>
                </a:lnTo>
                <a:lnTo>
                  <a:pt x="2198520" y="6335842"/>
                </a:lnTo>
                <a:lnTo>
                  <a:pt x="2198357" y="6348677"/>
                </a:lnTo>
                <a:lnTo>
                  <a:pt x="2183167" y="6394412"/>
                </a:lnTo>
                <a:lnTo>
                  <a:pt x="2154755" y="6418679"/>
                </a:lnTo>
                <a:lnTo>
                  <a:pt x="2153177" y="6437388"/>
                </a:lnTo>
                <a:lnTo>
                  <a:pt x="2169817" y="6479450"/>
                </a:lnTo>
                <a:lnTo>
                  <a:pt x="2210428" y="6485511"/>
                </a:lnTo>
                <a:lnTo>
                  <a:pt x="2217601" y="6497239"/>
                </a:lnTo>
                <a:lnTo>
                  <a:pt x="2224042" y="6508687"/>
                </a:lnTo>
                <a:lnTo>
                  <a:pt x="2229505" y="6520072"/>
                </a:lnTo>
                <a:lnTo>
                  <a:pt x="2233745" y="6531611"/>
                </a:lnTo>
                <a:lnTo>
                  <a:pt x="2236520" y="6543520"/>
                </a:lnTo>
                <a:lnTo>
                  <a:pt x="2249228" y="6529686"/>
                </a:lnTo>
                <a:lnTo>
                  <a:pt x="2283661" y="6504733"/>
                </a:lnTo>
                <a:lnTo>
                  <a:pt x="2302927" y="6500457"/>
                </a:lnTo>
                <a:lnTo>
                  <a:pt x="2311269" y="6501597"/>
                </a:lnTo>
                <a:lnTo>
                  <a:pt x="2337625" y="6534350"/>
                </a:lnTo>
                <a:lnTo>
                  <a:pt x="2339859" y="6557402"/>
                </a:lnTo>
                <a:lnTo>
                  <a:pt x="2338951" y="6570487"/>
                </a:lnTo>
                <a:lnTo>
                  <a:pt x="2327390" y="6614262"/>
                </a:lnTo>
                <a:lnTo>
                  <a:pt x="2311708" y="6645780"/>
                </a:lnTo>
                <a:lnTo>
                  <a:pt x="2325116" y="6643449"/>
                </a:lnTo>
                <a:lnTo>
                  <a:pt x="2373376" y="6634422"/>
                </a:lnTo>
                <a:lnTo>
                  <a:pt x="2422474" y="6624019"/>
                </a:lnTo>
                <a:lnTo>
                  <a:pt x="2437216" y="6593351"/>
                </a:lnTo>
                <a:lnTo>
                  <a:pt x="2452193" y="6595260"/>
                </a:lnTo>
                <a:lnTo>
                  <a:pt x="2490571" y="6624480"/>
                </a:lnTo>
                <a:lnTo>
                  <a:pt x="2497445" y="6637596"/>
                </a:lnTo>
                <a:lnTo>
                  <a:pt x="2490826" y="6650713"/>
                </a:lnTo>
                <a:lnTo>
                  <a:pt x="2466631" y="6683144"/>
                </a:lnTo>
                <a:lnTo>
                  <a:pt x="2425648" y="6712598"/>
                </a:lnTo>
                <a:lnTo>
                  <a:pt x="2389684" y="6726558"/>
                </a:lnTo>
                <a:lnTo>
                  <a:pt x="2393064" y="6736988"/>
                </a:lnTo>
                <a:lnTo>
                  <a:pt x="2395129" y="6748578"/>
                </a:lnTo>
                <a:lnTo>
                  <a:pt x="2396556" y="6760904"/>
                </a:lnTo>
                <a:lnTo>
                  <a:pt x="2398020" y="6773540"/>
                </a:lnTo>
                <a:lnTo>
                  <a:pt x="2400197" y="6786061"/>
                </a:lnTo>
                <a:lnTo>
                  <a:pt x="2403763" y="6798042"/>
                </a:lnTo>
                <a:lnTo>
                  <a:pt x="2409393" y="6809058"/>
                </a:lnTo>
                <a:lnTo>
                  <a:pt x="2397529" y="6814708"/>
                </a:lnTo>
                <a:lnTo>
                  <a:pt x="2385925" y="6820374"/>
                </a:lnTo>
                <a:lnTo>
                  <a:pt x="2374485" y="6825961"/>
                </a:lnTo>
                <a:lnTo>
                  <a:pt x="2363110" y="6831377"/>
                </a:lnTo>
                <a:lnTo>
                  <a:pt x="2316292" y="6849420"/>
                </a:lnTo>
                <a:lnTo>
                  <a:pt x="2303767" y="6852554"/>
                </a:lnTo>
                <a:lnTo>
                  <a:pt x="2299064" y="6864814"/>
                </a:lnTo>
                <a:lnTo>
                  <a:pt x="2297477" y="6876359"/>
                </a:lnTo>
                <a:lnTo>
                  <a:pt x="2295379" y="6887980"/>
                </a:lnTo>
                <a:lnTo>
                  <a:pt x="2284331" y="6881174"/>
                </a:lnTo>
                <a:lnTo>
                  <a:pt x="2273089" y="6875363"/>
                </a:lnTo>
                <a:lnTo>
                  <a:pt x="2227752" y="6858497"/>
                </a:lnTo>
                <a:lnTo>
                  <a:pt x="2216717" y="6854986"/>
                </a:lnTo>
                <a:lnTo>
                  <a:pt x="2205958" y="6851401"/>
                </a:lnTo>
                <a:lnTo>
                  <a:pt x="2167254" y="6832766"/>
                </a:lnTo>
                <a:lnTo>
                  <a:pt x="2139237" y="6798721"/>
                </a:lnTo>
                <a:lnTo>
                  <a:pt x="2130802" y="6772361"/>
                </a:lnTo>
                <a:lnTo>
                  <a:pt x="2118815" y="6772616"/>
                </a:lnTo>
                <a:lnTo>
                  <a:pt x="2082904" y="6785444"/>
                </a:lnTo>
                <a:lnTo>
                  <a:pt x="2052174" y="6809853"/>
                </a:lnTo>
                <a:lnTo>
                  <a:pt x="2057510" y="6823218"/>
                </a:lnTo>
                <a:lnTo>
                  <a:pt x="2060494" y="6835112"/>
                </a:lnTo>
                <a:lnTo>
                  <a:pt x="2046565" y="6874354"/>
                </a:lnTo>
                <a:lnTo>
                  <a:pt x="2001394" y="6884678"/>
                </a:lnTo>
                <a:lnTo>
                  <a:pt x="1990632" y="6883849"/>
                </a:lnTo>
                <a:lnTo>
                  <a:pt x="1947945" y="6872630"/>
                </a:lnTo>
                <a:lnTo>
                  <a:pt x="1938282" y="6868112"/>
                </a:lnTo>
                <a:lnTo>
                  <a:pt x="1926086" y="6874946"/>
                </a:lnTo>
                <a:lnTo>
                  <a:pt x="1915064" y="6882123"/>
                </a:lnTo>
                <a:lnTo>
                  <a:pt x="1905498" y="6890210"/>
                </a:lnTo>
                <a:lnTo>
                  <a:pt x="1897668" y="6899772"/>
                </a:lnTo>
                <a:lnTo>
                  <a:pt x="1883646" y="6901207"/>
                </a:lnTo>
                <a:lnTo>
                  <a:pt x="1870412" y="6900952"/>
                </a:lnTo>
                <a:lnTo>
                  <a:pt x="1858044" y="6899368"/>
                </a:lnTo>
                <a:lnTo>
                  <a:pt x="1846623" y="6896814"/>
                </a:lnTo>
                <a:lnTo>
                  <a:pt x="1852231" y="6907166"/>
                </a:lnTo>
                <a:lnTo>
                  <a:pt x="1874317" y="6951012"/>
                </a:lnTo>
                <a:lnTo>
                  <a:pt x="1892364" y="6987928"/>
                </a:lnTo>
                <a:lnTo>
                  <a:pt x="1902067" y="7007800"/>
                </a:lnTo>
                <a:lnTo>
                  <a:pt x="1922301" y="7048883"/>
                </a:lnTo>
                <a:lnTo>
                  <a:pt x="1942934" y="7089771"/>
                </a:lnTo>
                <a:lnTo>
                  <a:pt x="1963118" y="7128086"/>
                </a:lnTo>
                <a:lnTo>
                  <a:pt x="1982004" y="7161448"/>
                </a:lnTo>
                <a:lnTo>
                  <a:pt x="2006047" y="7197002"/>
                </a:lnTo>
                <a:lnTo>
                  <a:pt x="2017982" y="7207577"/>
                </a:lnTo>
                <a:lnTo>
                  <a:pt x="2020404" y="7207181"/>
                </a:lnTo>
                <a:lnTo>
                  <a:pt x="2027608" y="7206293"/>
                </a:lnTo>
                <a:lnTo>
                  <a:pt x="2069129" y="7201632"/>
                </a:lnTo>
                <a:lnTo>
                  <a:pt x="2122041" y="7195989"/>
                </a:lnTo>
                <a:lnTo>
                  <a:pt x="2162600" y="7191953"/>
                </a:lnTo>
                <a:lnTo>
                  <a:pt x="2169271" y="7191411"/>
                </a:lnTo>
                <a:lnTo>
                  <a:pt x="2171052" y="7191432"/>
                </a:lnTo>
                <a:lnTo>
                  <a:pt x="2179484" y="7189117"/>
                </a:lnTo>
                <a:lnTo>
                  <a:pt x="2188107" y="7187594"/>
                </a:lnTo>
                <a:lnTo>
                  <a:pt x="2196764" y="7186635"/>
                </a:lnTo>
                <a:lnTo>
                  <a:pt x="2205299" y="7186009"/>
                </a:lnTo>
                <a:lnTo>
                  <a:pt x="2213558" y="7185487"/>
                </a:lnTo>
                <a:lnTo>
                  <a:pt x="2221385" y="7184838"/>
                </a:lnTo>
                <a:lnTo>
                  <a:pt x="2251016" y="7157476"/>
                </a:lnTo>
                <a:lnTo>
                  <a:pt x="2249790" y="7147549"/>
                </a:lnTo>
                <a:lnTo>
                  <a:pt x="2246733" y="7135429"/>
                </a:lnTo>
                <a:lnTo>
                  <a:pt x="2241689" y="7120886"/>
                </a:lnTo>
                <a:lnTo>
                  <a:pt x="2254426" y="7116036"/>
                </a:lnTo>
                <a:lnTo>
                  <a:pt x="2266992" y="7112879"/>
                </a:lnTo>
                <a:lnTo>
                  <a:pt x="2279284" y="7111390"/>
                </a:lnTo>
                <a:lnTo>
                  <a:pt x="2291198" y="7111545"/>
                </a:lnTo>
                <a:lnTo>
                  <a:pt x="2332978" y="7128096"/>
                </a:lnTo>
                <a:lnTo>
                  <a:pt x="2360348" y="7168933"/>
                </a:lnTo>
                <a:lnTo>
                  <a:pt x="2372899" y="7169205"/>
                </a:lnTo>
                <a:lnTo>
                  <a:pt x="2385495" y="7169134"/>
                </a:lnTo>
                <a:lnTo>
                  <a:pt x="2398111" y="7168838"/>
                </a:lnTo>
                <a:lnTo>
                  <a:pt x="2410721" y="7168433"/>
                </a:lnTo>
                <a:lnTo>
                  <a:pt x="2423297" y="7168034"/>
                </a:lnTo>
                <a:lnTo>
                  <a:pt x="2435814" y="7167759"/>
                </a:lnTo>
                <a:lnTo>
                  <a:pt x="2448245" y="7167723"/>
                </a:lnTo>
                <a:lnTo>
                  <a:pt x="2460564" y="7168042"/>
                </a:lnTo>
                <a:lnTo>
                  <a:pt x="2508188" y="7175199"/>
                </a:lnTo>
                <a:lnTo>
                  <a:pt x="2551904" y="7197343"/>
                </a:lnTo>
                <a:lnTo>
                  <a:pt x="2562024" y="7206092"/>
                </a:lnTo>
                <a:lnTo>
                  <a:pt x="2576677" y="7183304"/>
                </a:lnTo>
                <a:lnTo>
                  <a:pt x="2617625" y="7146740"/>
                </a:lnTo>
                <a:lnTo>
                  <a:pt x="2671566" y="7120683"/>
                </a:lnTo>
                <a:lnTo>
                  <a:pt x="2735468" y="7103322"/>
                </a:lnTo>
                <a:lnTo>
                  <a:pt x="2806297" y="7092848"/>
                </a:lnTo>
                <a:lnTo>
                  <a:pt x="2881020" y="7087449"/>
                </a:lnTo>
                <a:lnTo>
                  <a:pt x="2956604" y="7085315"/>
                </a:lnTo>
                <a:lnTo>
                  <a:pt x="3030016" y="7084635"/>
                </a:lnTo>
                <a:lnTo>
                  <a:pt x="3064959" y="7084274"/>
                </a:lnTo>
                <a:lnTo>
                  <a:pt x="3129424" y="7082381"/>
                </a:lnTo>
                <a:lnTo>
                  <a:pt x="3184134" y="7077415"/>
                </a:lnTo>
                <a:lnTo>
                  <a:pt x="3226735" y="7068473"/>
                </a:lnTo>
                <a:lnTo>
                  <a:pt x="3270293" y="7055078"/>
                </a:lnTo>
                <a:lnTo>
                  <a:pt x="3314666" y="7039097"/>
                </a:lnTo>
                <a:lnTo>
                  <a:pt x="3329613" y="7033519"/>
                </a:lnTo>
                <a:lnTo>
                  <a:pt x="3344630" y="7027929"/>
                </a:lnTo>
                <a:lnTo>
                  <a:pt x="3390042" y="7011790"/>
                </a:lnTo>
                <a:lnTo>
                  <a:pt x="3435889" y="6998046"/>
                </a:lnTo>
                <a:lnTo>
                  <a:pt x="3482026" y="6988565"/>
                </a:lnTo>
                <a:lnTo>
                  <a:pt x="3519542" y="6985693"/>
                </a:lnTo>
                <a:lnTo>
                  <a:pt x="3537513" y="6986105"/>
                </a:lnTo>
                <a:lnTo>
                  <a:pt x="3588953" y="6992919"/>
                </a:lnTo>
                <a:lnTo>
                  <a:pt x="3637866" y="7004931"/>
                </a:lnTo>
                <a:lnTo>
                  <a:pt x="3653871" y="7009385"/>
                </a:lnTo>
                <a:lnTo>
                  <a:pt x="3669821" y="7013813"/>
                </a:lnTo>
                <a:lnTo>
                  <a:pt x="3717900" y="7025423"/>
                </a:lnTo>
                <a:lnTo>
                  <a:pt x="3767507" y="7031355"/>
                </a:lnTo>
                <a:lnTo>
                  <a:pt x="3784646" y="7031365"/>
                </a:lnTo>
                <a:lnTo>
                  <a:pt x="3802179" y="7030140"/>
                </a:lnTo>
                <a:lnTo>
                  <a:pt x="3820163" y="7027529"/>
                </a:lnTo>
                <a:lnTo>
                  <a:pt x="3821787" y="7011817"/>
                </a:lnTo>
                <a:lnTo>
                  <a:pt x="3822498" y="6995904"/>
                </a:lnTo>
                <a:lnTo>
                  <a:pt x="3822379" y="6979812"/>
                </a:lnTo>
                <a:lnTo>
                  <a:pt x="3817840" y="6930664"/>
                </a:lnTo>
                <a:lnTo>
                  <a:pt x="3808734" y="6880634"/>
                </a:lnTo>
                <a:lnTo>
                  <a:pt x="3797246" y="6830272"/>
                </a:lnTo>
                <a:lnTo>
                  <a:pt x="3793264" y="6813506"/>
                </a:lnTo>
                <a:lnTo>
                  <a:pt x="3789342" y="6796785"/>
                </a:lnTo>
                <a:lnTo>
                  <a:pt x="3778741" y="6747092"/>
                </a:lnTo>
                <a:lnTo>
                  <a:pt x="3771586" y="6698535"/>
                </a:lnTo>
                <a:lnTo>
                  <a:pt x="3767854" y="6650369"/>
                </a:lnTo>
                <a:lnTo>
                  <a:pt x="3765998" y="6602847"/>
                </a:lnTo>
                <a:lnTo>
                  <a:pt x="3765684" y="6579276"/>
                </a:lnTo>
                <a:lnTo>
                  <a:pt x="3765730" y="6555804"/>
                </a:lnTo>
                <a:lnTo>
                  <a:pt x="3766759" y="6509077"/>
                </a:lnTo>
                <a:lnTo>
                  <a:pt x="3768796" y="6462501"/>
                </a:lnTo>
                <a:lnTo>
                  <a:pt x="3771553" y="6415912"/>
                </a:lnTo>
                <a:lnTo>
                  <a:pt x="3774739" y="6369145"/>
                </a:lnTo>
                <a:lnTo>
                  <a:pt x="3776402" y="6345643"/>
                </a:lnTo>
                <a:lnTo>
                  <a:pt x="3778065" y="6322036"/>
                </a:lnTo>
                <a:lnTo>
                  <a:pt x="3781242" y="6274420"/>
                </a:lnTo>
                <a:lnTo>
                  <a:pt x="3783981" y="6226134"/>
                </a:lnTo>
                <a:lnTo>
                  <a:pt x="3785493" y="6182355"/>
                </a:lnTo>
                <a:lnTo>
                  <a:pt x="3785811" y="6138585"/>
                </a:lnTo>
                <a:lnTo>
                  <a:pt x="3785115" y="6094831"/>
                </a:lnTo>
                <a:lnTo>
                  <a:pt x="3783587" y="6051103"/>
                </a:lnTo>
                <a:lnTo>
                  <a:pt x="3781407" y="6007411"/>
                </a:lnTo>
                <a:lnTo>
                  <a:pt x="3778757" y="5963763"/>
                </a:lnTo>
                <a:lnTo>
                  <a:pt x="3775817" y="5920168"/>
                </a:lnTo>
                <a:lnTo>
                  <a:pt x="3772768" y="5876637"/>
                </a:lnTo>
                <a:lnTo>
                  <a:pt x="3769792" y="5833177"/>
                </a:lnTo>
                <a:lnTo>
                  <a:pt x="3767069" y="5789800"/>
                </a:lnTo>
                <a:lnTo>
                  <a:pt x="3764780" y="5746513"/>
                </a:lnTo>
                <a:lnTo>
                  <a:pt x="3763107" y="5703325"/>
                </a:lnTo>
                <a:lnTo>
                  <a:pt x="3762230" y="5660247"/>
                </a:lnTo>
                <a:lnTo>
                  <a:pt x="3762329" y="5617288"/>
                </a:lnTo>
                <a:lnTo>
                  <a:pt x="3763587" y="5574456"/>
                </a:lnTo>
                <a:lnTo>
                  <a:pt x="3766184" y="5531761"/>
                </a:lnTo>
                <a:lnTo>
                  <a:pt x="3770301" y="5489212"/>
                </a:lnTo>
                <a:lnTo>
                  <a:pt x="3776119" y="5446818"/>
                </a:lnTo>
                <a:lnTo>
                  <a:pt x="3783819" y="5404589"/>
                </a:lnTo>
                <a:lnTo>
                  <a:pt x="3793582" y="5362534"/>
                </a:lnTo>
                <a:lnTo>
                  <a:pt x="3802663" y="5326231"/>
                </a:lnTo>
                <a:lnTo>
                  <a:pt x="3811143" y="5289937"/>
                </a:lnTo>
                <a:lnTo>
                  <a:pt x="3826385" y="5217341"/>
                </a:lnTo>
                <a:lnTo>
                  <a:pt x="3839486" y="5144683"/>
                </a:lnTo>
                <a:lnTo>
                  <a:pt x="3850625" y="5071899"/>
                </a:lnTo>
                <a:lnTo>
                  <a:pt x="3859979" y="4998925"/>
                </a:lnTo>
                <a:lnTo>
                  <a:pt x="3867728" y="4925697"/>
                </a:lnTo>
                <a:lnTo>
                  <a:pt x="3874049" y="4852153"/>
                </a:lnTo>
                <a:lnTo>
                  <a:pt x="3879121" y="4778228"/>
                </a:lnTo>
                <a:lnTo>
                  <a:pt x="3883121" y="4703859"/>
                </a:lnTo>
                <a:lnTo>
                  <a:pt x="3886229" y="4628982"/>
                </a:lnTo>
                <a:lnTo>
                  <a:pt x="3888121" y="4580662"/>
                </a:lnTo>
                <a:lnTo>
                  <a:pt x="3890288" y="4532186"/>
                </a:lnTo>
                <a:lnTo>
                  <a:pt x="3892708" y="4483565"/>
                </a:lnTo>
                <a:lnTo>
                  <a:pt x="3895355" y="4434811"/>
                </a:lnTo>
                <a:lnTo>
                  <a:pt x="3898208" y="4385938"/>
                </a:lnTo>
                <a:lnTo>
                  <a:pt x="3901243" y="4336957"/>
                </a:lnTo>
                <a:lnTo>
                  <a:pt x="3904437" y="4287881"/>
                </a:lnTo>
                <a:lnTo>
                  <a:pt x="3907766" y="4238722"/>
                </a:lnTo>
                <a:lnTo>
                  <a:pt x="3911206" y="4189493"/>
                </a:lnTo>
                <a:lnTo>
                  <a:pt x="3914735" y="4140206"/>
                </a:lnTo>
                <a:lnTo>
                  <a:pt x="3918330" y="4090874"/>
                </a:lnTo>
                <a:lnTo>
                  <a:pt x="3921966" y="4041508"/>
                </a:lnTo>
                <a:lnTo>
                  <a:pt x="3925621" y="3992121"/>
                </a:lnTo>
                <a:lnTo>
                  <a:pt x="3929271" y="3942727"/>
                </a:lnTo>
                <a:lnTo>
                  <a:pt x="3932893" y="3893336"/>
                </a:lnTo>
                <a:lnTo>
                  <a:pt x="3936464" y="3843962"/>
                </a:lnTo>
                <a:lnTo>
                  <a:pt x="3939960" y="3794617"/>
                </a:lnTo>
                <a:lnTo>
                  <a:pt x="3943358" y="3745313"/>
                </a:lnTo>
                <a:lnTo>
                  <a:pt x="3946635" y="3696062"/>
                </a:lnTo>
                <a:lnTo>
                  <a:pt x="3949767" y="3646878"/>
                </a:lnTo>
                <a:lnTo>
                  <a:pt x="3955252" y="3549208"/>
                </a:lnTo>
                <a:lnTo>
                  <a:pt x="3959669" y="3451483"/>
                </a:lnTo>
                <a:lnTo>
                  <a:pt x="3963156" y="3353712"/>
                </a:lnTo>
                <a:lnTo>
                  <a:pt x="3965849" y="3255901"/>
                </a:lnTo>
                <a:lnTo>
                  <a:pt x="3967887" y="3158058"/>
                </a:lnTo>
                <a:lnTo>
                  <a:pt x="3969407" y="3060189"/>
                </a:lnTo>
                <a:lnTo>
                  <a:pt x="3970547" y="2962303"/>
                </a:lnTo>
                <a:lnTo>
                  <a:pt x="3971444" y="2864406"/>
                </a:lnTo>
                <a:lnTo>
                  <a:pt x="3972236" y="2766505"/>
                </a:lnTo>
                <a:lnTo>
                  <a:pt x="3973060" y="2668608"/>
                </a:lnTo>
                <a:lnTo>
                  <a:pt x="3974054" y="2570722"/>
                </a:lnTo>
                <a:lnTo>
                  <a:pt x="3975356" y="2472854"/>
                </a:lnTo>
                <a:lnTo>
                  <a:pt x="3977103" y="2375012"/>
                </a:lnTo>
                <a:lnTo>
                  <a:pt x="3979433" y="2277202"/>
                </a:lnTo>
                <a:lnTo>
                  <a:pt x="3982483" y="2179432"/>
                </a:lnTo>
                <a:lnTo>
                  <a:pt x="3986391" y="2081709"/>
                </a:lnTo>
                <a:lnTo>
                  <a:pt x="3991295" y="1984041"/>
                </a:lnTo>
                <a:lnTo>
                  <a:pt x="3997332" y="1886434"/>
                </a:lnTo>
                <a:lnTo>
                  <a:pt x="4004640" y="1788896"/>
                </a:lnTo>
                <a:lnTo>
                  <a:pt x="4013356" y="1691433"/>
                </a:lnTo>
                <a:lnTo>
                  <a:pt x="4017069" y="1649951"/>
                </a:lnTo>
                <a:lnTo>
                  <a:pt x="4020082" y="1609148"/>
                </a:lnTo>
                <a:lnTo>
                  <a:pt x="4022386" y="1568961"/>
                </a:lnTo>
                <a:lnTo>
                  <a:pt x="4023975" y="1529330"/>
                </a:lnTo>
                <a:lnTo>
                  <a:pt x="4024840" y="1490191"/>
                </a:lnTo>
                <a:lnTo>
                  <a:pt x="4024975" y="1451481"/>
                </a:lnTo>
                <a:lnTo>
                  <a:pt x="4024372" y="1413139"/>
                </a:lnTo>
                <a:lnTo>
                  <a:pt x="4020922" y="1337306"/>
                </a:lnTo>
                <a:lnTo>
                  <a:pt x="4014432" y="1262193"/>
                </a:lnTo>
                <a:lnTo>
                  <a:pt x="4004840" y="1187300"/>
                </a:lnTo>
                <a:lnTo>
                  <a:pt x="3992089" y="1112127"/>
                </a:lnTo>
                <a:lnTo>
                  <a:pt x="3984509" y="1074280"/>
                </a:lnTo>
                <a:lnTo>
                  <a:pt x="3976118" y="1036175"/>
                </a:lnTo>
                <a:lnTo>
                  <a:pt x="3966906" y="997751"/>
                </a:lnTo>
                <a:lnTo>
                  <a:pt x="3956868" y="958944"/>
                </a:lnTo>
                <a:lnTo>
                  <a:pt x="3945995" y="919693"/>
                </a:lnTo>
                <a:lnTo>
                  <a:pt x="3941612" y="902664"/>
                </a:lnTo>
                <a:lnTo>
                  <a:pt x="3933477" y="851214"/>
                </a:lnTo>
                <a:lnTo>
                  <a:pt x="3931177" y="799415"/>
                </a:lnTo>
                <a:lnTo>
                  <a:pt x="3931333" y="782115"/>
                </a:lnTo>
                <a:lnTo>
                  <a:pt x="3933442" y="730244"/>
                </a:lnTo>
                <a:lnTo>
                  <a:pt x="3935416" y="695780"/>
                </a:lnTo>
                <a:lnTo>
                  <a:pt x="3936332" y="678612"/>
                </a:lnTo>
                <a:lnTo>
                  <a:pt x="3937094" y="661498"/>
                </a:lnTo>
                <a:lnTo>
                  <a:pt x="3937621" y="644448"/>
                </a:lnTo>
                <a:lnTo>
                  <a:pt x="3937834" y="627471"/>
                </a:lnTo>
                <a:lnTo>
                  <a:pt x="3937653" y="610576"/>
                </a:lnTo>
                <a:lnTo>
                  <a:pt x="3936996" y="593773"/>
                </a:lnTo>
                <a:lnTo>
                  <a:pt x="3935784" y="577072"/>
                </a:lnTo>
                <a:close/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bk object 97"/>
          <p:cNvSpPr/>
          <p:nvPr/>
        </p:nvSpPr>
        <p:spPr>
          <a:xfrm>
            <a:off x="15069314" y="9598952"/>
            <a:ext cx="859790" cy="971550"/>
          </a:xfrm>
          <a:custGeom>
            <a:avLst/>
            <a:gdLst/>
            <a:ahLst/>
            <a:cxnLst/>
            <a:rect l="l" t="t" r="r" b="b"/>
            <a:pathLst>
              <a:path w="859790" h="971550">
                <a:moveTo>
                  <a:pt x="196330" y="299668"/>
                </a:moveTo>
                <a:lnTo>
                  <a:pt x="184308" y="299765"/>
                </a:lnTo>
                <a:lnTo>
                  <a:pt x="170967" y="300636"/>
                </a:lnTo>
                <a:lnTo>
                  <a:pt x="156013" y="302517"/>
                </a:lnTo>
                <a:lnTo>
                  <a:pt x="142507" y="303660"/>
                </a:lnTo>
                <a:lnTo>
                  <a:pt x="96123" y="307578"/>
                </a:lnTo>
                <a:lnTo>
                  <a:pt x="71575" y="340421"/>
                </a:lnTo>
                <a:lnTo>
                  <a:pt x="70352" y="357834"/>
                </a:lnTo>
                <a:lnTo>
                  <a:pt x="84184" y="360331"/>
                </a:lnTo>
                <a:lnTo>
                  <a:pt x="97139" y="364251"/>
                </a:lnTo>
                <a:lnTo>
                  <a:pt x="129518" y="385312"/>
                </a:lnTo>
                <a:lnTo>
                  <a:pt x="149590" y="421919"/>
                </a:lnTo>
                <a:lnTo>
                  <a:pt x="140980" y="431149"/>
                </a:lnTo>
                <a:lnTo>
                  <a:pt x="134575" y="440025"/>
                </a:lnTo>
                <a:lnTo>
                  <a:pt x="130236" y="448556"/>
                </a:lnTo>
                <a:lnTo>
                  <a:pt x="127824" y="456747"/>
                </a:lnTo>
                <a:lnTo>
                  <a:pt x="127199" y="464607"/>
                </a:lnTo>
                <a:lnTo>
                  <a:pt x="128222" y="472141"/>
                </a:lnTo>
                <a:lnTo>
                  <a:pt x="153189" y="505180"/>
                </a:lnTo>
                <a:lnTo>
                  <a:pt x="188627" y="526470"/>
                </a:lnTo>
                <a:lnTo>
                  <a:pt x="218376" y="539731"/>
                </a:lnTo>
                <a:lnTo>
                  <a:pt x="213571" y="549302"/>
                </a:lnTo>
                <a:lnTo>
                  <a:pt x="179555" y="578112"/>
                </a:lnTo>
                <a:lnTo>
                  <a:pt x="142928" y="592439"/>
                </a:lnTo>
                <a:lnTo>
                  <a:pt x="73332" y="610062"/>
                </a:lnTo>
                <a:lnTo>
                  <a:pt x="59549" y="613505"/>
                </a:lnTo>
                <a:lnTo>
                  <a:pt x="21316" y="625385"/>
                </a:lnTo>
                <a:lnTo>
                  <a:pt x="0" y="635549"/>
                </a:lnTo>
                <a:lnTo>
                  <a:pt x="12371" y="637873"/>
                </a:lnTo>
                <a:lnTo>
                  <a:pt x="24910" y="641462"/>
                </a:lnTo>
                <a:lnTo>
                  <a:pt x="62304" y="658204"/>
                </a:lnTo>
                <a:lnTo>
                  <a:pt x="96766" y="680537"/>
                </a:lnTo>
                <a:lnTo>
                  <a:pt x="132390" y="711517"/>
                </a:lnTo>
                <a:lnTo>
                  <a:pt x="122509" y="719950"/>
                </a:lnTo>
                <a:lnTo>
                  <a:pt x="126523" y="732073"/>
                </a:lnTo>
                <a:lnTo>
                  <a:pt x="139342" y="776220"/>
                </a:lnTo>
                <a:lnTo>
                  <a:pt x="145062" y="817463"/>
                </a:lnTo>
                <a:lnTo>
                  <a:pt x="145081" y="827954"/>
                </a:lnTo>
                <a:lnTo>
                  <a:pt x="144456" y="838685"/>
                </a:lnTo>
                <a:lnTo>
                  <a:pt x="134705" y="885707"/>
                </a:lnTo>
                <a:lnTo>
                  <a:pt x="118656" y="927639"/>
                </a:lnTo>
                <a:lnTo>
                  <a:pt x="111428" y="943337"/>
                </a:lnTo>
                <a:lnTo>
                  <a:pt x="119989" y="947377"/>
                </a:lnTo>
                <a:lnTo>
                  <a:pt x="164971" y="961649"/>
                </a:lnTo>
                <a:lnTo>
                  <a:pt x="205393" y="968846"/>
                </a:lnTo>
                <a:lnTo>
                  <a:pt x="247145" y="971518"/>
                </a:lnTo>
                <a:lnTo>
                  <a:pt x="260616" y="971155"/>
                </a:lnTo>
                <a:lnTo>
                  <a:pt x="309294" y="961629"/>
                </a:lnTo>
                <a:lnTo>
                  <a:pt x="349125" y="936390"/>
                </a:lnTo>
                <a:lnTo>
                  <a:pt x="381618" y="899190"/>
                </a:lnTo>
                <a:lnTo>
                  <a:pt x="404219" y="866172"/>
                </a:lnTo>
                <a:lnTo>
                  <a:pt x="411842" y="854568"/>
                </a:lnTo>
                <a:lnTo>
                  <a:pt x="419643" y="842782"/>
                </a:lnTo>
                <a:lnTo>
                  <a:pt x="444911" y="807042"/>
                </a:lnTo>
                <a:lnTo>
                  <a:pt x="484992" y="761086"/>
                </a:lnTo>
                <a:lnTo>
                  <a:pt x="494554" y="749903"/>
                </a:lnTo>
                <a:lnTo>
                  <a:pt x="519389" y="716027"/>
                </a:lnTo>
                <a:lnTo>
                  <a:pt x="540135" y="681704"/>
                </a:lnTo>
                <a:lnTo>
                  <a:pt x="565178" y="635344"/>
                </a:lnTo>
                <a:lnTo>
                  <a:pt x="571506" y="623662"/>
                </a:lnTo>
                <a:lnTo>
                  <a:pt x="591938" y="588430"/>
                </a:lnTo>
                <a:lnTo>
                  <a:pt x="616225" y="552964"/>
                </a:lnTo>
                <a:lnTo>
                  <a:pt x="644277" y="522550"/>
                </a:lnTo>
                <a:lnTo>
                  <a:pt x="684171" y="492281"/>
                </a:lnTo>
                <a:lnTo>
                  <a:pt x="714690" y="471997"/>
                </a:lnTo>
                <a:lnTo>
                  <a:pt x="724717" y="465094"/>
                </a:lnTo>
                <a:lnTo>
                  <a:pt x="762786" y="433760"/>
                </a:lnTo>
                <a:lnTo>
                  <a:pt x="787831" y="403190"/>
                </a:lnTo>
                <a:lnTo>
                  <a:pt x="806952" y="367011"/>
                </a:lnTo>
                <a:lnTo>
                  <a:pt x="820452" y="330636"/>
                </a:lnTo>
                <a:lnTo>
                  <a:pt x="828811" y="302595"/>
                </a:lnTo>
                <a:lnTo>
                  <a:pt x="246907" y="302595"/>
                </a:lnTo>
                <a:lnTo>
                  <a:pt x="237085" y="302337"/>
                </a:lnTo>
                <a:lnTo>
                  <a:pt x="227410" y="301680"/>
                </a:lnTo>
                <a:lnTo>
                  <a:pt x="217588" y="300860"/>
                </a:lnTo>
                <a:lnTo>
                  <a:pt x="207326" y="300112"/>
                </a:lnTo>
                <a:lnTo>
                  <a:pt x="196330" y="299668"/>
                </a:lnTo>
                <a:close/>
              </a:path>
              <a:path w="859790" h="971550">
                <a:moveTo>
                  <a:pt x="805223" y="0"/>
                </a:moveTo>
                <a:lnTo>
                  <a:pt x="754557" y="4889"/>
                </a:lnTo>
                <a:lnTo>
                  <a:pt x="662508" y="19860"/>
                </a:lnTo>
                <a:lnTo>
                  <a:pt x="617339" y="29208"/>
                </a:lnTo>
                <a:lnTo>
                  <a:pt x="580033" y="44738"/>
                </a:lnTo>
                <a:lnTo>
                  <a:pt x="549145" y="78690"/>
                </a:lnTo>
                <a:lnTo>
                  <a:pt x="527762" y="111944"/>
                </a:lnTo>
                <a:lnTo>
                  <a:pt x="518753" y="125817"/>
                </a:lnTo>
                <a:lnTo>
                  <a:pt x="496508" y="158386"/>
                </a:lnTo>
                <a:lnTo>
                  <a:pt x="463622" y="195099"/>
                </a:lnTo>
                <a:lnTo>
                  <a:pt x="434606" y="219906"/>
                </a:lnTo>
                <a:lnTo>
                  <a:pt x="402649" y="242300"/>
                </a:lnTo>
                <a:lnTo>
                  <a:pt x="368464" y="262213"/>
                </a:lnTo>
                <a:lnTo>
                  <a:pt x="332761" y="279577"/>
                </a:lnTo>
                <a:lnTo>
                  <a:pt x="293518" y="294955"/>
                </a:lnTo>
                <a:lnTo>
                  <a:pt x="246907" y="302595"/>
                </a:lnTo>
                <a:lnTo>
                  <a:pt x="828811" y="302595"/>
                </a:lnTo>
                <a:lnTo>
                  <a:pt x="839195" y="260030"/>
                </a:lnTo>
                <a:lnTo>
                  <a:pt x="847829" y="214527"/>
                </a:lnTo>
                <a:lnTo>
                  <a:pt x="854234" y="168807"/>
                </a:lnTo>
                <a:lnTo>
                  <a:pt x="858192" y="124620"/>
                </a:lnTo>
                <a:lnTo>
                  <a:pt x="859362" y="96877"/>
                </a:lnTo>
                <a:lnTo>
                  <a:pt x="859088" y="77873"/>
                </a:lnTo>
                <a:lnTo>
                  <a:pt x="852998" y="35203"/>
                </a:lnTo>
                <a:lnTo>
                  <a:pt x="823963" y="2870"/>
                </a:lnTo>
                <a:lnTo>
                  <a:pt x="815124" y="866"/>
                </a:lnTo>
                <a:lnTo>
                  <a:pt x="805223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bk object 98"/>
          <p:cNvSpPr/>
          <p:nvPr/>
        </p:nvSpPr>
        <p:spPr>
          <a:xfrm>
            <a:off x="15069314" y="9598952"/>
            <a:ext cx="859790" cy="971550"/>
          </a:xfrm>
          <a:custGeom>
            <a:avLst/>
            <a:gdLst/>
            <a:ahLst/>
            <a:cxnLst/>
            <a:rect l="l" t="t" r="r" b="b"/>
            <a:pathLst>
              <a:path w="859790" h="971550">
                <a:moveTo>
                  <a:pt x="132390" y="711517"/>
                </a:moveTo>
                <a:lnTo>
                  <a:pt x="96766" y="680537"/>
                </a:lnTo>
                <a:lnTo>
                  <a:pt x="62304" y="658204"/>
                </a:lnTo>
                <a:lnTo>
                  <a:pt x="24910" y="641462"/>
                </a:lnTo>
                <a:lnTo>
                  <a:pt x="0" y="635549"/>
                </a:lnTo>
                <a:lnTo>
                  <a:pt x="10135" y="630179"/>
                </a:lnTo>
                <a:lnTo>
                  <a:pt x="46181" y="617143"/>
                </a:lnTo>
                <a:lnTo>
                  <a:pt x="87370" y="606718"/>
                </a:lnTo>
                <a:lnTo>
                  <a:pt x="101506" y="603380"/>
                </a:lnTo>
                <a:lnTo>
                  <a:pt x="115583" y="599950"/>
                </a:lnTo>
                <a:lnTo>
                  <a:pt x="155880" y="588166"/>
                </a:lnTo>
                <a:lnTo>
                  <a:pt x="199206" y="565411"/>
                </a:lnTo>
                <a:lnTo>
                  <a:pt x="218376" y="539731"/>
                </a:lnTo>
                <a:lnTo>
                  <a:pt x="208436" y="535554"/>
                </a:lnTo>
                <a:lnTo>
                  <a:pt x="198473" y="531136"/>
                </a:lnTo>
                <a:lnTo>
                  <a:pt x="161178" y="510910"/>
                </a:lnTo>
                <a:lnTo>
                  <a:pt x="130755" y="479357"/>
                </a:lnTo>
                <a:lnTo>
                  <a:pt x="127199" y="464607"/>
                </a:lnTo>
                <a:lnTo>
                  <a:pt x="127824" y="456747"/>
                </a:lnTo>
                <a:lnTo>
                  <a:pt x="130236" y="448556"/>
                </a:lnTo>
                <a:lnTo>
                  <a:pt x="134575" y="440025"/>
                </a:lnTo>
                <a:lnTo>
                  <a:pt x="140980" y="431149"/>
                </a:lnTo>
                <a:lnTo>
                  <a:pt x="149590" y="421919"/>
                </a:lnTo>
                <a:lnTo>
                  <a:pt x="144471" y="407863"/>
                </a:lnTo>
                <a:lnTo>
                  <a:pt x="119928" y="376665"/>
                </a:lnTo>
                <a:lnTo>
                  <a:pt x="84184" y="360331"/>
                </a:lnTo>
                <a:lnTo>
                  <a:pt x="70352" y="357834"/>
                </a:lnTo>
                <a:lnTo>
                  <a:pt x="71575" y="340421"/>
                </a:lnTo>
                <a:lnTo>
                  <a:pt x="96123" y="307578"/>
                </a:lnTo>
                <a:lnTo>
                  <a:pt x="129565" y="304113"/>
                </a:lnTo>
                <a:lnTo>
                  <a:pt x="142507" y="303660"/>
                </a:lnTo>
                <a:lnTo>
                  <a:pt x="156013" y="302517"/>
                </a:lnTo>
                <a:lnTo>
                  <a:pt x="170967" y="300636"/>
                </a:lnTo>
                <a:lnTo>
                  <a:pt x="184308" y="299765"/>
                </a:lnTo>
                <a:lnTo>
                  <a:pt x="196330" y="299668"/>
                </a:lnTo>
                <a:lnTo>
                  <a:pt x="207326" y="300112"/>
                </a:lnTo>
                <a:lnTo>
                  <a:pt x="217588" y="300860"/>
                </a:lnTo>
                <a:lnTo>
                  <a:pt x="227410" y="301680"/>
                </a:lnTo>
                <a:lnTo>
                  <a:pt x="237085" y="302337"/>
                </a:lnTo>
                <a:lnTo>
                  <a:pt x="280180" y="298635"/>
                </a:lnTo>
                <a:lnTo>
                  <a:pt x="320646" y="284787"/>
                </a:lnTo>
                <a:lnTo>
                  <a:pt x="356697" y="268288"/>
                </a:lnTo>
                <a:lnTo>
                  <a:pt x="391467" y="249217"/>
                </a:lnTo>
                <a:lnTo>
                  <a:pt x="424245" y="227643"/>
                </a:lnTo>
                <a:lnTo>
                  <a:pt x="454320" y="203632"/>
                </a:lnTo>
                <a:lnTo>
                  <a:pt x="488988" y="167946"/>
                </a:lnTo>
                <a:lnTo>
                  <a:pt x="518753" y="125817"/>
                </a:lnTo>
                <a:lnTo>
                  <a:pt x="535674" y="99536"/>
                </a:lnTo>
                <a:lnTo>
                  <a:pt x="542723" y="88487"/>
                </a:lnTo>
                <a:lnTo>
                  <a:pt x="566984" y="55739"/>
                </a:lnTo>
                <a:lnTo>
                  <a:pt x="606026" y="32549"/>
                </a:lnTo>
                <a:lnTo>
                  <a:pt x="645346" y="22971"/>
                </a:lnTo>
                <a:lnTo>
                  <a:pt x="704322" y="13119"/>
                </a:lnTo>
                <a:lnTo>
                  <a:pt x="722276" y="10242"/>
                </a:lnTo>
                <a:lnTo>
                  <a:pt x="768927" y="2714"/>
                </a:lnTo>
                <a:lnTo>
                  <a:pt x="805223" y="0"/>
                </a:lnTo>
                <a:lnTo>
                  <a:pt x="815124" y="866"/>
                </a:lnTo>
                <a:lnTo>
                  <a:pt x="849139" y="25260"/>
                </a:lnTo>
                <a:lnTo>
                  <a:pt x="859088" y="77873"/>
                </a:lnTo>
                <a:lnTo>
                  <a:pt x="859362" y="96877"/>
                </a:lnTo>
                <a:lnTo>
                  <a:pt x="858929" y="110534"/>
                </a:lnTo>
                <a:lnTo>
                  <a:pt x="855836" y="153822"/>
                </a:lnTo>
                <a:lnTo>
                  <a:pt x="850222" y="199225"/>
                </a:lnTo>
                <a:lnTo>
                  <a:pt x="842307" y="244994"/>
                </a:lnTo>
                <a:lnTo>
                  <a:pt x="832311" y="289381"/>
                </a:lnTo>
                <a:lnTo>
                  <a:pt x="820452" y="330636"/>
                </a:lnTo>
                <a:lnTo>
                  <a:pt x="806952" y="367011"/>
                </a:lnTo>
                <a:lnTo>
                  <a:pt x="787831" y="403190"/>
                </a:lnTo>
                <a:lnTo>
                  <a:pt x="762786" y="433760"/>
                </a:lnTo>
                <a:lnTo>
                  <a:pt x="724717" y="465094"/>
                </a:lnTo>
                <a:lnTo>
                  <a:pt x="694368" y="485478"/>
                </a:lnTo>
                <a:lnTo>
                  <a:pt x="684171" y="492281"/>
                </a:lnTo>
                <a:lnTo>
                  <a:pt x="644277" y="522550"/>
                </a:lnTo>
                <a:lnTo>
                  <a:pt x="616225" y="552964"/>
                </a:lnTo>
                <a:lnTo>
                  <a:pt x="591938" y="588430"/>
                </a:lnTo>
                <a:lnTo>
                  <a:pt x="571506" y="623662"/>
                </a:lnTo>
                <a:lnTo>
                  <a:pt x="552763" y="658602"/>
                </a:lnTo>
                <a:lnTo>
                  <a:pt x="546515" y="670173"/>
                </a:lnTo>
                <a:lnTo>
                  <a:pt x="526652" y="704633"/>
                </a:lnTo>
                <a:lnTo>
                  <a:pt x="503421" y="738664"/>
                </a:lnTo>
                <a:lnTo>
                  <a:pt x="474655" y="772211"/>
                </a:lnTo>
                <a:lnTo>
                  <a:pt x="464110" y="783602"/>
                </a:lnTo>
                <a:lnTo>
                  <a:pt x="436097" y="818948"/>
                </a:lnTo>
                <a:lnTo>
                  <a:pt x="411842" y="854568"/>
                </a:lnTo>
                <a:lnTo>
                  <a:pt x="404219" y="866172"/>
                </a:lnTo>
                <a:lnTo>
                  <a:pt x="396694" y="877524"/>
                </a:lnTo>
                <a:lnTo>
                  <a:pt x="373907" y="909362"/>
                </a:lnTo>
                <a:lnTo>
                  <a:pt x="340048" y="944001"/>
                </a:lnTo>
                <a:lnTo>
                  <a:pt x="297528" y="965568"/>
                </a:lnTo>
                <a:lnTo>
                  <a:pt x="247145" y="971518"/>
                </a:lnTo>
                <a:lnTo>
                  <a:pt x="233348" y="971220"/>
                </a:lnTo>
                <a:lnTo>
                  <a:pt x="191545" y="966876"/>
                </a:lnTo>
                <a:lnTo>
                  <a:pt x="152368" y="958457"/>
                </a:lnTo>
                <a:lnTo>
                  <a:pt x="111428" y="943337"/>
                </a:lnTo>
                <a:lnTo>
                  <a:pt x="118656" y="927639"/>
                </a:lnTo>
                <a:lnTo>
                  <a:pt x="124918" y="912858"/>
                </a:lnTo>
                <a:lnTo>
                  <a:pt x="138311" y="873168"/>
                </a:lnTo>
                <a:lnTo>
                  <a:pt x="145081" y="827954"/>
                </a:lnTo>
                <a:lnTo>
                  <a:pt x="145062" y="817463"/>
                </a:lnTo>
                <a:lnTo>
                  <a:pt x="139342" y="776220"/>
                </a:lnTo>
                <a:lnTo>
                  <a:pt x="126523" y="732073"/>
                </a:lnTo>
                <a:lnTo>
                  <a:pt x="122509" y="71995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bk object 99"/>
          <p:cNvSpPr/>
          <p:nvPr/>
        </p:nvSpPr>
        <p:spPr>
          <a:xfrm>
            <a:off x="13345506" y="9639309"/>
            <a:ext cx="68580" cy="85090"/>
          </a:xfrm>
          <a:custGeom>
            <a:avLst/>
            <a:gdLst/>
            <a:ahLst/>
            <a:cxnLst/>
            <a:rect l="l" t="t" r="r" b="b"/>
            <a:pathLst>
              <a:path w="68580" h="85090">
                <a:moveTo>
                  <a:pt x="67254" y="48712"/>
                </a:moveTo>
                <a:lnTo>
                  <a:pt x="14298" y="48712"/>
                </a:lnTo>
                <a:lnTo>
                  <a:pt x="23879" y="58743"/>
                </a:lnTo>
                <a:lnTo>
                  <a:pt x="32976" y="67893"/>
                </a:lnTo>
                <a:lnTo>
                  <a:pt x="42430" y="75624"/>
                </a:lnTo>
                <a:lnTo>
                  <a:pt x="53084" y="81397"/>
                </a:lnTo>
                <a:lnTo>
                  <a:pt x="65779" y="84675"/>
                </a:lnTo>
                <a:lnTo>
                  <a:pt x="68318" y="70336"/>
                </a:lnTo>
                <a:lnTo>
                  <a:pt x="68572" y="57055"/>
                </a:lnTo>
                <a:lnTo>
                  <a:pt x="67254" y="48712"/>
                </a:lnTo>
                <a:close/>
              </a:path>
              <a:path w="68580" h="85090">
                <a:moveTo>
                  <a:pt x="2071" y="0"/>
                </a:moveTo>
                <a:lnTo>
                  <a:pt x="0" y="11938"/>
                </a:lnTo>
                <a:lnTo>
                  <a:pt x="514" y="23684"/>
                </a:lnTo>
                <a:lnTo>
                  <a:pt x="3278" y="35182"/>
                </a:lnTo>
                <a:lnTo>
                  <a:pt x="7954" y="46378"/>
                </a:lnTo>
                <a:lnTo>
                  <a:pt x="14206" y="57215"/>
                </a:lnTo>
                <a:lnTo>
                  <a:pt x="21696" y="67639"/>
                </a:lnTo>
                <a:lnTo>
                  <a:pt x="14298" y="48712"/>
                </a:lnTo>
                <a:lnTo>
                  <a:pt x="67254" y="48712"/>
                </a:lnTo>
                <a:lnTo>
                  <a:pt x="39571" y="9764"/>
                </a:lnTo>
                <a:lnTo>
                  <a:pt x="15979" y="1488"/>
                </a:lnTo>
                <a:lnTo>
                  <a:pt x="2071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13345506" y="9639309"/>
            <a:ext cx="68580" cy="85090"/>
          </a:xfrm>
          <a:custGeom>
            <a:avLst/>
            <a:gdLst/>
            <a:ahLst/>
            <a:cxnLst/>
            <a:rect l="l" t="t" r="r" b="b"/>
            <a:pathLst>
              <a:path w="68580" h="85090">
                <a:moveTo>
                  <a:pt x="14298" y="48712"/>
                </a:moveTo>
                <a:lnTo>
                  <a:pt x="42430" y="75624"/>
                </a:lnTo>
                <a:lnTo>
                  <a:pt x="65779" y="84675"/>
                </a:lnTo>
                <a:lnTo>
                  <a:pt x="68318" y="70336"/>
                </a:lnTo>
                <a:lnTo>
                  <a:pt x="68572" y="57055"/>
                </a:lnTo>
                <a:lnTo>
                  <a:pt x="66656" y="44926"/>
                </a:lnTo>
                <a:lnTo>
                  <a:pt x="39571" y="9764"/>
                </a:lnTo>
                <a:lnTo>
                  <a:pt x="2071" y="0"/>
                </a:lnTo>
                <a:lnTo>
                  <a:pt x="0" y="11938"/>
                </a:lnTo>
                <a:lnTo>
                  <a:pt x="14206" y="57215"/>
                </a:lnTo>
                <a:lnTo>
                  <a:pt x="21696" y="6763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13256572" y="9766124"/>
            <a:ext cx="124460" cy="100330"/>
          </a:xfrm>
          <a:custGeom>
            <a:avLst/>
            <a:gdLst/>
            <a:ahLst/>
            <a:cxnLst/>
            <a:rect l="l" t="t" r="r" b="b"/>
            <a:pathLst>
              <a:path w="124459" h="100329">
                <a:moveTo>
                  <a:pt x="87061" y="82830"/>
                </a:moveTo>
                <a:lnTo>
                  <a:pt x="86338" y="88323"/>
                </a:lnTo>
                <a:lnTo>
                  <a:pt x="83192" y="94807"/>
                </a:lnTo>
                <a:lnTo>
                  <a:pt x="77807" y="99765"/>
                </a:lnTo>
                <a:lnTo>
                  <a:pt x="124323" y="86809"/>
                </a:lnTo>
                <a:lnTo>
                  <a:pt x="112516" y="85989"/>
                </a:lnTo>
                <a:lnTo>
                  <a:pt x="100154" y="84709"/>
                </a:lnTo>
                <a:lnTo>
                  <a:pt x="87492" y="82911"/>
                </a:lnTo>
                <a:lnTo>
                  <a:pt x="87061" y="82830"/>
                </a:lnTo>
                <a:close/>
              </a:path>
              <a:path w="124459" h="100329">
                <a:moveTo>
                  <a:pt x="4201" y="0"/>
                </a:moveTo>
                <a:lnTo>
                  <a:pt x="732" y="12499"/>
                </a:lnTo>
                <a:lnTo>
                  <a:pt x="0" y="23790"/>
                </a:lnTo>
                <a:lnTo>
                  <a:pt x="1750" y="33930"/>
                </a:lnTo>
                <a:lnTo>
                  <a:pt x="28524" y="64137"/>
                </a:lnTo>
                <a:lnTo>
                  <a:pt x="74781" y="80537"/>
                </a:lnTo>
                <a:lnTo>
                  <a:pt x="87061" y="82830"/>
                </a:lnTo>
                <a:lnTo>
                  <a:pt x="87354" y="80606"/>
                </a:lnTo>
                <a:lnTo>
                  <a:pt x="72285" y="43262"/>
                </a:lnTo>
                <a:lnTo>
                  <a:pt x="43928" y="16645"/>
                </a:lnTo>
                <a:lnTo>
                  <a:pt x="4201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13256572" y="9766124"/>
            <a:ext cx="124460" cy="100330"/>
          </a:xfrm>
          <a:custGeom>
            <a:avLst/>
            <a:gdLst/>
            <a:ahLst/>
            <a:cxnLst/>
            <a:rect l="l" t="t" r="r" b="b"/>
            <a:pathLst>
              <a:path w="124459" h="100329">
                <a:moveTo>
                  <a:pt x="77807" y="99765"/>
                </a:moveTo>
                <a:lnTo>
                  <a:pt x="78706" y="52984"/>
                </a:lnTo>
                <a:lnTo>
                  <a:pt x="43928" y="16645"/>
                </a:lnTo>
                <a:lnTo>
                  <a:pt x="4201" y="0"/>
                </a:lnTo>
                <a:lnTo>
                  <a:pt x="732" y="12499"/>
                </a:lnTo>
                <a:lnTo>
                  <a:pt x="0" y="23790"/>
                </a:lnTo>
                <a:lnTo>
                  <a:pt x="1750" y="33930"/>
                </a:lnTo>
                <a:lnTo>
                  <a:pt x="28524" y="64137"/>
                </a:lnTo>
                <a:lnTo>
                  <a:pt x="74781" y="80537"/>
                </a:lnTo>
                <a:lnTo>
                  <a:pt x="112516" y="85989"/>
                </a:lnTo>
                <a:lnTo>
                  <a:pt x="124323" y="86809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14177497" y="9309195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5" h="83184">
                <a:moveTo>
                  <a:pt x="41293" y="59250"/>
                </a:moveTo>
                <a:lnTo>
                  <a:pt x="11836" y="64927"/>
                </a:lnTo>
                <a:lnTo>
                  <a:pt x="17352" y="73143"/>
                </a:lnTo>
                <a:lnTo>
                  <a:pt x="24672" y="80122"/>
                </a:lnTo>
                <a:lnTo>
                  <a:pt x="39715" y="83180"/>
                </a:lnTo>
                <a:lnTo>
                  <a:pt x="50720" y="73973"/>
                </a:lnTo>
                <a:lnTo>
                  <a:pt x="58936" y="65269"/>
                </a:lnTo>
                <a:lnTo>
                  <a:pt x="62464" y="59787"/>
                </a:lnTo>
                <a:lnTo>
                  <a:pt x="52059" y="59787"/>
                </a:lnTo>
                <a:lnTo>
                  <a:pt x="42040" y="59368"/>
                </a:lnTo>
                <a:lnTo>
                  <a:pt x="41293" y="59250"/>
                </a:lnTo>
                <a:close/>
              </a:path>
              <a:path w="97155" h="83184">
                <a:moveTo>
                  <a:pt x="65155" y="54652"/>
                </a:moveTo>
                <a:lnTo>
                  <a:pt x="41293" y="59250"/>
                </a:lnTo>
                <a:lnTo>
                  <a:pt x="42040" y="59368"/>
                </a:lnTo>
                <a:lnTo>
                  <a:pt x="52059" y="59787"/>
                </a:lnTo>
                <a:lnTo>
                  <a:pt x="62687" y="59041"/>
                </a:lnTo>
                <a:lnTo>
                  <a:pt x="62979" y="58987"/>
                </a:lnTo>
                <a:lnTo>
                  <a:pt x="64485" y="56647"/>
                </a:lnTo>
                <a:lnTo>
                  <a:pt x="65155" y="54652"/>
                </a:lnTo>
                <a:close/>
              </a:path>
              <a:path w="97155" h="83184">
                <a:moveTo>
                  <a:pt x="62979" y="58987"/>
                </a:moveTo>
                <a:lnTo>
                  <a:pt x="62687" y="59041"/>
                </a:lnTo>
                <a:lnTo>
                  <a:pt x="52059" y="59787"/>
                </a:lnTo>
                <a:lnTo>
                  <a:pt x="62464" y="59787"/>
                </a:lnTo>
                <a:lnTo>
                  <a:pt x="62979" y="58987"/>
                </a:lnTo>
                <a:close/>
              </a:path>
              <a:path w="97155" h="83184">
                <a:moveTo>
                  <a:pt x="56565" y="0"/>
                </a:moveTo>
                <a:lnTo>
                  <a:pt x="18416" y="9890"/>
                </a:lnTo>
                <a:lnTo>
                  <a:pt x="0" y="29381"/>
                </a:lnTo>
                <a:lnTo>
                  <a:pt x="290" y="34528"/>
                </a:lnTo>
                <a:lnTo>
                  <a:pt x="32765" y="57911"/>
                </a:lnTo>
                <a:lnTo>
                  <a:pt x="41293" y="59250"/>
                </a:lnTo>
                <a:lnTo>
                  <a:pt x="65155" y="54652"/>
                </a:lnTo>
                <a:lnTo>
                  <a:pt x="67492" y="47685"/>
                </a:lnTo>
                <a:lnTo>
                  <a:pt x="68080" y="37961"/>
                </a:lnTo>
                <a:lnTo>
                  <a:pt x="66372" y="27053"/>
                </a:lnTo>
                <a:lnTo>
                  <a:pt x="62493" y="14540"/>
                </a:lnTo>
                <a:lnTo>
                  <a:pt x="56565" y="0"/>
                </a:lnTo>
                <a:close/>
              </a:path>
              <a:path w="97155" h="83184">
                <a:moveTo>
                  <a:pt x="96875" y="48539"/>
                </a:moveTo>
                <a:lnTo>
                  <a:pt x="65155" y="54652"/>
                </a:lnTo>
                <a:lnTo>
                  <a:pt x="64485" y="56647"/>
                </a:lnTo>
                <a:lnTo>
                  <a:pt x="62979" y="58987"/>
                </a:lnTo>
                <a:lnTo>
                  <a:pt x="73788" y="57003"/>
                </a:lnTo>
                <a:lnTo>
                  <a:pt x="85229" y="53544"/>
                </a:lnTo>
                <a:lnTo>
                  <a:pt x="96875" y="4853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14177497" y="9309195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5" h="83184">
                <a:moveTo>
                  <a:pt x="96875" y="48539"/>
                </a:moveTo>
                <a:lnTo>
                  <a:pt x="52059" y="59787"/>
                </a:lnTo>
                <a:lnTo>
                  <a:pt x="10752" y="48593"/>
                </a:lnTo>
                <a:lnTo>
                  <a:pt x="0" y="29381"/>
                </a:lnTo>
                <a:lnTo>
                  <a:pt x="1532" y="24215"/>
                </a:lnTo>
                <a:lnTo>
                  <a:pt x="41261" y="2591"/>
                </a:lnTo>
                <a:lnTo>
                  <a:pt x="56565" y="0"/>
                </a:lnTo>
                <a:lnTo>
                  <a:pt x="62493" y="14540"/>
                </a:lnTo>
                <a:lnTo>
                  <a:pt x="64485" y="56647"/>
                </a:lnTo>
                <a:lnTo>
                  <a:pt x="39715" y="83180"/>
                </a:lnTo>
                <a:lnTo>
                  <a:pt x="24672" y="80122"/>
                </a:lnTo>
                <a:lnTo>
                  <a:pt x="17352" y="73143"/>
                </a:lnTo>
                <a:lnTo>
                  <a:pt x="11836" y="6492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14779793" y="9982102"/>
            <a:ext cx="206375" cy="108585"/>
          </a:xfrm>
          <a:custGeom>
            <a:avLst/>
            <a:gdLst/>
            <a:ahLst/>
            <a:cxnLst/>
            <a:rect l="l" t="t" r="r" b="b"/>
            <a:pathLst>
              <a:path w="206375" h="108584">
                <a:moveTo>
                  <a:pt x="172145" y="100959"/>
                </a:moveTo>
                <a:lnTo>
                  <a:pt x="124553" y="102738"/>
                </a:lnTo>
                <a:lnTo>
                  <a:pt x="134470" y="106181"/>
                </a:lnTo>
                <a:lnTo>
                  <a:pt x="144387" y="108211"/>
                </a:lnTo>
                <a:lnTo>
                  <a:pt x="154513" y="108102"/>
                </a:lnTo>
                <a:lnTo>
                  <a:pt x="165054" y="105128"/>
                </a:lnTo>
                <a:lnTo>
                  <a:pt x="172145" y="100959"/>
                </a:lnTo>
                <a:close/>
              </a:path>
              <a:path w="206375" h="108584">
                <a:moveTo>
                  <a:pt x="188115" y="99624"/>
                </a:moveTo>
                <a:lnTo>
                  <a:pt x="174253" y="99719"/>
                </a:lnTo>
                <a:lnTo>
                  <a:pt x="172145" y="100959"/>
                </a:lnTo>
                <a:lnTo>
                  <a:pt x="205982" y="99694"/>
                </a:lnTo>
                <a:lnTo>
                  <a:pt x="188115" y="99624"/>
                </a:lnTo>
                <a:close/>
              </a:path>
              <a:path w="206375" h="108584">
                <a:moveTo>
                  <a:pt x="94857" y="0"/>
                </a:moveTo>
                <a:lnTo>
                  <a:pt x="41301" y="31503"/>
                </a:lnTo>
                <a:lnTo>
                  <a:pt x="10763" y="55665"/>
                </a:lnTo>
                <a:lnTo>
                  <a:pt x="0" y="73443"/>
                </a:lnTo>
                <a:lnTo>
                  <a:pt x="1020" y="80239"/>
                </a:lnTo>
                <a:lnTo>
                  <a:pt x="38327" y="96255"/>
                </a:lnTo>
                <a:lnTo>
                  <a:pt x="89845" y="99900"/>
                </a:lnTo>
                <a:lnTo>
                  <a:pt x="109339" y="100160"/>
                </a:lnTo>
                <a:lnTo>
                  <a:pt x="174253" y="99719"/>
                </a:lnTo>
                <a:lnTo>
                  <a:pt x="176215" y="98566"/>
                </a:lnTo>
                <a:lnTo>
                  <a:pt x="188205" y="87690"/>
                </a:lnTo>
                <a:lnTo>
                  <a:pt x="183274" y="76346"/>
                </a:lnTo>
                <a:lnTo>
                  <a:pt x="151250" y="40327"/>
                </a:lnTo>
                <a:lnTo>
                  <a:pt x="118541" y="17030"/>
                </a:lnTo>
                <a:lnTo>
                  <a:pt x="106786" y="8810"/>
                </a:lnTo>
                <a:lnTo>
                  <a:pt x="94857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14779793" y="9982102"/>
            <a:ext cx="206375" cy="108585"/>
          </a:xfrm>
          <a:custGeom>
            <a:avLst/>
            <a:gdLst/>
            <a:ahLst/>
            <a:cxnLst/>
            <a:rect l="l" t="t" r="r" b="b"/>
            <a:pathLst>
              <a:path w="206375" h="108584">
                <a:moveTo>
                  <a:pt x="205982" y="99694"/>
                </a:moveTo>
                <a:lnTo>
                  <a:pt x="188115" y="99624"/>
                </a:lnTo>
                <a:lnTo>
                  <a:pt x="169112" y="99755"/>
                </a:lnTo>
                <a:lnTo>
                  <a:pt x="149378" y="99968"/>
                </a:lnTo>
                <a:lnTo>
                  <a:pt x="129318" y="100143"/>
                </a:lnTo>
                <a:lnTo>
                  <a:pt x="89845" y="99900"/>
                </a:lnTo>
                <a:lnTo>
                  <a:pt x="38327" y="96255"/>
                </a:lnTo>
                <a:lnTo>
                  <a:pt x="1020" y="80239"/>
                </a:lnTo>
                <a:lnTo>
                  <a:pt x="0" y="73443"/>
                </a:lnTo>
                <a:lnTo>
                  <a:pt x="3112" y="65292"/>
                </a:lnTo>
                <a:lnTo>
                  <a:pt x="41301" y="31503"/>
                </a:lnTo>
                <a:lnTo>
                  <a:pt x="94857" y="0"/>
                </a:lnTo>
                <a:lnTo>
                  <a:pt x="106786" y="8810"/>
                </a:lnTo>
                <a:lnTo>
                  <a:pt x="118541" y="17030"/>
                </a:lnTo>
                <a:lnTo>
                  <a:pt x="151250" y="40327"/>
                </a:lnTo>
                <a:lnTo>
                  <a:pt x="183274" y="76346"/>
                </a:lnTo>
                <a:lnTo>
                  <a:pt x="188205" y="87690"/>
                </a:lnTo>
                <a:lnTo>
                  <a:pt x="176215" y="98566"/>
                </a:lnTo>
                <a:lnTo>
                  <a:pt x="165054" y="105128"/>
                </a:lnTo>
                <a:lnTo>
                  <a:pt x="154513" y="108102"/>
                </a:lnTo>
                <a:lnTo>
                  <a:pt x="144387" y="108211"/>
                </a:lnTo>
                <a:lnTo>
                  <a:pt x="134470" y="106181"/>
                </a:lnTo>
                <a:lnTo>
                  <a:pt x="124553" y="102738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9078960" y="3809670"/>
            <a:ext cx="52069" cy="85725"/>
          </a:xfrm>
          <a:custGeom>
            <a:avLst/>
            <a:gdLst/>
            <a:ahLst/>
            <a:cxnLst/>
            <a:rect l="l" t="t" r="r" b="b"/>
            <a:pathLst>
              <a:path w="52070" h="85725">
                <a:moveTo>
                  <a:pt x="30043" y="37845"/>
                </a:moveTo>
                <a:lnTo>
                  <a:pt x="14607" y="42932"/>
                </a:lnTo>
                <a:lnTo>
                  <a:pt x="12010" y="50201"/>
                </a:lnTo>
                <a:lnTo>
                  <a:pt x="15195" y="64479"/>
                </a:lnTo>
                <a:lnTo>
                  <a:pt x="17675" y="76843"/>
                </a:lnTo>
                <a:lnTo>
                  <a:pt x="22288" y="85473"/>
                </a:lnTo>
                <a:lnTo>
                  <a:pt x="37171" y="83768"/>
                </a:lnTo>
                <a:lnTo>
                  <a:pt x="49071" y="83315"/>
                </a:lnTo>
                <a:lnTo>
                  <a:pt x="50994" y="69832"/>
                </a:lnTo>
                <a:lnTo>
                  <a:pt x="51544" y="57077"/>
                </a:lnTo>
                <a:lnTo>
                  <a:pt x="50625" y="44930"/>
                </a:lnTo>
                <a:lnTo>
                  <a:pt x="49200" y="38238"/>
                </a:lnTo>
                <a:lnTo>
                  <a:pt x="33020" y="38238"/>
                </a:lnTo>
                <a:lnTo>
                  <a:pt x="30043" y="37845"/>
                </a:lnTo>
                <a:close/>
              </a:path>
              <a:path w="52070" h="85725">
                <a:moveTo>
                  <a:pt x="30357" y="0"/>
                </a:moveTo>
                <a:lnTo>
                  <a:pt x="19358" y="5670"/>
                </a:lnTo>
                <a:lnTo>
                  <a:pt x="12768" y="13427"/>
                </a:lnTo>
                <a:lnTo>
                  <a:pt x="8643" y="23124"/>
                </a:lnTo>
                <a:lnTo>
                  <a:pt x="5035" y="34612"/>
                </a:lnTo>
                <a:lnTo>
                  <a:pt x="0" y="47745"/>
                </a:lnTo>
                <a:lnTo>
                  <a:pt x="14607" y="42932"/>
                </a:lnTo>
                <a:lnTo>
                  <a:pt x="15766" y="39687"/>
                </a:lnTo>
                <a:lnTo>
                  <a:pt x="21097" y="36693"/>
                </a:lnTo>
                <a:lnTo>
                  <a:pt x="33539" y="36693"/>
                </a:lnTo>
                <a:lnTo>
                  <a:pt x="37880" y="35263"/>
                </a:lnTo>
                <a:lnTo>
                  <a:pt x="48566" y="35263"/>
                </a:lnTo>
                <a:lnTo>
                  <a:pt x="48142" y="33269"/>
                </a:lnTo>
                <a:lnTo>
                  <a:pt x="43999" y="21974"/>
                </a:lnTo>
                <a:lnTo>
                  <a:pt x="38103" y="10925"/>
                </a:lnTo>
                <a:lnTo>
                  <a:pt x="30357" y="0"/>
                </a:lnTo>
                <a:close/>
              </a:path>
              <a:path w="52070" h="85725">
                <a:moveTo>
                  <a:pt x="21097" y="36693"/>
                </a:moveTo>
                <a:lnTo>
                  <a:pt x="15766" y="39687"/>
                </a:lnTo>
                <a:lnTo>
                  <a:pt x="14607" y="42932"/>
                </a:lnTo>
                <a:lnTo>
                  <a:pt x="30043" y="37845"/>
                </a:lnTo>
                <a:lnTo>
                  <a:pt x="21097" y="36693"/>
                </a:lnTo>
                <a:close/>
              </a:path>
              <a:path w="52070" h="85725">
                <a:moveTo>
                  <a:pt x="48566" y="35263"/>
                </a:moveTo>
                <a:lnTo>
                  <a:pt x="37880" y="35263"/>
                </a:lnTo>
                <a:lnTo>
                  <a:pt x="33020" y="38238"/>
                </a:lnTo>
                <a:lnTo>
                  <a:pt x="49200" y="38238"/>
                </a:lnTo>
                <a:lnTo>
                  <a:pt x="48566" y="35263"/>
                </a:lnTo>
                <a:close/>
              </a:path>
              <a:path w="52070" h="85725">
                <a:moveTo>
                  <a:pt x="33539" y="36693"/>
                </a:moveTo>
                <a:lnTo>
                  <a:pt x="21097" y="36693"/>
                </a:lnTo>
                <a:lnTo>
                  <a:pt x="30043" y="37845"/>
                </a:lnTo>
                <a:lnTo>
                  <a:pt x="33539" y="36693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9078960" y="3809670"/>
            <a:ext cx="52069" cy="85725"/>
          </a:xfrm>
          <a:custGeom>
            <a:avLst/>
            <a:gdLst/>
            <a:ahLst/>
            <a:cxnLst/>
            <a:rect l="l" t="t" r="r" b="b"/>
            <a:pathLst>
              <a:path w="52070" h="85725">
                <a:moveTo>
                  <a:pt x="0" y="47745"/>
                </a:moveTo>
                <a:lnTo>
                  <a:pt x="5035" y="34612"/>
                </a:lnTo>
                <a:lnTo>
                  <a:pt x="8643" y="23124"/>
                </a:lnTo>
                <a:lnTo>
                  <a:pt x="12768" y="13427"/>
                </a:lnTo>
                <a:lnTo>
                  <a:pt x="19358" y="5670"/>
                </a:lnTo>
                <a:lnTo>
                  <a:pt x="30357" y="0"/>
                </a:lnTo>
                <a:lnTo>
                  <a:pt x="38103" y="10925"/>
                </a:lnTo>
                <a:lnTo>
                  <a:pt x="43999" y="21974"/>
                </a:lnTo>
                <a:lnTo>
                  <a:pt x="48142" y="33269"/>
                </a:lnTo>
                <a:lnTo>
                  <a:pt x="50625" y="44930"/>
                </a:lnTo>
                <a:lnTo>
                  <a:pt x="51544" y="57077"/>
                </a:lnTo>
                <a:lnTo>
                  <a:pt x="50994" y="69832"/>
                </a:lnTo>
                <a:lnTo>
                  <a:pt x="49071" y="83315"/>
                </a:lnTo>
                <a:lnTo>
                  <a:pt x="37171" y="83768"/>
                </a:lnTo>
                <a:lnTo>
                  <a:pt x="22288" y="85473"/>
                </a:lnTo>
                <a:lnTo>
                  <a:pt x="17675" y="76843"/>
                </a:lnTo>
                <a:lnTo>
                  <a:pt x="15195" y="64479"/>
                </a:lnTo>
                <a:lnTo>
                  <a:pt x="12010" y="50201"/>
                </a:lnTo>
                <a:lnTo>
                  <a:pt x="15766" y="39687"/>
                </a:lnTo>
                <a:lnTo>
                  <a:pt x="21097" y="36693"/>
                </a:lnTo>
                <a:lnTo>
                  <a:pt x="27137" y="37462"/>
                </a:lnTo>
                <a:lnTo>
                  <a:pt x="33020" y="38238"/>
                </a:lnTo>
                <a:lnTo>
                  <a:pt x="37880" y="35263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14608436" y="1463608"/>
            <a:ext cx="149225" cy="155575"/>
          </a:xfrm>
          <a:custGeom>
            <a:avLst/>
            <a:gdLst/>
            <a:ahLst/>
            <a:cxnLst/>
            <a:rect l="l" t="t" r="r" b="b"/>
            <a:pathLst>
              <a:path w="149225" h="155575">
                <a:moveTo>
                  <a:pt x="74402" y="123857"/>
                </a:moveTo>
                <a:lnTo>
                  <a:pt x="78806" y="134699"/>
                </a:lnTo>
                <a:lnTo>
                  <a:pt x="84961" y="145391"/>
                </a:lnTo>
                <a:lnTo>
                  <a:pt x="96672" y="155232"/>
                </a:lnTo>
                <a:lnTo>
                  <a:pt x="109308" y="152946"/>
                </a:lnTo>
                <a:lnTo>
                  <a:pt x="122097" y="149214"/>
                </a:lnTo>
                <a:lnTo>
                  <a:pt x="133790" y="143227"/>
                </a:lnTo>
                <a:lnTo>
                  <a:pt x="138028" y="131419"/>
                </a:lnTo>
                <a:lnTo>
                  <a:pt x="74402" y="123857"/>
                </a:lnTo>
                <a:close/>
              </a:path>
              <a:path w="149225" h="155575">
                <a:moveTo>
                  <a:pt x="138029" y="131418"/>
                </a:moveTo>
                <a:lnTo>
                  <a:pt x="148687" y="132686"/>
                </a:lnTo>
                <a:lnTo>
                  <a:pt x="138029" y="131418"/>
                </a:lnTo>
                <a:close/>
              </a:path>
              <a:path w="149225" h="155575">
                <a:moveTo>
                  <a:pt x="35368" y="0"/>
                </a:moveTo>
                <a:lnTo>
                  <a:pt x="23434" y="1199"/>
                </a:lnTo>
                <a:lnTo>
                  <a:pt x="11603" y="3778"/>
                </a:lnTo>
                <a:lnTo>
                  <a:pt x="0" y="7786"/>
                </a:lnTo>
                <a:lnTo>
                  <a:pt x="22405" y="16142"/>
                </a:lnTo>
                <a:lnTo>
                  <a:pt x="46447" y="24745"/>
                </a:lnTo>
                <a:lnTo>
                  <a:pt x="83903" y="37528"/>
                </a:lnTo>
                <a:lnTo>
                  <a:pt x="108687" y="45578"/>
                </a:lnTo>
                <a:lnTo>
                  <a:pt x="109038" y="53808"/>
                </a:lnTo>
                <a:lnTo>
                  <a:pt x="107977" y="70592"/>
                </a:lnTo>
                <a:lnTo>
                  <a:pt x="105675" y="80106"/>
                </a:lnTo>
                <a:lnTo>
                  <a:pt x="92222" y="81808"/>
                </a:lnTo>
                <a:lnTo>
                  <a:pt x="80265" y="84818"/>
                </a:lnTo>
                <a:lnTo>
                  <a:pt x="57234" y="92155"/>
                </a:lnTo>
                <a:lnTo>
                  <a:pt x="44356" y="95178"/>
                </a:lnTo>
                <a:lnTo>
                  <a:pt x="39867" y="95430"/>
                </a:lnTo>
                <a:lnTo>
                  <a:pt x="53073" y="100027"/>
                </a:lnTo>
                <a:lnTo>
                  <a:pt x="86442" y="119576"/>
                </a:lnTo>
                <a:lnTo>
                  <a:pt x="135105" y="131070"/>
                </a:lnTo>
                <a:lnTo>
                  <a:pt x="138029" y="131418"/>
                </a:lnTo>
                <a:lnTo>
                  <a:pt x="139088" y="128467"/>
                </a:lnTo>
                <a:lnTo>
                  <a:pt x="142379" y="114254"/>
                </a:lnTo>
                <a:lnTo>
                  <a:pt x="143787" y="100637"/>
                </a:lnTo>
                <a:lnTo>
                  <a:pt x="143438" y="87664"/>
                </a:lnTo>
                <a:lnTo>
                  <a:pt x="126941" y="43204"/>
                </a:lnTo>
                <a:lnTo>
                  <a:pt x="92242" y="12982"/>
                </a:lnTo>
                <a:lnTo>
                  <a:pt x="47281" y="131"/>
                </a:lnTo>
                <a:lnTo>
                  <a:pt x="35368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14608436" y="1463608"/>
            <a:ext cx="149225" cy="155575"/>
          </a:xfrm>
          <a:custGeom>
            <a:avLst/>
            <a:gdLst/>
            <a:ahLst/>
            <a:cxnLst/>
            <a:rect l="l" t="t" r="r" b="b"/>
            <a:pathLst>
              <a:path w="149225" h="155575">
                <a:moveTo>
                  <a:pt x="148687" y="132686"/>
                </a:moveTo>
                <a:lnTo>
                  <a:pt x="109841" y="126732"/>
                </a:lnTo>
                <a:lnTo>
                  <a:pt x="64100" y="107987"/>
                </a:lnTo>
                <a:lnTo>
                  <a:pt x="53073" y="100027"/>
                </a:lnTo>
                <a:lnTo>
                  <a:pt x="39867" y="95430"/>
                </a:lnTo>
                <a:lnTo>
                  <a:pt x="44356" y="95178"/>
                </a:lnTo>
                <a:lnTo>
                  <a:pt x="57234" y="92155"/>
                </a:lnTo>
                <a:lnTo>
                  <a:pt x="68903" y="88484"/>
                </a:lnTo>
                <a:lnTo>
                  <a:pt x="80265" y="84818"/>
                </a:lnTo>
                <a:lnTo>
                  <a:pt x="92222" y="81808"/>
                </a:lnTo>
                <a:lnTo>
                  <a:pt x="105675" y="80106"/>
                </a:lnTo>
                <a:lnTo>
                  <a:pt x="107977" y="70592"/>
                </a:lnTo>
                <a:lnTo>
                  <a:pt x="109038" y="53808"/>
                </a:lnTo>
                <a:lnTo>
                  <a:pt x="108687" y="45578"/>
                </a:lnTo>
                <a:lnTo>
                  <a:pt x="96378" y="41623"/>
                </a:lnTo>
                <a:lnTo>
                  <a:pt x="83903" y="37528"/>
                </a:lnTo>
                <a:lnTo>
                  <a:pt x="46447" y="24745"/>
                </a:lnTo>
                <a:lnTo>
                  <a:pt x="0" y="7786"/>
                </a:lnTo>
                <a:lnTo>
                  <a:pt x="11603" y="3778"/>
                </a:lnTo>
                <a:lnTo>
                  <a:pt x="23434" y="1199"/>
                </a:lnTo>
                <a:lnTo>
                  <a:pt x="35368" y="0"/>
                </a:lnTo>
                <a:lnTo>
                  <a:pt x="47281" y="131"/>
                </a:lnTo>
                <a:lnTo>
                  <a:pt x="92242" y="12982"/>
                </a:lnTo>
                <a:lnTo>
                  <a:pt x="126941" y="43204"/>
                </a:lnTo>
                <a:lnTo>
                  <a:pt x="143438" y="87664"/>
                </a:lnTo>
                <a:lnTo>
                  <a:pt x="143787" y="100637"/>
                </a:lnTo>
                <a:lnTo>
                  <a:pt x="142379" y="114254"/>
                </a:lnTo>
                <a:lnTo>
                  <a:pt x="122097" y="149214"/>
                </a:lnTo>
                <a:lnTo>
                  <a:pt x="96672" y="155232"/>
                </a:lnTo>
                <a:lnTo>
                  <a:pt x="84961" y="145391"/>
                </a:lnTo>
                <a:lnTo>
                  <a:pt x="78806" y="134699"/>
                </a:lnTo>
                <a:lnTo>
                  <a:pt x="74402" y="123857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11977344" y="1837649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24442" y="16749"/>
                </a:moveTo>
                <a:lnTo>
                  <a:pt x="23773" y="21732"/>
                </a:lnTo>
                <a:lnTo>
                  <a:pt x="21136" y="27031"/>
                </a:lnTo>
                <a:lnTo>
                  <a:pt x="18331" y="32013"/>
                </a:lnTo>
                <a:lnTo>
                  <a:pt x="17085" y="36580"/>
                </a:lnTo>
                <a:lnTo>
                  <a:pt x="19125" y="40637"/>
                </a:lnTo>
                <a:lnTo>
                  <a:pt x="26177" y="44087"/>
                </a:lnTo>
                <a:lnTo>
                  <a:pt x="39969" y="46833"/>
                </a:lnTo>
                <a:lnTo>
                  <a:pt x="47351" y="37034"/>
                </a:lnTo>
                <a:lnTo>
                  <a:pt x="48766" y="24079"/>
                </a:lnTo>
                <a:lnTo>
                  <a:pt x="34764" y="19782"/>
                </a:lnTo>
                <a:lnTo>
                  <a:pt x="24442" y="16749"/>
                </a:lnTo>
                <a:close/>
              </a:path>
              <a:path w="48895" h="46989">
                <a:moveTo>
                  <a:pt x="48651" y="0"/>
                </a:moveTo>
                <a:lnTo>
                  <a:pt x="35760" y="362"/>
                </a:lnTo>
                <a:lnTo>
                  <a:pt x="23721" y="3513"/>
                </a:lnTo>
                <a:lnTo>
                  <a:pt x="11985" y="7438"/>
                </a:lnTo>
                <a:lnTo>
                  <a:pt x="0" y="10122"/>
                </a:lnTo>
                <a:lnTo>
                  <a:pt x="7749" y="12029"/>
                </a:lnTo>
                <a:lnTo>
                  <a:pt x="20215" y="15507"/>
                </a:lnTo>
                <a:lnTo>
                  <a:pt x="24442" y="16749"/>
                </a:lnTo>
                <a:lnTo>
                  <a:pt x="24514" y="16212"/>
                </a:lnTo>
                <a:lnTo>
                  <a:pt x="48651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11977344" y="1837649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48651" y="0"/>
                </a:moveTo>
                <a:lnTo>
                  <a:pt x="35760" y="362"/>
                </a:lnTo>
                <a:lnTo>
                  <a:pt x="23721" y="3513"/>
                </a:lnTo>
                <a:lnTo>
                  <a:pt x="11985" y="7438"/>
                </a:lnTo>
                <a:lnTo>
                  <a:pt x="0" y="10122"/>
                </a:lnTo>
                <a:lnTo>
                  <a:pt x="7749" y="12029"/>
                </a:lnTo>
                <a:lnTo>
                  <a:pt x="20215" y="15507"/>
                </a:lnTo>
                <a:lnTo>
                  <a:pt x="34764" y="19782"/>
                </a:lnTo>
                <a:lnTo>
                  <a:pt x="48766" y="24079"/>
                </a:lnTo>
                <a:lnTo>
                  <a:pt x="47351" y="37034"/>
                </a:lnTo>
                <a:lnTo>
                  <a:pt x="39969" y="46833"/>
                </a:lnTo>
                <a:lnTo>
                  <a:pt x="26177" y="44087"/>
                </a:lnTo>
                <a:lnTo>
                  <a:pt x="19125" y="40637"/>
                </a:lnTo>
                <a:lnTo>
                  <a:pt x="17085" y="36580"/>
                </a:lnTo>
                <a:lnTo>
                  <a:pt x="18331" y="32013"/>
                </a:lnTo>
                <a:lnTo>
                  <a:pt x="21136" y="27031"/>
                </a:lnTo>
                <a:lnTo>
                  <a:pt x="23773" y="21732"/>
                </a:lnTo>
                <a:lnTo>
                  <a:pt x="24514" y="16212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12062650" y="1683097"/>
            <a:ext cx="49530" cy="41275"/>
          </a:xfrm>
          <a:custGeom>
            <a:avLst/>
            <a:gdLst/>
            <a:ahLst/>
            <a:cxnLst/>
            <a:rect l="l" t="t" r="r" b="b"/>
            <a:pathLst>
              <a:path w="49529" h="41275">
                <a:moveTo>
                  <a:pt x="27679" y="833"/>
                </a:moveTo>
                <a:lnTo>
                  <a:pt x="22861" y="833"/>
                </a:lnTo>
                <a:lnTo>
                  <a:pt x="26853" y="2131"/>
                </a:lnTo>
                <a:lnTo>
                  <a:pt x="15867" y="28531"/>
                </a:lnTo>
                <a:lnTo>
                  <a:pt x="19383" y="35037"/>
                </a:lnTo>
                <a:lnTo>
                  <a:pt x="26386" y="40902"/>
                </a:lnTo>
                <a:lnTo>
                  <a:pt x="40944" y="38136"/>
                </a:lnTo>
                <a:lnTo>
                  <a:pt x="47673" y="31614"/>
                </a:lnTo>
                <a:lnTo>
                  <a:pt x="48916" y="22185"/>
                </a:lnTo>
                <a:lnTo>
                  <a:pt x="42342" y="8689"/>
                </a:lnTo>
                <a:lnTo>
                  <a:pt x="34505" y="4233"/>
                </a:lnTo>
                <a:lnTo>
                  <a:pt x="29380" y="1386"/>
                </a:lnTo>
                <a:lnTo>
                  <a:pt x="27679" y="833"/>
                </a:lnTo>
                <a:close/>
              </a:path>
              <a:path w="49529" h="41275">
                <a:moveTo>
                  <a:pt x="20069" y="0"/>
                </a:moveTo>
                <a:lnTo>
                  <a:pt x="12280" y="1202"/>
                </a:lnTo>
                <a:lnTo>
                  <a:pt x="0" y="3496"/>
                </a:lnTo>
                <a:lnTo>
                  <a:pt x="4059" y="12686"/>
                </a:lnTo>
                <a:lnTo>
                  <a:pt x="7918" y="15122"/>
                </a:lnTo>
                <a:lnTo>
                  <a:pt x="11652" y="12979"/>
                </a:lnTo>
                <a:lnTo>
                  <a:pt x="15337" y="8433"/>
                </a:lnTo>
                <a:lnTo>
                  <a:pt x="19048" y="3659"/>
                </a:lnTo>
                <a:lnTo>
                  <a:pt x="22861" y="833"/>
                </a:lnTo>
                <a:lnTo>
                  <a:pt x="27679" y="833"/>
                </a:lnTo>
                <a:lnTo>
                  <a:pt x="25169" y="18"/>
                </a:lnTo>
                <a:lnTo>
                  <a:pt x="20069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12062650" y="1683097"/>
            <a:ext cx="49530" cy="41275"/>
          </a:xfrm>
          <a:custGeom>
            <a:avLst/>
            <a:gdLst/>
            <a:ahLst/>
            <a:cxnLst/>
            <a:rect l="l" t="t" r="r" b="b"/>
            <a:pathLst>
              <a:path w="49529" h="41275">
                <a:moveTo>
                  <a:pt x="26853" y="2131"/>
                </a:moveTo>
                <a:lnTo>
                  <a:pt x="22861" y="833"/>
                </a:lnTo>
                <a:lnTo>
                  <a:pt x="19048" y="3659"/>
                </a:lnTo>
                <a:lnTo>
                  <a:pt x="15337" y="8433"/>
                </a:lnTo>
                <a:lnTo>
                  <a:pt x="11652" y="12979"/>
                </a:lnTo>
                <a:lnTo>
                  <a:pt x="7918" y="15122"/>
                </a:lnTo>
                <a:lnTo>
                  <a:pt x="4059" y="12686"/>
                </a:lnTo>
                <a:lnTo>
                  <a:pt x="0" y="3496"/>
                </a:lnTo>
                <a:lnTo>
                  <a:pt x="12280" y="1202"/>
                </a:lnTo>
                <a:lnTo>
                  <a:pt x="20069" y="0"/>
                </a:lnTo>
                <a:lnTo>
                  <a:pt x="25169" y="18"/>
                </a:lnTo>
                <a:lnTo>
                  <a:pt x="29380" y="1386"/>
                </a:lnTo>
                <a:lnTo>
                  <a:pt x="34505" y="4233"/>
                </a:lnTo>
                <a:lnTo>
                  <a:pt x="42342" y="8689"/>
                </a:lnTo>
                <a:lnTo>
                  <a:pt x="48916" y="22185"/>
                </a:lnTo>
                <a:lnTo>
                  <a:pt x="47673" y="31614"/>
                </a:lnTo>
                <a:lnTo>
                  <a:pt x="40944" y="38136"/>
                </a:lnTo>
                <a:lnTo>
                  <a:pt x="26386" y="40902"/>
                </a:lnTo>
                <a:lnTo>
                  <a:pt x="19383" y="35037"/>
                </a:lnTo>
                <a:lnTo>
                  <a:pt x="15867" y="28531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9498579" y="2726107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37685" y="26151"/>
                </a:moveTo>
                <a:lnTo>
                  <a:pt x="30713" y="24374"/>
                </a:lnTo>
                <a:lnTo>
                  <a:pt x="23615" y="24513"/>
                </a:lnTo>
                <a:lnTo>
                  <a:pt x="16786" y="25397"/>
                </a:lnTo>
                <a:lnTo>
                  <a:pt x="10616" y="25854"/>
                </a:lnTo>
                <a:lnTo>
                  <a:pt x="5500" y="24714"/>
                </a:lnTo>
                <a:lnTo>
                  <a:pt x="1830" y="20805"/>
                </a:lnTo>
                <a:lnTo>
                  <a:pt x="0" y="12958"/>
                </a:lnTo>
                <a:lnTo>
                  <a:pt x="401" y="0"/>
                </a:lnTo>
                <a:lnTo>
                  <a:pt x="38658" y="21035"/>
                </a:lnTo>
                <a:lnTo>
                  <a:pt x="48713" y="36384"/>
                </a:lnTo>
                <a:lnTo>
                  <a:pt x="33693" y="39584"/>
                </a:lnTo>
                <a:lnTo>
                  <a:pt x="21800" y="37332"/>
                </a:lnTo>
                <a:lnTo>
                  <a:pt x="12189" y="32438"/>
                </a:lnTo>
                <a:lnTo>
                  <a:pt x="4016" y="27712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5522" y="382868"/>
            <a:ext cx="10691154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5203" y="613714"/>
            <a:ext cx="1515745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65">
                <a:latin typeface="Tahoma"/>
                <a:cs typeface="Tahoma"/>
              </a:rPr>
              <a:t>M</a:t>
            </a:r>
            <a:r>
              <a:rPr dirty="0" sz="2200" spc="-50">
                <a:latin typeface="Tahoma"/>
                <a:cs typeface="Tahoma"/>
              </a:rPr>
              <a:t>A</a:t>
            </a:r>
            <a:r>
              <a:rPr dirty="0" sz="2200" spc="-80">
                <a:latin typeface="Tahoma"/>
                <a:cs typeface="Tahoma"/>
              </a:rPr>
              <a:t>CEDONIA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26028" y="2771053"/>
            <a:ext cx="1951355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25">
                <a:latin typeface="Tahoma"/>
                <a:cs typeface="Tahoma"/>
              </a:rPr>
              <a:t>PERSIAN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 spc="-130">
                <a:latin typeface="Tahoma"/>
                <a:cs typeface="Tahoma"/>
              </a:rPr>
              <a:t>EMPIRE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408" y="6404267"/>
            <a:ext cx="70739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30">
                <a:latin typeface="Tahoma"/>
                <a:cs typeface="Tahoma"/>
              </a:rPr>
              <a:t>A</a:t>
            </a:r>
            <a:r>
              <a:rPr dirty="0" sz="1800" spc="20">
                <a:latin typeface="Tahoma"/>
                <a:cs typeface="Tahoma"/>
              </a:rPr>
              <a:t>t</a:t>
            </a:r>
            <a:r>
              <a:rPr dirty="0" sz="1800" spc="-40">
                <a:latin typeface="Tahoma"/>
                <a:cs typeface="Tahoma"/>
              </a:rPr>
              <a:t>hens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047" y="8140869"/>
            <a:ext cx="64897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0">
                <a:latin typeface="Tahoma"/>
                <a:cs typeface="Tahoma"/>
              </a:rPr>
              <a:t>Spa</a:t>
            </a:r>
            <a:r>
              <a:rPr dirty="0" sz="1800" spc="-5">
                <a:latin typeface="Tahoma"/>
                <a:cs typeface="Tahoma"/>
              </a:rPr>
              <a:t>r</a:t>
            </a:r>
            <a:r>
              <a:rPr dirty="0" sz="1800">
                <a:latin typeface="Tahoma"/>
                <a:cs typeface="Tahoma"/>
              </a:rPr>
              <a:t>t</a:t>
            </a:r>
            <a:r>
              <a:rPr dirty="0" sz="1800" spc="-85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9921" y="5900778"/>
            <a:ext cx="71628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0">
                <a:latin typeface="Tahoma"/>
                <a:cs typeface="Tahoma"/>
              </a:rPr>
              <a:t>Thebes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3769" y="2274148"/>
            <a:ext cx="157226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Mount</a:t>
            </a:r>
            <a:r>
              <a:rPr dirty="0" sz="1800" spc="-18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O</a:t>
            </a:r>
            <a:r>
              <a:rPr dirty="0" sz="1800" spc="15">
                <a:latin typeface="Tahoma"/>
                <a:cs typeface="Tahoma"/>
              </a:rPr>
              <a:t>l</a:t>
            </a:r>
            <a:r>
              <a:rPr dirty="0" sz="1800" spc="-55">
                <a:latin typeface="Tahoma"/>
                <a:cs typeface="Tahoma"/>
              </a:rPr>
              <a:t>y</a:t>
            </a:r>
            <a:r>
              <a:rPr dirty="0" sz="1800" spc="-5">
                <a:latin typeface="Tahoma"/>
                <a:cs typeface="Tahoma"/>
              </a:rPr>
              <a:t>m</a:t>
            </a:r>
            <a:r>
              <a:rPr dirty="0" sz="1800" spc="-30">
                <a:latin typeface="Tahoma"/>
                <a:cs typeface="Tahoma"/>
              </a:rPr>
              <a:t>pus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4084" y="4867047"/>
            <a:ext cx="128841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70">
                <a:latin typeface="Tahoma"/>
                <a:cs typeface="Tahoma"/>
              </a:rPr>
              <a:t>The</a:t>
            </a:r>
            <a:r>
              <a:rPr dirty="0" sz="1800" spc="-40">
                <a:latin typeface="Tahoma"/>
                <a:cs typeface="Tahoma"/>
              </a:rPr>
              <a:t>r</a:t>
            </a:r>
            <a:r>
              <a:rPr dirty="0" sz="1800">
                <a:latin typeface="Tahoma"/>
                <a:cs typeface="Tahoma"/>
              </a:rPr>
              <a:t>mo</a:t>
            </a:r>
            <a:r>
              <a:rPr dirty="0" sz="1800" spc="-20">
                <a:latin typeface="Tahoma"/>
                <a:cs typeface="Tahoma"/>
              </a:rPr>
              <a:t>p</a:t>
            </a:r>
            <a:r>
              <a:rPr dirty="0" sz="1800" spc="-45">
                <a:latin typeface="Tahoma"/>
                <a:cs typeface="Tahoma"/>
              </a:rPr>
              <a:t>y</a:t>
            </a:r>
            <a:r>
              <a:rPr dirty="0" sz="1800" spc="-40">
                <a:latin typeface="Tahoma"/>
                <a:cs typeface="Tahoma"/>
              </a:rPr>
              <a:t>lae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2878" y="6783598"/>
            <a:ext cx="833119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0">
                <a:latin typeface="Tahoma"/>
                <a:cs typeface="Tahoma"/>
              </a:rPr>
              <a:t>O</a:t>
            </a:r>
            <a:r>
              <a:rPr dirty="0" sz="1800" spc="15">
                <a:latin typeface="Tahoma"/>
                <a:cs typeface="Tahoma"/>
              </a:rPr>
              <a:t>l</a:t>
            </a:r>
            <a:r>
              <a:rPr dirty="0" sz="1800" spc="-55">
                <a:latin typeface="Tahoma"/>
                <a:cs typeface="Tahoma"/>
              </a:rPr>
              <a:t>y</a:t>
            </a:r>
            <a:r>
              <a:rPr dirty="0" sz="1800" spc="-5">
                <a:latin typeface="Tahoma"/>
                <a:cs typeface="Tahoma"/>
              </a:rPr>
              <a:t>m</a:t>
            </a:r>
            <a:r>
              <a:rPr dirty="0" sz="1800" spc="-20">
                <a:latin typeface="Tahoma"/>
                <a:cs typeface="Tahoma"/>
              </a:rPr>
              <a:t>pia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0161" y="6127828"/>
            <a:ext cx="96266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Tahoma"/>
                <a:cs typeface="Tahoma"/>
              </a:rPr>
              <a:t>Ma</a:t>
            </a:r>
            <a:r>
              <a:rPr dirty="0" sz="1800" spc="-80">
                <a:latin typeface="Tahoma"/>
                <a:cs typeface="Tahoma"/>
              </a:rPr>
              <a:t>r</a:t>
            </a:r>
            <a:r>
              <a:rPr dirty="0" sz="1800" spc="-85">
                <a:latin typeface="Tahoma"/>
                <a:cs typeface="Tahoma"/>
              </a:rPr>
              <a:t>a</a:t>
            </a:r>
            <a:r>
              <a:rPr dirty="0" sz="1800" spc="20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hon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86999" y="852405"/>
            <a:ext cx="1052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50">
                <a:solidFill>
                  <a:srgbClr val="FFFFFF"/>
                </a:solidFill>
                <a:latin typeface="Tahoma"/>
                <a:cs typeface="Tahoma"/>
              </a:rPr>
              <a:t>Bla</a:t>
            </a:r>
            <a:r>
              <a:rPr dirty="0" sz="2050" spc="3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2050" spc="-55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205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50" spc="-80">
                <a:solidFill>
                  <a:srgbClr val="FFFFFF"/>
                </a:solidFill>
                <a:latin typeface="Tahoma"/>
                <a:cs typeface="Tahoma"/>
              </a:rPr>
              <a:t>Sea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0638" y="3084556"/>
            <a:ext cx="13195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15">
                <a:solidFill>
                  <a:srgbClr val="FFFFFF"/>
                </a:solidFill>
                <a:latin typeface="Tahoma"/>
                <a:cs typeface="Tahoma"/>
              </a:rPr>
              <a:t>Aegean</a:t>
            </a:r>
            <a:r>
              <a:rPr dirty="0" sz="205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50" spc="-80">
                <a:solidFill>
                  <a:srgbClr val="FFFFFF"/>
                </a:solidFill>
                <a:latin typeface="Tahoma"/>
                <a:cs typeface="Tahoma"/>
              </a:rPr>
              <a:t>Sea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3273" y="2057238"/>
            <a:ext cx="122047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10">
                <a:solidFill>
                  <a:srgbClr val="FFFFFF"/>
                </a:solidFill>
                <a:latin typeface="Tahoma"/>
                <a:cs typeface="Tahoma"/>
              </a:rPr>
              <a:t>Hellespont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2273" y="7628373"/>
            <a:ext cx="2103755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20">
                <a:solidFill>
                  <a:srgbClr val="FFFFFF"/>
                </a:solidFill>
                <a:latin typeface="Tahoma"/>
                <a:cs typeface="Tahoma"/>
              </a:rPr>
              <a:t>Medi</a:t>
            </a:r>
            <a:r>
              <a:rPr dirty="0" sz="2050" spc="1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050" spc="-4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050" spc="-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050" spc="-7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050" spc="-35">
                <a:solidFill>
                  <a:srgbClr val="FFFFFF"/>
                </a:solidFill>
                <a:latin typeface="Tahoma"/>
                <a:cs typeface="Tahoma"/>
              </a:rPr>
              <a:t>anean</a:t>
            </a:r>
            <a:r>
              <a:rPr dirty="0" sz="205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50" spc="-80">
                <a:solidFill>
                  <a:srgbClr val="FFFFFF"/>
                </a:solidFill>
                <a:latin typeface="Tahoma"/>
                <a:cs typeface="Tahoma"/>
              </a:rPr>
              <a:t>Sea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63338" y="2616921"/>
            <a:ext cx="188595" cy="163195"/>
          </a:xfrm>
          <a:custGeom>
            <a:avLst/>
            <a:gdLst/>
            <a:ahLst/>
            <a:cxnLst/>
            <a:rect l="l" t="t" r="r" b="b"/>
            <a:pathLst>
              <a:path w="188595" h="163194">
                <a:moveTo>
                  <a:pt x="93992" y="0"/>
                </a:moveTo>
                <a:lnTo>
                  <a:pt x="0" y="162814"/>
                </a:lnTo>
                <a:lnTo>
                  <a:pt x="187985" y="162814"/>
                </a:lnTo>
                <a:lnTo>
                  <a:pt x="93992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209114" y="496575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0766" y="0"/>
                </a:moveTo>
                <a:lnTo>
                  <a:pt x="22639" y="14991"/>
                </a:lnTo>
                <a:lnTo>
                  <a:pt x="1581" y="50534"/>
                </a:lnTo>
                <a:lnTo>
                  <a:pt x="0" y="65455"/>
                </a:lnTo>
                <a:lnTo>
                  <a:pt x="2052" y="79624"/>
                </a:lnTo>
                <a:lnTo>
                  <a:pt x="24608" y="113524"/>
                </a:lnTo>
                <a:lnTo>
                  <a:pt x="64601" y="126971"/>
                </a:lnTo>
                <a:lnTo>
                  <a:pt x="78946" y="125088"/>
                </a:lnTo>
                <a:lnTo>
                  <a:pt x="113332" y="102839"/>
                </a:lnTo>
                <a:lnTo>
                  <a:pt x="127006" y="63429"/>
                </a:lnTo>
                <a:lnTo>
                  <a:pt x="126922" y="60137"/>
                </a:lnTo>
                <a:lnTo>
                  <a:pt x="111696" y="22376"/>
                </a:lnTo>
                <a:lnTo>
                  <a:pt x="75873" y="1554"/>
                </a:lnTo>
                <a:lnTo>
                  <a:pt x="60766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052157" y="713477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0816" y="0"/>
                </a:moveTo>
                <a:lnTo>
                  <a:pt x="22661" y="14963"/>
                </a:lnTo>
                <a:lnTo>
                  <a:pt x="1583" y="50485"/>
                </a:lnTo>
                <a:lnTo>
                  <a:pt x="0" y="65400"/>
                </a:lnTo>
                <a:lnTo>
                  <a:pt x="2035" y="79577"/>
                </a:lnTo>
                <a:lnTo>
                  <a:pt x="24571" y="113494"/>
                </a:lnTo>
                <a:lnTo>
                  <a:pt x="64552" y="126948"/>
                </a:lnTo>
                <a:lnTo>
                  <a:pt x="78903" y="125078"/>
                </a:lnTo>
                <a:lnTo>
                  <a:pt x="113318" y="102860"/>
                </a:lnTo>
                <a:lnTo>
                  <a:pt x="127009" y="63469"/>
                </a:lnTo>
                <a:lnTo>
                  <a:pt x="126925" y="60182"/>
                </a:lnTo>
                <a:lnTo>
                  <a:pt x="111702" y="22379"/>
                </a:lnTo>
                <a:lnTo>
                  <a:pt x="75904" y="1554"/>
                </a:lnTo>
                <a:lnTo>
                  <a:pt x="60816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614777" y="84658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0808" y="0"/>
                </a:moveTo>
                <a:lnTo>
                  <a:pt x="22653" y="14971"/>
                </a:lnTo>
                <a:lnTo>
                  <a:pt x="1582" y="50496"/>
                </a:lnTo>
                <a:lnTo>
                  <a:pt x="0" y="65403"/>
                </a:lnTo>
                <a:lnTo>
                  <a:pt x="2036" y="79571"/>
                </a:lnTo>
                <a:lnTo>
                  <a:pt x="24564" y="113494"/>
                </a:lnTo>
                <a:lnTo>
                  <a:pt x="64546" y="126961"/>
                </a:lnTo>
                <a:lnTo>
                  <a:pt x="78889" y="125084"/>
                </a:lnTo>
                <a:lnTo>
                  <a:pt x="113293" y="102841"/>
                </a:lnTo>
                <a:lnTo>
                  <a:pt x="126983" y="63457"/>
                </a:lnTo>
                <a:lnTo>
                  <a:pt x="126901" y="60198"/>
                </a:lnTo>
                <a:lnTo>
                  <a:pt x="111682" y="22402"/>
                </a:lnTo>
                <a:lnTo>
                  <a:pt x="75889" y="1557"/>
                </a:lnTo>
                <a:lnTo>
                  <a:pt x="60808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821606" y="6709613"/>
            <a:ext cx="127635" cy="127000"/>
          </a:xfrm>
          <a:custGeom>
            <a:avLst/>
            <a:gdLst/>
            <a:ahLst/>
            <a:cxnLst/>
            <a:rect l="l" t="t" r="r" b="b"/>
            <a:pathLst>
              <a:path w="127634" h="127000">
                <a:moveTo>
                  <a:pt x="60804" y="0"/>
                </a:moveTo>
                <a:lnTo>
                  <a:pt x="22658" y="14989"/>
                </a:lnTo>
                <a:lnTo>
                  <a:pt x="1583" y="50514"/>
                </a:lnTo>
                <a:lnTo>
                  <a:pt x="0" y="65417"/>
                </a:lnTo>
                <a:lnTo>
                  <a:pt x="2039" y="79583"/>
                </a:lnTo>
                <a:lnTo>
                  <a:pt x="24586" y="113490"/>
                </a:lnTo>
                <a:lnTo>
                  <a:pt x="64575" y="126947"/>
                </a:lnTo>
                <a:lnTo>
                  <a:pt x="78928" y="125073"/>
                </a:lnTo>
                <a:lnTo>
                  <a:pt x="113344" y="102845"/>
                </a:lnTo>
                <a:lnTo>
                  <a:pt x="127034" y="63468"/>
                </a:lnTo>
                <a:lnTo>
                  <a:pt x="126949" y="60155"/>
                </a:lnTo>
                <a:lnTo>
                  <a:pt x="111713" y="22386"/>
                </a:lnTo>
                <a:lnTo>
                  <a:pt x="75900" y="1555"/>
                </a:lnTo>
                <a:lnTo>
                  <a:pt x="60804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403160" y="616413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0839" y="0"/>
                </a:moveTo>
                <a:lnTo>
                  <a:pt x="22679" y="14963"/>
                </a:lnTo>
                <a:lnTo>
                  <a:pt x="1585" y="50477"/>
                </a:lnTo>
                <a:lnTo>
                  <a:pt x="0" y="65368"/>
                </a:lnTo>
                <a:lnTo>
                  <a:pt x="2031" y="79549"/>
                </a:lnTo>
                <a:lnTo>
                  <a:pt x="24559" y="113478"/>
                </a:lnTo>
                <a:lnTo>
                  <a:pt x="64525" y="126938"/>
                </a:lnTo>
                <a:lnTo>
                  <a:pt x="78879" y="125065"/>
                </a:lnTo>
                <a:lnTo>
                  <a:pt x="113295" y="102846"/>
                </a:lnTo>
                <a:lnTo>
                  <a:pt x="126984" y="63459"/>
                </a:lnTo>
                <a:lnTo>
                  <a:pt x="126903" y="60227"/>
                </a:lnTo>
                <a:lnTo>
                  <a:pt x="111699" y="22425"/>
                </a:lnTo>
                <a:lnTo>
                  <a:pt x="75917" y="1559"/>
                </a:lnTo>
                <a:lnTo>
                  <a:pt x="60839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188980" y="640882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58444" y="0"/>
                </a:moveTo>
                <a:lnTo>
                  <a:pt x="22551" y="15309"/>
                </a:lnTo>
                <a:lnTo>
                  <a:pt x="1980" y="51071"/>
                </a:lnTo>
                <a:lnTo>
                  <a:pt x="0" y="66547"/>
                </a:lnTo>
                <a:lnTo>
                  <a:pt x="2158" y="80039"/>
                </a:lnTo>
                <a:lnTo>
                  <a:pt x="24216" y="112746"/>
                </a:lnTo>
                <a:lnTo>
                  <a:pt x="64170" y="126824"/>
                </a:lnTo>
                <a:lnTo>
                  <a:pt x="78143" y="125125"/>
                </a:lnTo>
                <a:lnTo>
                  <a:pt x="112208" y="104012"/>
                </a:lnTo>
                <a:lnTo>
                  <a:pt x="126887" y="65864"/>
                </a:lnTo>
                <a:lnTo>
                  <a:pt x="126642" y="57213"/>
                </a:lnTo>
                <a:lnTo>
                  <a:pt x="110809" y="21994"/>
                </a:lnTo>
                <a:lnTo>
                  <a:pt x="74344" y="1902"/>
                </a:lnTo>
                <a:lnTo>
                  <a:pt x="58444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19991" y="10839312"/>
            <a:ext cx="4039870" cy="1258570"/>
          </a:xfrm>
          <a:custGeom>
            <a:avLst/>
            <a:gdLst/>
            <a:ahLst/>
            <a:cxnLst/>
            <a:rect l="l" t="t" r="r" b="b"/>
            <a:pathLst>
              <a:path w="4039870" h="1258570">
                <a:moveTo>
                  <a:pt x="2089775" y="1198880"/>
                </a:moveTo>
                <a:lnTo>
                  <a:pt x="1810277" y="1198880"/>
                </a:lnTo>
                <a:lnTo>
                  <a:pt x="1819916" y="1201420"/>
                </a:lnTo>
                <a:lnTo>
                  <a:pt x="1828800" y="1205230"/>
                </a:lnTo>
                <a:lnTo>
                  <a:pt x="1837084" y="1210310"/>
                </a:lnTo>
                <a:lnTo>
                  <a:pt x="1844925" y="1215390"/>
                </a:lnTo>
                <a:lnTo>
                  <a:pt x="1852478" y="1221740"/>
                </a:lnTo>
                <a:lnTo>
                  <a:pt x="1867346" y="1234440"/>
                </a:lnTo>
                <a:lnTo>
                  <a:pt x="1874972" y="1240790"/>
                </a:lnTo>
                <a:lnTo>
                  <a:pt x="1910400" y="1257300"/>
                </a:lnTo>
                <a:lnTo>
                  <a:pt x="1921268" y="1258570"/>
                </a:lnTo>
                <a:lnTo>
                  <a:pt x="1933252" y="1258570"/>
                </a:lnTo>
                <a:lnTo>
                  <a:pt x="1949275" y="1257300"/>
                </a:lnTo>
                <a:lnTo>
                  <a:pt x="1979767" y="1249680"/>
                </a:lnTo>
                <a:lnTo>
                  <a:pt x="1994339" y="1245870"/>
                </a:lnTo>
                <a:lnTo>
                  <a:pt x="2008531" y="1239520"/>
                </a:lnTo>
                <a:lnTo>
                  <a:pt x="2022395" y="1234440"/>
                </a:lnTo>
                <a:lnTo>
                  <a:pt x="2035982" y="1228090"/>
                </a:lnTo>
                <a:lnTo>
                  <a:pt x="2049345" y="1220470"/>
                </a:lnTo>
                <a:lnTo>
                  <a:pt x="2062534" y="1214120"/>
                </a:lnTo>
                <a:lnTo>
                  <a:pt x="2075603" y="1206500"/>
                </a:lnTo>
                <a:lnTo>
                  <a:pt x="2089775" y="1198880"/>
                </a:lnTo>
                <a:close/>
              </a:path>
              <a:path w="4039870" h="1258570">
                <a:moveTo>
                  <a:pt x="3230879" y="759460"/>
                </a:moveTo>
                <a:lnTo>
                  <a:pt x="1125239" y="759460"/>
                </a:lnTo>
                <a:lnTo>
                  <a:pt x="1150017" y="763269"/>
                </a:lnTo>
                <a:lnTo>
                  <a:pt x="1174095" y="769619"/>
                </a:lnTo>
                <a:lnTo>
                  <a:pt x="1220726" y="792479"/>
                </a:lnTo>
                <a:lnTo>
                  <a:pt x="1266293" y="822960"/>
                </a:lnTo>
                <a:lnTo>
                  <a:pt x="1311954" y="859790"/>
                </a:lnTo>
                <a:lnTo>
                  <a:pt x="1335183" y="878840"/>
                </a:lnTo>
                <a:lnTo>
                  <a:pt x="1383161" y="914400"/>
                </a:lnTo>
                <a:lnTo>
                  <a:pt x="1434133" y="947419"/>
                </a:lnTo>
                <a:lnTo>
                  <a:pt x="1489440" y="971550"/>
                </a:lnTo>
                <a:lnTo>
                  <a:pt x="1544716" y="986790"/>
                </a:lnTo>
                <a:lnTo>
                  <a:pt x="1621194" y="999490"/>
                </a:lnTo>
                <a:lnTo>
                  <a:pt x="1644185" y="1002030"/>
                </a:lnTo>
                <a:lnTo>
                  <a:pt x="1665596" y="1005840"/>
                </a:lnTo>
                <a:lnTo>
                  <a:pt x="1702896" y="1014730"/>
                </a:lnTo>
                <a:lnTo>
                  <a:pt x="1742091" y="1041400"/>
                </a:lnTo>
                <a:lnTo>
                  <a:pt x="1756464" y="1093470"/>
                </a:lnTo>
                <a:lnTo>
                  <a:pt x="1754821" y="1118870"/>
                </a:lnTo>
                <a:lnTo>
                  <a:pt x="1749634" y="1149350"/>
                </a:lnTo>
                <a:lnTo>
                  <a:pt x="1740707" y="1184910"/>
                </a:lnTo>
                <a:lnTo>
                  <a:pt x="1727842" y="1225550"/>
                </a:lnTo>
                <a:lnTo>
                  <a:pt x="1745289" y="1215390"/>
                </a:lnTo>
                <a:lnTo>
                  <a:pt x="1761046" y="1207770"/>
                </a:lnTo>
                <a:lnTo>
                  <a:pt x="1775266" y="1202690"/>
                </a:lnTo>
                <a:lnTo>
                  <a:pt x="1788108" y="1198880"/>
                </a:lnTo>
                <a:lnTo>
                  <a:pt x="2089775" y="1198880"/>
                </a:lnTo>
                <a:lnTo>
                  <a:pt x="2101585" y="1192530"/>
                </a:lnTo>
                <a:lnTo>
                  <a:pt x="2154377" y="1164590"/>
                </a:lnTo>
                <a:lnTo>
                  <a:pt x="2196329" y="1149350"/>
                </a:lnTo>
                <a:lnTo>
                  <a:pt x="2271233" y="1136650"/>
                </a:lnTo>
                <a:lnTo>
                  <a:pt x="2291429" y="1135380"/>
                </a:lnTo>
                <a:lnTo>
                  <a:pt x="3208371" y="1135380"/>
                </a:lnTo>
                <a:lnTo>
                  <a:pt x="3229174" y="1131570"/>
                </a:lnTo>
                <a:lnTo>
                  <a:pt x="3268920" y="1122680"/>
                </a:lnTo>
                <a:lnTo>
                  <a:pt x="3306500" y="1109980"/>
                </a:lnTo>
                <a:lnTo>
                  <a:pt x="3341608" y="1093470"/>
                </a:lnTo>
                <a:lnTo>
                  <a:pt x="3403180" y="1051560"/>
                </a:lnTo>
                <a:lnTo>
                  <a:pt x="3429032" y="1024890"/>
                </a:lnTo>
                <a:lnTo>
                  <a:pt x="3569101" y="1000760"/>
                </a:lnTo>
                <a:lnTo>
                  <a:pt x="3584714" y="999490"/>
                </a:lnTo>
                <a:lnTo>
                  <a:pt x="3979497" y="999490"/>
                </a:lnTo>
                <a:lnTo>
                  <a:pt x="3981524" y="994410"/>
                </a:lnTo>
                <a:lnTo>
                  <a:pt x="3994340" y="943610"/>
                </a:lnTo>
                <a:lnTo>
                  <a:pt x="3999127" y="908050"/>
                </a:lnTo>
                <a:lnTo>
                  <a:pt x="3306228" y="908050"/>
                </a:lnTo>
                <a:lnTo>
                  <a:pt x="3267098" y="902969"/>
                </a:lnTo>
                <a:lnTo>
                  <a:pt x="3226767" y="889000"/>
                </a:lnTo>
                <a:lnTo>
                  <a:pt x="3187541" y="867410"/>
                </a:lnTo>
                <a:lnTo>
                  <a:pt x="3151728" y="836929"/>
                </a:lnTo>
                <a:lnTo>
                  <a:pt x="3165986" y="828040"/>
                </a:lnTo>
                <a:lnTo>
                  <a:pt x="3179458" y="816610"/>
                </a:lnTo>
                <a:lnTo>
                  <a:pt x="3192121" y="805179"/>
                </a:lnTo>
                <a:lnTo>
                  <a:pt x="3203951" y="793750"/>
                </a:lnTo>
                <a:lnTo>
                  <a:pt x="3214927" y="781050"/>
                </a:lnTo>
                <a:lnTo>
                  <a:pt x="3225026" y="768350"/>
                </a:lnTo>
                <a:lnTo>
                  <a:pt x="3230879" y="759460"/>
                </a:lnTo>
                <a:close/>
              </a:path>
              <a:path w="4039870" h="1258570">
                <a:moveTo>
                  <a:pt x="3155199" y="1143000"/>
                </a:moveTo>
                <a:lnTo>
                  <a:pt x="2736627" y="1143000"/>
                </a:lnTo>
                <a:lnTo>
                  <a:pt x="3008676" y="1150620"/>
                </a:lnTo>
                <a:lnTo>
                  <a:pt x="3100004" y="1148080"/>
                </a:lnTo>
                <a:lnTo>
                  <a:pt x="3144409" y="1144270"/>
                </a:lnTo>
                <a:lnTo>
                  <a:pt x="3155199" y="1143000"/>
                </a:lnTo>
                <a:close/>
              </a:path>
              <a:path w="4039870" h="1258570">
                <a:moveTo>
                  <a:pt x="3208371" y="1135380"/>
                </a:moveTo>
                <a:lnTo>
                  <a:pt x="2352310" y="1135380"/>
                </a:lnTo>
                <a:lnTo>
                  <a:pt x="2413475" y="1139190"/>
                </a:lnTo>
                <a:lnTo>
                  <a:pt x="2433892" y="1141730"/>
                </a:lnTo>
                <a:lnTo>
                  <a:pt x="2535861" y="1148080"/>
                </a:lnTo>
                <a:lnTo>
                  <a:pt x="2596684" y="1148080"/>
                </a:lnTo>
                <a:lnTo>
                  <a:pt x="2654758" y="1144270"/>
                </a:lnTo>
                <a:lnTo>
                  <a:pt x="2694784" y="1143000"/>
                </a:lnTo>
                <a:lnTo>
                  <a:pt x="3155199" y="1143000"/>
                </a:lnTo>
                <a:lnTo>
                  <a:pt x="3187568" y="1139190"/>
                </a:lnTo>
                <a:lnTo>
                  <a:pt x="3208371" y="1135380"/>
                </a:lnTo>
                <a:close/>
              </a:path>
              <a:path w="4039870" h="1258570">
                <a:moveTo>
                  <a:pt x="3979497" y="999490"/>
                </a:moveTo>
                <a:lnTo>
                  <a:pt x="3600132" y="999490"/>
                </a:lnTo>
                <a:lnTo>
                  <a:pt x="3615374" y="1000760"/>
                </a:lnTo>
                <a:lnTo>
                  <a:pt x="3630461" y="1004569"/>
                </a:lnTo>
                <a:lnTo>
                  <a:pt x="3645412" y="1009650"/>
                </a:lnTo>
                <a:lnTo>
                  <a:pt x="3674985" y="1022350"/>
                </a:lnTo>
                <a:lnTo>
                  <a:pt x="3689648" y="1029969"/>
                </a:lnTo>
                <a:lnTo>
                  <a:pt x="3733380" y="1056640"/>
                </a:lnTo>
                <a:lnTo>
                  <a:pt x="3747939" y="1064260"/>
                </a:lnTo>
                <a:lnTo>
                  <a:pt x="3791837" y="1087120"/>
                </a:lnTo>
                <a:lnTo>
                  <a:pt x="3836489" y="1099820"/>
                </a:lnTo>
                <a:lnTo>
                  <a:pt x="3851633" y="1101090"/>
                </a:lnTo>
                <a:lnTo>
                  <a:pt x="3866941" y="1099820"/>
                </a:lnTo>
                <a:lnTo>
                  <a:pt x="3915264" y="1084580"/>
                </a:lnTo>
                <a:lnTo>
                  <a:pt x="3950830" y="1052830"/>
                </a:lnTo>
                <a:lnTo>
                  <a:pt x="3975442" y="1009650"/>
                </a:lnTo>
                <a:lnTo>
                  <a:pt x="3979497" y="999490"/>
                </a:lnTo>
                <a:close/>
              </a:path>
              <a:path w="4039870" h="1258570">
                <a:moveTo>
                  <a:pt x="3386551" y="750569"/>
                </a:moveTo>
                <a:lnTo>
                  <a:pt x="3396845" y="775969"/>
                </a:lnTo>
                <a:lnTo>
                  <a:pt x="3403088" y="800100"/>
                </a:lnTo>
                <a:lnTo>
                  <a:pt x="3405570" y="820419"/>
                </a:lnTo>
                <a:lnTo>
                  <a:pt x="3404579" y="839469"/>
                </a:lnTo>
                <a:lnTo>
                  <a:pt x="3383651" y="881380"/>
                </a:lnTo>
                <a:lnTo>
                  <a:pt x="3341848" y="902969"/>
                </a:lnTo>
                <a:lnTo>
                  <a:pt x="3306228" y="908050"/>
                </a:lnTo>
                <a:lnTo>
                  <a:pt x="3999127" y="908050"/>
                </a:lnTo>
                <a:lnTo>
                  <a:pt x="4000415" y="891540"/>
                </a:lnTo>
                <a:lnTo>
                  <a:pt x="4001254" y="875030"/>
                </a:lnTo>
                <a:lnTo>
                  <a:pt x="4001611" y="859790"/>
                </a:lnTo>
                <a:lnTo>
                  <a:pt x="4001553" y="844550"/>
                </a:lnTo>
                <a:lnTo>
                  <a:pt x="4001148" y="829310"/>
                </a:lnTo>
                <a:lnTo>
                  <a:pt x="4002365" y="820419"/>
                </a:lnTo>
                <a:lnTo>
                  <a:pt x="4005353" y="811529"/>
                </a:lnTo>
                <a:lnTo>
                  <a:pt x="3760440" y="811529"/>
                </a:lnTo>
                <a:lnTo>
                  <a:pt x="3760288" y="810260"/>
                </a:lnTo>
                <a:lnTo>
                  <a:pt x="3457505" y="810260"/>
                </a:lnTo>
                <a:lnTo>
                  <a:pt x="3441186" y="806450"/>
                </a:lnTo>
                <a:lnTo>
                  <a:pt x="3425805" y="800100"/>
                </a:lnTo>
                <a:lnTo>
                  <a:pt x="3411487" y="788669"/>
                </a:lnTo>
                <a:lnTo>
                  <a:pt x="3398360" y="772160"/>
                </a:lnTo>
                <a:lnTo>
                  <a:pt x="3386551" y="750569"/>
                </a:lnTo>
                <a:close/>
              </a:path>
              <a:path w="4039870" h="1258570">
                <a:moveTo>
                  <a:pt x="1086306" y="763269"/>
                </a:moveTo>
                <a:lnTo>
                  <a:pt x="788104" y="763269"/>
                </a:lnTo>
                <a:lnTo>
                  <a:pt x="819341" y="765810"/>
                </a:lnTo>
                <a:lnTo>
                  <a:pt x="834941" y="769619"/>
                </a:lnTo>
                <a:lnTo>
                  <a:pt x="882946" y="788669"/>
                </a:lnTo>
                <a:lnTo>
                  <a:pt x="917014" y="810260"/>
                </a:lnTo>
                <a:lnTo>
                  <a:pt x="953726" y="839469"/>
                </a:lnTo>
                <a:lnTo>
                  <a:pt x="985755" y="812800"/>
                </a:lnTo>
                <a:lnTo>
                  <a:pt x="1016214" y="791210"/>
                </a:lnTo>
                <a:lnTo>
                  <a:pt x="1045247" y="775969"/>
                </a:lnTo>
                <a:lnTo>
                  <a:pt x="1072998" y="765810"/>
                </a:lnTo>
                <a:lnTo>
                  <a:pt x="1086306" y="763269"/>
                </a:lnTo>
                <a:close/>
              </a:path>
              <a:path w="4039870" h="1258570">
                <a:moveTo>
                  <a:pt x="3851219" y="621029"/>
                </a:moveTo>
                <a:lnTo>
                  <a:pt x="3851681" y="631190"/>
                </a:lnTo>
                <a:lnTo>
                  <a:pt x="3851754" y="647700"/>
                </a:lnTo>
                <a:lnTo>
                  <a:pt x="3850915" y="661669"/>
                </a:lnTo>
                <a:lnTo>
                  <a:pt x="3843945" y="699769"/>
                </a:lnTo>
                <a:lnTo>
                  <a:pt x="3830252" y="735329"/>
                </a:lnTo>
                <a:lnTo>
                  <a:pt x="3817361" y="756919"/>
                </a:lnTo>
                <a:lnTo>
                  <a:pt x="3809780" y="768350"/>
                </a:lnTo>
                <a:lnTo>
                  <a:pt x="3801440" y="777240"/>
                </a:lnTo>
                <a:lnTo>
                  <a:pt x="3792338" y="787400"/>
                </a:lnTo>
                <a:lnTo>
                  <a:pt x="3782472" y="795019"/>
                </a:lnTo>
                <a:lnTo>
                  <a:pt x="3771840" y="803910"/>
                </a:lnTo>
                <a:lnTo>
                  <a:pt x="3760440" y="811529"/>
                </a:lnTo>
                <a:lnTo>
                  <a:pt x="4005353" y="811529"/>
                </a:lnTo>
                <a:lnTo>
                  <a:pt x="4009666" y="802640"/>
                </a:lnTo>
                <a:lnTo>
                  <a:pt x="4014859" y="795019"/>
                </a:lnTo>
                <a:lnTo>
                  <a:pt x="4026104" y="779779"/>
                </a:lnTo>
                <a:lnTo>
                  <a:pt x="4031265" y="772160"/>
                </a:lnTo>
                <a:lnTo>
                  <a:pt x="4035524" y="763269"/>
                </a:lnTo>
                <a:lnTo>
                  <a:pt x="4038437" y="754379"/>
                </a:lnTo>
                <a:lnTo>
                  <a:pt x="4039559" y="742950"/>
                </a:lnTo>
                <a:lnTo>
                  <a:pt x="4038443" y="731519"/>
                </a:lnTo>
                <a:lnTo>
                  <a:pt x="4020345" y="693419"/>
                </a:lnTo>
                <a:lnTo>
                  <a:pt x="3989887" y="669290"/>
                </a:lnTo>
                <a:lnTo>
                  <a:pt x="3951289" y="650240"/>
                </a:lnTo>
                <a:lnTo>
                  <a:pt x="3910160" y="635000"/>
                </a:lnTo>
                <a:lnTo>
                  <a:pt x="3884104" y="628650"/>
                </a:lnTo>
                <a:lnTo>
                  <a:pt x="3872108" y="624840"/>
                </a:lnTo>
                <a:lnTo>
                  <a:pt x="3861077" y="622300"/>
                </a:lnTo>
                <a:lnTo>
                  <a:pt x="3851219" y="621029"/>
                </a:lnTo>
                <a:close/>
              </a:path>
              <a:path w="4039870" h="1258570">
                <a:moveTo>
                  <a:pt x="3728486" y="701040"/>
                </a:moveTo>
                <a:lnTo>
                  <a:pt x="3680255" y="713740"/>
                </a:lnTo>
                <a:lnTo>
                  <a:pt x="3644329" y="732790"/>
                </a:lnTo>
                <a:lnTo>
                  <a:pt x="3625616" y="742950"/>
                </a:lnTo>
                <a:lnTo>
                  <a:pt x="3587322" y="765810"/>
                </a:lnTo>
                <a:lnTo>
                  <a:pt x="3548717" y="786129"/>
                </a:lnTo>
                <a:lnTo>
                  <a:pt x="3510816" y="802640"/>
                </a:lnTo>
                <a:lnTo>
                  <a:pt x="3474634" y="810260"/>
                </a:lnTo>
                <a:lnTo>
                  <a:pt x="3760288" y="810260"/>
                </a:lnTo>
                <a:lnTo>
                  <a:pt x="3752501" y="772160"/>
                </a:lnTo>
                <a:lnTo>
                  <a:pt x="3739562" y="739140"/>
                </a:lnTo>
                <a:lnTo>
                  <a:pt x="3735324" y="726440"/>
                </a:lnTo>
                <a:lnTo>
                  <a:pt x="3731547" y="715010"/>
                </a:lnTo>
                <a:lnTo>
                  <a:pt x="3728486" y="701040"/>
                </a:lnTo>
                <a:close/>
              </a:path>
              <a:path w="4039870" h="1258570">
                <a:moveTo>
                  <a:pt x="3240242" y="744219"/>
                </a:moveTo>
                <a:lnTo>
                  <a:pt x="289462" y="744219"/>
                </a:lnTo>
                <a:lnTo>
                  <a:pt x="310714" y="745490"/>
                </a:lnTo>
                <a:lnTo>
                  <a:pt x="331957" y="745490"/>
                </a:lnTo>
                <a:lnTo>
                  <a:pt x="353183" y="748029"/>
                </a:lnTo>
                <a:lnTo>
                  <a:pt x="374385" y="749300"/>
                </a:lnTo>
                <a:lnTo>
                  <a:pt x="542100" y="769619"/>
                </a:lnTo>
                <a:lnTo>
                  <a:pt x="583197" y="772160"/>
                </a:lnTo>
                <a:lnTo>
                  <a:pt x="647093" y="772160"/>
                </a:lnTo>
                <a:lnTo>
                  <a:pt x="667240" y="770890"/>
                </a:lnTo>
                <a:lnTo>
                  <a:pt x="686455" y="768350"/>
                </a:lnTo>
                <a:lnTo>
                  <a:pt x="756111" y="763269"/>
                </a:lnTo>
                <a:lnTo>
                  <a:pt x="1086306" y="763269"/>
                </a:lnTo>
                <a:lnTo>
                  <a:pt x="1099614" y="760729"/>
                </a:lnTo>
                <a:lnTo>
                  <a:pt x="1125239" y="759460"/>
                </a:lnTo>
                <a:lnTo>
                  <a:pt x="3230879" y="759460"/>
                </a:lnTo>
                <a:lnTo>
                  <a:pt x="3234224" y="754379"/>
                </a:lnTo>
                <a:lnTo>
                  <a:pt x="3240242" y="744219"/>
                </a:lnTo>
                <a:close/>
              </a:path>
              <a:path w="4039870" h="1258570">
                <a:moveTo>
                  <a:pt x="11175" y="402589"/>
                </a:moveTo>
                <a:lnTo>
                  <a:pt x="0" y="402589"/>
                </a:lnTo>
                <a:lnTo>
                  <a:pt x="75" y="430529"/>
                </a:lnTo>
                <a:lnTo>
                  <a:pt x="313" y="468629"/>
                </a:lnTo>
                <a:lnTo>
                  <a:pt x="13128" y="490219"/>
                </a:lnTo>
                <a:lnTo>
                  <a:pt x="24082" y="496569"/>
                </a:lnTo>
                <a:lnTo>
                  <a:pt x="34106" y="504190"/>
                </a:lnTo>
                <a:lnTo>
                  <a:pt x="43497" y="511809"/>
                </a:lnTo>
                <a:lnTo>
                  <a:pt x="52550" y="519429"/>
                </a:lnTo>
                <a:lnTo>
                  <a:pt x="61562" y="528319"/>
                </a:lnTo>
                <a:lnTo>
                  <a:pt x="70830" y="537210"/>
                </a:lnTo>
                <a:lnTo>
                  <a:pt x="80651" y="546100"/>
                </a:lnTo>
                <a:lnTo>
                  <a:pt x="71457" y="556260"/>
                </a:lnTo>
                <a:lnTo>
                  <a:pt x="61336" y="567690"/>
                </a:lnTo>
                <a:lnTo>
                  <a:pt x="52627" y="579119"/>
                </a:lnTo>
                <a:lnTo>
                  <a:pt x="47666" y="589279"/>
                </a:lnTo>
                <a:lnTo>
                  <a:pt x="51444" y="601979"/>
                </a:lnTo>
                <a:lnTo>
                  <a:pt x="66178" y="638810"/>
                </a:lnTo>
                <a:lnTo>
                  <a:pt x="85812" y="671829"/>
                </a:lnTo>
                <a:lnTo>
                  <a:pt x="93401" y="683260"/>
                </a:lnTo>
                <a:lnTo>
                  <a:pt x="128729" y="720090"/>
                </a:lnTo>
                <a:lnTo>
                  <a:pt x="160182" y="744219"/>
                </a:lnTo>
                <a:lnTo>
                  <a:pt x="183370" y="756919"/>
                </a:lnTo>
                <a:lnTo>
                  <a:pt x="204538" y="751840"/>
                </a:lnTo>
                <a:lnTo>
                  <a:pt x="246967" y="746760"/>
                </a:lnTo>
                <a:lnTo>
                  <a:pt x="289462" y="744219"/>
                </a:lnTo>
                <a:lnTo>
                  <a:pt x="3240242" y="744219"/>
                </a:lnTo>
                <a:lnTo>
                  <a:pt x="3242499" y="740410"/>
                </a:lnTo>
                <a:lnTo>
                  <a:pt x="3261557" y="694690"/>
                </a:lnTo>
                <a:lnTo>
                  <a:pt x="3271486" y="645160"/>
                </a:lnTo>
                <a:lnTo>
                  <a:pt x="3272705" y="617219"/>
                </a:lnTo>
                <a:lnTo>
                  <a:pt x="1301634" y="617219"/>
                </a:lnTo>
                <a:lnTo>
                  <a:pt x="1284406" y="614679"/>
                </a:lnTo>
                <a:lnTo>
                  <a:pt x="1242950" y="603250"/>
                </a:lnTo>
                <a:lnTo>
                  <a:pt x="1195286" y="581660"/>
                </a:lnTo>
                <a:lnTo>
                  <a:pt x="1145161" y="553719"/>
                </a:lnTo>
                <a:lnTo>
                  <a:pt x="1096323" y="520700"/>
                </a:lnTo>
                <a:lnTo>
                  <a:pt x="1052518" y="485140"/>
                </a:lnTo>
                <a:lnTo>
                  <a:pt x="1017495" y="448309"/>
                </a:lnTo>
                <a:lnTo>
                  <a:pt x="995001" y="414019"/>
                </a:lnTo>
                <a:lnTo>
                  <a:pt x="970900" y="414019"/>
                </a:lnTo>
                <a:lnTo>
                  <a:pt x="967013" y="412750"/>
                </a:lnTo>
                <a:lnTo>
                  <a:pt x="76761" y="412750"/>
                </a:lnTo>
                <a:lnTo>
                  <a:pt x="64291" y="410209"/>
                </a:lnTo>
                <a:lnTo>
                  <a:pt x="50914" y="407669"/>
                </a:lnTo>
                <a:lnTo>
                  <a:pt x="37215" y="406400"/>
                </a:lnTo>
                <a:lnTo>
                  <a:pt x="23774" y="403859"/>
                </a:lnTo>
                <a:lnTo>
                  <a:pt x="11175" y="402589"/>
                </a:lnTo>
                <a:close/>
              </a:path>
              <a:path w="4039870" h="1258570">
                <a:moveTo>
                  <a:pt x="1938644" y="389889"/>
                </a:moveTo>
                <a:lnTo>
                  <a:pt x="1861452" y="389889"/>
                </a:lnTo>
                <a:lnTo>
                  <a:pt x="1761136" y="394969"/>
                </a:lnTo>
                <a:lnTo>
                  <a:pt x="1737629" y="397509"/>
                </a:lnTo>
                <a:lnTo>
                  <a:pt x="1715083" y="398779"/>
                </a:lnTo>
                <a:lnTo>
                  <a:pt x="1654868" y="406400"/>
                </a:lnTo>
                <a:lnTo>
                  <a:pt x="1606935" y="416559"/>
                </a:lnTo>
                <a:lnTo>
                  <a:pt x="1567442" y="434339"/>
                </a:lnTo>
                <a:lnTo>
                  <a:pt x="1534395" y="455929"/>
                </a:lnTo>
                <a:lnTo>
                  <a:pt x="1505796" y="481329"/>
                </a:lnTo>
                <a:lnTo>
                  <a:pt x="1492542" y="495300"/>
                </a:lnTo>
                <a:lnTo>
                  <a:pt x="1479652" y="508000"/>
                </a:lnTo>
                <a:lnTo>
                  <a:pt x="1440672" y="548640"/>
                </a:lnTo>
                <a:lnTo>
                  <a:pt x="1411934" y="574040"/>
                </a:lnTo>
                <a:lnTo>
                  <a:pt x="1378665" y="595629"/>
                </a:lnTo>
                <a:lnTo>
                  <a:pt x="1338872" y="610869"/>
                </a:lnTo>
                <a:lnTo>
                  <a:pt x="1315905" y="617219"/>
                </a:lnTo>
                <a:lnTo>
                  <a:pt x="3272705" y="617219"/>
                </a:lnTo>
                <a:lnTo>
                  <a:pt x="3269460" y="574040"/>
                </a:lnTo>
                <a:lnTo>
                  <a:pt x="3265770" y="554990"/>
                </a:lnTo>
                <a:lnTo>
                  <a:pt x="2764791" y="554990"/>
                </a:lnTo>
                <a:lnTo>
                  <a:pt x="2753254" y="553719"/>
                </a:lnTo>
                <a:lnTo>
                  <a:pt x="2741722" y="551179"/>
                </a:lnTo>
                <a:lnTo>
                  <a:pt x="2718626" y="543560"/>
                </a:lnTo>
                <a:lnTo>
                  <a:pt x="2711674" y="539750"/>
                </a:lnTo>
                <a:lnTo>
                  <a:pt x="2349532" y="539750"/>
                </a:lnTo>
                <a:lnTo>
                  <a:pt x="2299551" y="530860"/>
                </a:lnTo>
                <a:lnTo>
                  <a:pt x="2259472" y="513079"/>
                </a:lnTo>
                <a:lnTo>
                  <a:pt x="2239354" y="499109"/>
                </a:lnTo>
                <a:lnTo>
                  <a:pt x="2230725" y="492759"/>
                </a:lnTo>
                <a:lnTo>
                  <a:pt x="2222805" y="486409"/>
                </a:lnTo>
                <a:lnTo>
                  <a:pt x="2215409" y="478790"/>
                </a:lnTo>
                <a:lnTo>
                  <a:pt x="2208355" y="472440"/>
                </a:lnTo>
                <a:lnTo>
                  <a:pt x="2201458" y="466090"/>
                </a:lnTo>
                <a:lnTo>
                  <a:pt x="2194535" y="458469"/>
                </a:lnTo>
                <a:lnTo>
                  <a:pt x="2187403" y="452119"/>
                </a:lnTo>
                <a:lnTo>
                  <a:pt x="2179877" y="445769"/>
                </a:lnTo>
                <a:lnTo>
                  <a:pt x="2171774" y="439419"/>
                </a:lnTo>
                <a:lnTo>
                  <a:pt x="2162911" y="433069"/>
                </a:lnTo>
                <a:lnTo>
                  <a:pt x="2153104" y="427989"/>
                </a:lnTo>
                <a:lnTo>
                  <a:pt x="2142169" y="421639"/>
                </a:lnTo>
                <a:lnTo>
                  <a:pt x="2098178" y="406400"/>
                </a:lnTo>
                <a:lnTo>
                  <a:pt x="2057750" y="398779"/>
                </a:lnTo>
                <a:lnTo>
                  <a:pt x="2012536" y="393700"/>
                </a:lnTo>
                <a:lnTo>
                  <a:pt x="1938644" y="389889"/>
                </a:lnTo>
                <a:close/>
              </a:path>
              <a:path w="4039870" h="1258570">
                <a:moveTo>
                  <a:pt x="2990684" y="485140"/>
                </a:moveTo>
                <a:lnTo>
                  <a:pt x="2940181" y="490219"/>
                </a:lnTo>
                <a:lnTo>
                  <a:pt x="2904164" y="504190"/>
                </a:lnTo>
                <a:lnTo>
                  <a:pt x="2893050" y="510540"/>
                </a:lnTo>
                <a:lnTo>
                  <a:pt x="2882203" y="515619"/>
                </a:lnTo>
                <a:lnTo>
                  <a:pt x="2839336" y="538479"/>
                </a:lnTo>
                <a:lnTo>
                  <a:pt x="2792151" y="553719"/>
                </a:lnTo>
                <a:lnTo>
                  <a:pt x="2778874" y="554990"/>
                </a:lnTo>
                <a:lnTo>
                  <a:pt x="3265770" y="554990"/>
                </a:lnTo>
                <a:lnTo>
                  <a:pt x="3263937" y="547369"/>
                </a:lnTo>
                <a:lnTo>
                  <a:pt x="3197186" y="547369"/>
                </a:lnTo>
                <a:lnTo>
                  <a:pt x="3168190" y="542290"/>
                </a:lnTo>
                <a:lnTo>
                  <a:pt x="3154150" y="538479"/>
                </a:lnTo>
                <a:lnTo>
                  <a:pt x="3140289" y="533400"/>
                </a:lnTo>
                <a:lnTo>
                  <a:pt x="3126512" y="527050"/>
                </a:lnTo>
                <a:lnTo>
                  <a:pt x="3112725" y="521969"/>
                </a:lnTo>
                <a:lnTo>
                  <a:pt x="3084741" y="509269"/>
                </a:lnTo>
                <a:lnTo>
                  <a:pt x="3070354" y="504190"/>
                </a:lnTo>
                <a:lnTo>
                  <a:pt x="3055578" y="497840"/>
                </a:lnTo>
                <a:lnTo>
                  <a:pt x="3024478" y="490219"/>
                </a:lnTo>
                <a:lnTo>
                  <a:pt x="2990684" y="485140"/>
                </a:lnTo>
                <a:close/>
              </a:path>
              <a:path w="4039870" h="1258570">
                <a:moveTo>
                  <a:pt x="3261494" y="537210"/>
                </a:moveTo>
                <a:lnTo>
                  <a:pt x="3244390" y="542290"/>
                </a:lnTo>
                <a:lnTo>
                  <a:pt x="3228034" y="546100"/>
                </a:lnTo>
                <a:lnTo>
                  <a:pt x="3212331" y="547369"/>
                </a:lnTo>
                <a:lnTo>
                  <a:pt x="3263937" y="547369"/>
                </a:lnTo>
                <a:lnTo>
                  <a:pt x="3261494" y="537210"/>
                </a:lnTo>
                <a:close/>
              </a:path>
              <a:path w="4039870" h="1258570">
                <a:moveTo>
                  <a:pt x="2575364" y="485140"/>
                </a:moveTo>
                <a:lnTo>
                  <a:pt x="2563259" y="486409"/>
                </a:lnTo>
                <a:lnTo>
                  <a:pt x="2538246" y="491490"/>
                </a:lnTo>
                <a:lnTo>
                  <a:pt x="2512161" y="499109"/>
                </a:lnTo>
                <a:lnTo>
                  <a:pt x="2498717" y="504190"/>
                </a:lnTo>
                <a:lnTo>
                  <a:pt x="2471024" y="514350"/>
                </a:lnTo>
                <a:lnTo>
                  <a:pt x="2427474" y="529590"/>
                </a:lnTo>
                <a:lnTo>
                  <a:pt x="2412421" y="533400"/>
                </a:lnTo>
                <a:lnTo>
                  <a:pt x="2381512" y="538479"/>
                </a:lnTo>
                <a:lnTo>
                  <a:pt x="2365656" y="539750"/>
                </a:lnTo>
                <a:lnTo>
                  <a:pt x="2711674" y="539750"/>
                </a:lnTo>
                <a:lnTo>
                  <a:pt x="2707040" y="537210"/>
                </a:lnTo>
                <a:lnTo>
                  <a:pt x="2695415" y="532129"/>
                </a:lnTo>
                <a:lnTo>
                  <a:pt x="2636310" y="500379"/>
                </a:lnTo>
                <a:lnTo>
                  <a:pt x="2624218" y="495300"/>
                </a:lnTo>
                <a:lnTo>
                  <a:pt x="2599674" y="487679"/>
                </a:lnTo>
                <a:lnTo>
                  <a:pt x="2575364" y="485140"/>
                </a:lnTo>
                <a:close/>
              </a:path>
              <a:path w="4039870" h="1258570">
                <a:moveTo>
                  <a:pt x="991117" y="376430"/>
                </a:moveTo>
                <a:lnTo>
                  <a:pt x="985626" y="384809"/>
                </a:lnTo>
                <a:lnTo>
                  <a:pt x="977208" y="397509"/>
                </a:lnTo>
                <a:lnTo>
                  <a:pt x="971606" y="408939"/>
                </a:lnTo>
                <a:lnTo>
                  <a:pt x="970900" y="414019"/>
                </a:lnTo>
                <a:lnTo>
                  <a:pt x="995001" y="414019"/>
                </a:lnTo>
                <a:lnTo>
                  <a:pt x="989624" y="398779"/>
                </a:lnTo>
                <a:lnTo>
                  <a:pt x="988784" y="383539"/>
                </a:lnTo>
                <a:lnTo>
                  <a:pt x="991117" y="376430"/>
                </a:lnTo>
                <a:close/>
              </a:path>
              <a:path w="4039870" h="1258570">
                <a:moveTo>
                  <a:pt x="23858" y="139700"/>
                </a:moveTo>
                <a:lnTo>
                  <a:pt x="12772" y="186689"/>
                </a:lnTo>
                <a:lnTo>
                  <a:pt x="8072" y="231139"/>
                </a:lnTo>
                <a:lnTo>
                  <a:pt x="8075" y="248919"/>
                </a:lnTo>
                <a:lnTo>
                  <a:pt x="12102" y="289559"/>
                </a:lnTo>
                <a:lnTo>
                  <a:pt x="23120" y="330200"/>
                </a:lnTo>
                <a:lnTo>
                  <a:pt x="41227" y="367029"/>
                </a:lnTo>
                <a:lnTo>
                  <a:pt x="66634" y="401319"/>
                </a:lnTo>
                <a:lnTo>
                  <a:pt x="76761" y="412750"/>
                </a:lnTo>
                <a:lnTo>
                  <a:pt x="967013" y="412750"/>
                </a:lnTo>
                <a:lnTo>
                  <a:pt x="955351" y="408939"/>
                </a:lnTo>
                <a:lnTo>
                  <a:pt x="941102" y="405129"/>
                </a:lnTo>
                <a:lnTo>
                  <a:pt x="928080" y="400050"/>
                </a:lnTo>
                <a:lnTo>
                  <a:pt x="886820" y="374650"/>
                </a:lnTo>
                <a:lnTo>
                  <a:pt x="859409" y="331469"/>
                </a:lnTo>
                <a:lnTo>
                  <a:pt x="855604" y="321309"/>
                </a:lnTo>
                <a:lnTo>
                  <a:pt x="252876" y="321309"/>
                </a:lnTo>
                <a:lnTo>
                  <a:pt x="200696" y="312419"/>
                </a:lnTo>
                <a:lnTo>
                  <a:pt x="158734" y="289559"/>
                </a:lnTo>
                <a:lnTo>
                  <a:pt x="124076" y="257809"/>
                </a:lnTo>
                <a:lnTo>
                  <a:pt x="93806" y="220979"/>
                </a:lnTo>
                <a:lnTo>
                  <a:pt x="74623" y="195579"/>
                </a:lnTo>
                <a:lnTo>
                  <a:pt x="65007" y="184150"/>
                </a:lnTo>
                <a:lnTo>
                  <a:pt x="55230" y="171450"/>
                </a:lnTo>
                <a:lnTo>
                  <a:pt x="45185" y="160019"/>
                </a:lnTo>
                <a:lnTo>
                  <a:pt x="34764" y="149859"/>
                </a:lnTo>
                <a:lnTo>
                  <a:pt x="23858" y="139700"/>
                </a:lnTo>
                <a:close/>
              </a:path>
              <a:path w="4039870" h="1258570">
                <a:moveTo>
                  <a:pt x="1002592" y="359409"/>
                </a:moveTo>
                <a:lnTo>
                  <a:pt x="992951" y="370839"/>
                </a:lnTo>
                <a:lnTo>
                  <a:pt x="991117" y="376430"/>
                </a:lnTo>
                <a:lnTo>
                  <a:pt x="994780" y="370839"/>
                </a:lnTo>
                <a:lnTo>
                  <a:pt x="1002592" y="359409"/>
                </a:lnTo>
                <a:close/>
              </a:path>
              <a:path w="4039870" h="1258570">
                <a:moveTo>
                  <a:pt x="212554" y="0"/>
                </a:moveTo>
                <a:lnTo>
                  <a:pt x="201175" y="45719"/>
                </a:lnTo>
                <a:lnTo>
                  <a:pt x="196952" y="90169"/>
                </a:lnTo>
                <a:lnTo>
                  <a:pt x="197138" y="104139"/>
                </a:lnTo>
                <a:lnTo>
                  <a:pt x="202483" y="144779"/>
                </a:lnTo>
                <a:lnTo>
                  <a:pt x="215027" y="184150"/>
                </a:lnTo>
                <a:lnTo>
                  <a:pt x="234786" y="219709"/>
                </a:lnTo>
                <a:lnTo>
                  <a:pt x="261779" y="254000"/>
                </a:lnTo>
                <a:lnTo>
                  <a:pt x="272387" y="264159"/>
                </a:lnTo>
                <a:lnTo>
                  <a:pt x="272532" y="287019"/>
                </a:lnTo>
                <a:lnTo>
                  <a:pt x="272656" y="298450"/>
                </a:lnTo>
                <a:lnTo>
                  <a:pt x="272860" y="312419"/>
                </a:lnTo>
                <a:lnTo>
                  <a:pt x="273044" y="320039"/>
                </a:lnTo>
                <a:lnTo>
                  <a:pt x="252876" y="321309"/>
                </a:lnTo>
                <a:lnTo>
                  <a:pt x="855604" y="321309"/>
                </a:lnTo>
                <a:lnTo>
                  <a:pt x="855129" y="320039"/>
                </a:lnTo>
                <a:lnTo>
                  <a:pt x="691014" y="320039"/>
                </a:lnTo>
                <a:lnTo>
                  <a:pt x="680403" y="312419"/>
                </a:lnTo>
                <a:lnTo>
                  <a:pt x="647001" y="293369"/>
                </a:lnTo>
                <a:lnTo>
                  <a:pt x="611557" y="276859"/>
                </a:lnTo>
                <a:lnTo>
                  <a:pt x="599358" y="273050"/>
                </a:lnTo>
                <a:lnTo>
                  <a:pt x="586991" y="267969"/>
                </a:lnTo>
                <a:lnTo>
                  <a:pt x="574472" y="264159"/>
                </a:lnTo>
                <a:lnTo>
                  <a:pt x="561816" y="261619"/>
                </a:lnTo>
                <a:lnTo>
                  <a:pt x="549037" y="257809"/>
                </a:lnTo>
                <a:lnTo>
                  <a:pt x="536150" y="255269"/>
                </a:lnTo>
                <a:lnTo>
                  <a:pt x="523170" y="254000"/>
                </a:lnTo>
                <a:lnTo>
                  <a:pt x="510113" y="251459"/>
                </a:lnTo>
                <a:lnTo>
                  <a:pt x="496992" y="250189"/>
                </a:lnTo>
                <a:lnTo>
                  <a:pt x="444177" y="250189"/>
                </a:lnTo>
                <a:lnTo>
                  <a:pt x="436815" y="234950"/>
                </a:lnTo>
                <a:lnTo>
                  <a:pt x="412276" y="196850"/>
                </a:lnTo>
                <a:lnTo>
                  <a:pt x="376189" y="158750"/>
                </a:lnTo>
                <a:lnTo>
                  <a:pt x="357839" y="142239"/>
                </a:lnTo>
                <a:lnTo>
                  <a:pt x="348808" y="133350"/>
                </a:lnTo>
                <a:lnTo>
                  <a:pt x="315117" y="93979"/>
                </a:lnTo>
                <a:lnTo>
                  <a:pt x="294173" y="54609"/>
                </a:lnTo>
                <a:lnTo>
                  <a:pt x="283216" y="20319"/>
                </a:lnTo>
                <a:lnTo>
                  <a:pt x="270668" y="17779"/>
                </a:lnTo>
                <a:lnTo>
                  <a:pt x="235800" y="10159"/>
                </a:lnTo>
                <a:lnTo>
                  <a:pt x="224332" y="6350"/>
                </a:lnTo>
                <a:lnTo>
                  <a:pt x="212554" y="0"/>
                </a:lnTo>
                <a:close/>
              </a:path>
              <a:path w="4039870" h="1258570">
                <a:moveTo>
                  <a:pt x="834192" y="113029"/>
                </a:moveTo>
                <a:lnTo>
                  <a:pt x="825458" y="115569"/>
                </a:lnTo>
                <a:lnTo>
                  <a:pt x="815060" y="120650"/>
                </a:lnTo>
                <a:lnTo>
                  <a:pt x="803377" y="127000"/>
                </a:lnTo>
                <a:lnTo>
                  <a:pt x="790785" y="133350"/>
                </a:lnTo>
                <a:lnTo>
                  <a:pt x="751328" y="156209"/>
                </a:lnTo>
                <a:lnTo>
                  <a:pt x="717274" y="179069"/>
                </a:lnTo>
                <a:lnTo>
                  <a:pt x="702602" y="193039"/>
                </a:lnTo>
                <a:lnTo>
                  <a:pt x="705266" y="205739"/>
                </a:lnTo>
                <a:lnTo>
                  <a:pt x="707211" y="217169"/>
                </a:lnTo>
                <a:lnTo>
                  <a:pt x="717358" y="264159"/>
                </a:lnTo>
                <a:lnTo>
                  <a:pt x="722880" y="276859"/>
                </a:lnTo>
                <a:lnTo>
                  <a:pt x="719005" y="284479"/>
                </a:lnTo>
                <a:lnTo>
                  <a:pt x="711117" y="295909"/>
                </a:lnTo>
                <a:lnTo>
                  <a:pt x="701979" y="308609"/>
                </a:lnTo>
                <a:lnTo>
                  <a:pt x="694357" y="317500"/>
                </a:lnTo>
                <a:lnTo>
                  <a:pt x="691014" y="320039"/>
                </a:lnTo>
                <a:lnTo>
                  <a:pt x="855129" y="320039"/>
                </a:lnTo>
                <a:lnTo>
                  <a:pt x="854177" y="317500"/>
                </a:lnTo>
                <a:lnTo>
                  <a:pt x="849449" y="302259"/>
                </a:lnTo>
                <a:lnTo>
                  <a:pt x="861397" y="295909"/>
                </a:lnTo>
                <a:lnTo>
                  <a:pt x="872271" y="288289"/>
                </a:lnTo>
                <a:lnTo>
                  <a:pt x="908852" y="255269"/>
                </a:lnTo>
                <a:lnTo>
                  <a:pt x="925671" y="237489"/>
                </a:lnTo>
                <a:lnTo>
                  <a:pt x="934382" y="228600"/>
                </a:lnTo>
                <a:lnTo>
                  <a:pt x="943550" y="218439"/>
                </a:lnTo>
                <a:lnTo>
                  <a:pt x="953366" y="210819"/>
                </a:lnTo>
                <a:lnTo>
                  <a:pt x="964021" y="201929"/>
                </a:lnTo>
                <a:lnTo>
                  <a:pt x="957048" y="195579"/>
                </a:lnTo>
                <a:lnTo>
                  <a:pt x="948208" y="189229"/>
                </a:lnTo>
                <a:lnTo>
                  <a:pt x="937852" y="180339"/>
                </a:lnTo>
                <a:lnTo>
                  <a:pt x="875580" y="135889"/>
                </a:lnTo>
                <a:lnTo>
                  <a:pt x="842435" y="116839"/>
                </a:lnTo>
                <a:lnTo>
                  <a:pt x="834192" y="113029"/>
                </a:lnTo>
                <a:close/>
              </a:path>
              <a:path w="4039870" h="1258570">
                <a:moveTo>
                  <a:pt x="470621" y="248919"/>
                </a:moveTo>
                <a:lnTo>
                  <a:pt x="457401" y="248919"/>
                </a:lnTo>
                <a:lnTo>
                  <a:pt x="444177" y="250189"/>
                </a:lnTo>
                <a:lnTo>
                  <a:pt x="483823" y="250189"/>
                </a:lnTo>
                <a:lnTo>
                  <a:pt x="470621" y="24891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992510" y="11476166"/>
            <a:ext cx="53975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">
                <a:latin typeface="Tahoma"/>
                <a:cs typeface="Tahoma"/>
              </a:rPr>
              <a:t>C</a:t>
            </a:r>
            <a:r>
              <a:rPr dirty="0" sz="1800" spc="-80">
                <a:latin typeface="Tahoma"/>
                <a:cs typeface="Tahoma"/>
              </a:rPr>
              <a:t>r</a:t>
            </a:r>
            <a:r>
              <a:rPr dirty="0" sz="1800" spc="-40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t</a:t>
            </a:r>
            <a:r>
              <a:rPr dirty="0" sz="1800" spc="-5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95849" y="4915653"/>
            <a:ext cx="308610" cy="430530"/>
          </a:xfrm>
          <a:custGeom>
            <a:avLst/>
            <a:gdLst/>
            <a:ahLst/>
            <a:cxnLst/>
            <a:rect l="l" t="t" r="r" b="b"/>
            <a:pathLst>
              <a:path w="308610" h="430529">
                <a:moveTo>
                  <a:pt x="280944" y="296661"/>
                </a:moveTo>
                <a:lnTo>
                  <a:pt x="42588" y="296661"/>
                </a:lnTo>
                <a:lnTo>
                  <a:pt x="73970" y="343742"/>
                </a:lnTo>
                <a:lnTo>
                  <a:pt x="79156" y="344321"/>
                </a:lnTo>
                <a:lnTo>
                  <a:pt x="97639" y="345516"/>
                </a:lnTo>
                <a:lnTo>
                  <a:pt x="108453" y="355130"/>
                </a:lnTo>
                <a:lnTo>
                  <a:pt x="141573" y="380328"/>
                </a:lnTo>
                <a:lnTo>
                  <a:pt x="175677" y="400200"/>
                </a:lnTo>
                <a:lnTo>
                  <a:pt x="222615" y="418720"/>
                </a:lnTo>
                <a:lnTo>
                  <a:pt x="271145" y="428511"/>
                </a:lnTo>
                <a:lnTo>
                  <a:pt x="308533" y="430381"/>
                </a:lnTo>
                <a:lnTo>
                  <a:pt x="307084" y="414307"/>
                </a:lnTo>
                <a:lnTo>
                  <a:pt x="299138" y="368540"/>
                </a:lnTo>
                <a:lnTo>
                  <a:pt x="284789" y="312007"/>
                </a:lnTo>
                <a:lnTo>
                  <a:pt x="281362" y="298456"/>
                </a:lnTo>
                <a:lnTo>
                  <a:pt x="280944" y="296661"/>
                </a:lnTo>
                <a:close/>
              </a:path>
              <a:path w="308610" h="430529">
                <a:moveTo>
                  <a:pt x="35795" y="333882"/>
                </a:moveTo>
                <a:lnTo>
                  <a:pt x="38955" y="337399"/>
                </a:lnTo>
                <a:lnTo>
                  <a:pt x="60947" y="353145"/>
                </a:lnTo>
                <a:lnTo>
                  <a:pt x="88486" y="365520"/>
                </a:lnTo>
                <a:lnTo>
                  <a:pt x="73970" y="343742"/>
                </a:lnTo>
                <a:lnTo>
                  <a:pt x="63619" y="342587"/>
                </a:lnTo>
                <a:lnTo>
                  <a:pt x="51005" y="340210"/>
                </a:lnTo>
                <a:lnTo>
                  <a:pt x="41289" y="337082"/>
                </a:lnTo>
                <a:lnTo>
                  <a:pt x="35795" y="333882"/>
                </a:lnTo>
                <a:close/>
              </a:path>
              <a:path w="308610" h="430529">
                <a:moveTo>
                  <a:pt x="42588" y="296661"/>
                </a:moveTo>
                <a:lnTo>
                  <a:pt x="35393" y="306504"/>
                </a:lnTo>
                <a:lnTo>
                  <a:pt x="30958" y="314963"/>
                </a:lnTo>
                <a:lnTo>
                  <a:pt x="29307" y="322146"/>
                </a:lnTo>
                <a:lnTo>
                  <a:pt x="30414" y="327895"/>
                </a:lnTo>
                <a:lnTo>
                  <a:pt x="73970" y="343742"/>
                </a:lnTo>
                <a:lnTo>
                  <a:pt x="42588" y="296661"/>
                </a:lnTo>
                <a:close/>
              </a:path>
              <a:path w="308610" h="430529">
                <a:moveTo>
                  <a:pt x="30414" y="327895"/>
                </a:moveTo>
                <a:lnTo>
                  <a:pt x="30464" y="328156"/>
                </a:lnTo>
                <a:lnTo>
                  <a:pt x="34450" y="333099"/>
                </a:lnTo>
                <a:lnTo>
                  <a:pt x="35795" y="333882"/>
                </a:lnTo>
                <a:lnTo>
                  <a:pt x="30414" y="327895"/>
                </a:lnTo>
                <a:close/>
              </a:path>
              <a:path w="308610" h="430529">
                <a:moveTo>
                  <a:pt x="200684" y="0"/>
                </a:moveTo>
                <a:lnTo>
                  <a:pt x="155006" y="9707"/>
                </a:lnTo>
                <a:lnTo>
                  <a:pt x="110832" y="35389"/>
                </a:lnTo>
                <a:lnTo>
                  <a:pt x="70748" y="73363"/>
                </a:lnTo>
                <a:lnTo>
                  <a:pt x="37341" y="119948"/>
                </a:lnTo>
                <a:lnTo>
                  <a:pt x="13195" y="171460"/>
                </a:lnTo>
                <a:lnTo>
                  <a:pt x="898" y="224218"/>
                </a:lnTo>
                <a:lnTo>
                  <a:pt x="0" y="249913"/>
                </a:lnTo>
                <a:lnTo>
                  <a:pt x="3033" y="274539"/>
                </a:lnTo>
                <a:lnTo>
                  <a:pt x="10321" y="297636"/>
                </a:lnTo>
                <a:lnTo>
                  <a:pt x="22187" y="318742"/>
                </a:lnTo>
                <a:lnTo>
                  <a:pt x="30414" y="327895"/>
                </a:lnTo>
                <a:lnTo>
                  <a:pt x="29307" y="322146"/>
                </a:lnTo>
                <a:lnTo>
                  <a:pt x="30958" y="314963"/>
                </a:lnTo>
                <a:lnTo>
                  <a:pt x="35393" y="306504"/>
                </a:lnTo>
                <a:lnTo>
                  <a:pt x="42588" y="296661"/>
                </a:lnTo>
                <a:lnTo>
                  <a:pt x="280944" y="296661"/>
                </a:lnTo>
                <a:lnTo>
                  <a:pt x="278247" y="285072"/>
                </a:lnTo>
                <a:lnTo>
                  <a:pt x="275570" y="271822"/>
                </a:lnTo>
                <a:lnTo>
                  <a:pt x="273454" y="258674"/>
                </a:lnTo>
                <a:lnTo>
                  <a:pt x="272024" y="245594"/>
                </a:lnTo>
                <a:lnTo>
                  <a:pt x="271405" y="232549"/>
                </a:lnTo>
                <a:lnTo>
                  <a:pt x="271722" y="219506"/>
                </a:lnTo>
                <a:lnTo>
                  <a:pt x="279526" y="180063"/>
                </a:lnTo>
                <a:lnTo>
                  <a:pt x="291686" y="153176"/>
                </a:lnTo>
                <a:lnTo>
                  <a:pt x="288863" y="144421"/>
                </a:lnTo>
                <a:lnTo>
                  <a:pt x="269779" y="95809"/>
                </a:lnTo>
                <a:lnTo>
                  <a:pt x="251216" y="54404"/>
                </a:lnTo>
                <a:lnTo>
                  <a:pt x="233165" y="18610"/>
                </a:lnTo>
                <a:lnTo>
                  <a:pt x="223280" y="2287"/>
                </a:lnTo>
                <a:lnTo>
                  <a:pt x="200684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695849" y="4915653"/>
            <a:ext cx="308610" cy="430530"/>
          </a:xfrm>
          <a:custGeom>
            <a:avLst/>
            <a:gdLst/>
            <a:ahLst/>
            <a:cxnLst/>
            <a:rect l="l" t="t" r="r" b="b"/>
            <a:pathLst>
              <a:path w="308610" h="430529">
                <a:moveTo>
                  <a:pt x="42588" y="296661"/>
                </a:moveTo>
                <a:lnTo>
                  <a:pt x="35393" y="306504"/>
                </a:lnTo>
                <a:lnTo>
                  <a:pt x="30958" y="314963"/>
                </a:lnTo>
                <a:lnTo>
                  <a:pt x="29307" y="322146"/>
                </a:lnTo>
                <a:lnTo>
                  <a:pt x="30464" y="328156"/>
                </a:lnTo>
                <a:lnTo>
                  <a:pt x="79156" y="344321"/>
                </a:lnTo>
                <a:lnTo>
                  <a:pt x="97639" y="345516"/>
                </a:lnTo>
                <a:lnTo>
                  <a:pt x="108453" y="355130"/>
                </a:lnTo>
                <a:lnTo>
                  <a:pt x="141573" y="380328"/>
                </a:lnTo>
                <a:lnTo>
                  <a:pt x="175677" y="400200"/>
                </a:lnTo>
                <a:lnTo>
                  <a:pt x="222615" y="418720"/>
                </a:lnTo>
                <a:lnTo>
                  <a:pt x="271145" y="428511"/>
                </a:lnTo>
                <a:lnTo>
                  <a:pt x="308533" y="430381"/>
                </a:lnTo>
                <a:lnTo>
                  <a:pt x="307084" y="414307"/>
                </a:lnTo>
                <a:lnTo>
                  <a:pt x="299138" y="368540"/>
                </a:lnTo>
                <a:lnTo>
                  <a:pt x="288405" y="325758"/>
                </a:lnTo>
                <a:lnTo>
                  <a:pt x="284789" y="312007"/>
                </a:lnTo>
                <a:lnTo>
                  <a:pt x="275570" y="271822"/>
                </a:lnTo>
                <a:lnTo>
                  <a:pt x="271405" y="232549"/>
                </a:lnTo>
                <a:lnTo>
                  <a:pt x="271722" y="219506"/>
                </a:lnTo>
                <a:lnTo>
                  <a:pt x="279526" y="180063"/>
                </a:lnTo>
                <a:lnTo>
                  <a:pt x="291686" y="153176"/>
                </a:lnTo>
                <a:lnTo>
                  <a:pt x="288863" y="144421"/>
                </a:lnTo>
                <a:lnTo>
                  <a:pt x="269790" y="95835"/>
                </a:lnTo>
                <a:lnTo>
                  <a:pt x="251216" y="54404"/>
                </a:lnTo>
                <a:lnTo>
                  <a:pt x="233165" y="18610"/>
                </a:lnTo>
                <a:lnTo>
                  <a:pt x="200684" y="0"/>
                </a:lnTo>
                <a:lnTo>
                  <a:pt x="177819" y="2626"/>
                </a:lnTo>
                <a:lnTo>
                  <a:pt x="132569" y="20782"/>
                </a:lnTo>
                <a:lnTo>
                  <a:pt x="90117" y="53070"/>
                </a:lnTo>
                <a:lnTo>
                  <a:pt x="53048" y="95809"/>
                </a:lnTo>
                <a:lnTo>
                  <a:pt x="23949" y="145318"/>
                </a:lnTo>
                <a:lnTo>
                  <a:pt x="5404" y="197913"/>
                </a:lnTo>
                <a:lnTo>
                  <a:pt x="0" y="249913"/>
                </a:lnTo>
                <a:lnTo>
                  <a:pt x="3033" y="274539"/>
                </a:lnTo>
                <a:lnTo>
                  <a:pt x="10321" y="297636"/>
                </a:lnTo>
                <a:lnTo>
                  <a:pt x="22187" y="318742"/>
                </a:lnTo>
                <a:lnTo>
                  <a:pt x="38955" y="337399"/>
                </a:lnTo>
                <a:lnTo>
                  <a:pt x="60947" y="353145"/>
                </a:lnTo>
                <a:lnTo>
                  <a:pt x="88486" y="365520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802926" y="3081265"/>
            <a:ext cx="454025" cy="744220"/>
          </a:xfrm>
          <a:custGeom>
            <a:avLst/>
            <a:gdLst/>
            <a:ahLst/>
            <a:cxnLst/>
            <a:rect l="l" t="t" r="r" b="b"/>
            <a:pathLst>
              <a:path w="454025" h="744220">
                <a:moveTo>
                  <a:pt x="89979" y="0"/>
                </a:moveTo>
                <a:lnTo>
                  <a:pt x="66056" y="45662"/>
                </a:lnTo>
                <a:lnTo>
                  <a:pt x="46532" y="91101"/>
                </a:lnTo>
                <a:lnTo>
                  <a:pt x="26773" y="140515"/>
                </a:lnTo>
                <a:lnTo>
                  <a:pt x="10382" y="185580"/>
                </a:lnTo>
                <a:lnTo>
                  <a:pt x="0" y="224513"/>
                </a:lnTo>
                <a:lnTo>
                  <a:pt x="2798" y="240823"/>
                </a:lnTo>
                <a:lnTo>
                  <a:pt x="15379" y="278404"/>
                </a:lnTo>
                <a:lnTo>
                  <a:pt x="40015" y="309470"/>
                </a:lnTo>
                <a:lnTo>
                  <a:pt x="78847" y="335631"/>
                </a:lnTo>
                <a:lnTo>
                  <a:pt x="87175" y="341166"/>
                </a:lnTo>
                <a:lnTo>
                  <a:pt x="120653" y="370955"/>
                </a:lnTo>
                <a:lnTo>
                  <a:pt x="148310" y="413156"/>
                </a:lnTo>
                <a:lnTo>
                  <a:pt x="169000" y="454994"/>
                </a:lnTo>
                <a:lnTo>
                  <a:pt x="187708" y="498407"/>
                </a:lnTo>
                <a:lnTo>
                  <a:pt x="196762" y="520301"/>
                </a:lnTo>
                <a:lnTo>
                  <a:pt x="205853" y="542106"/>
                </a:lnTo>
                <a:lnTo>
                  <a:pt x="224854" y="584802"/>
                </a:lnTo>
                <a:lnTo>
                  <a:pt x="246133" y="625208"/>
                </a:lnTo>
                <a:lnTo>
                  <a:pt x="271109" y="662035"/>
                </a:lnTo>
                <a:lnTo>
                  <a:pt x="301202" y="693994"/>
                </a:lnTo>
                <a:lnTo>
                  <a:pt x="337832" y="719798"/>
                </a:lnTo>
                <a:lnTo>
                  <a:pt x="382418" y="738157"/>
                </a:lnTo>
                <a:lnTo>
                  <a:pt x="408139" y="744143"/>
                </a:lnTo>
                <a:lnTo>
                  <a:pt x="416418" y="734462"/>
                </a:lnTo>
                <a:lnTo>
                  <a:pt x="447153" y="694112"/>
                </a:lnTo>
                <a:lnTo>
                  <a:pt x="450727" y="637569"/>
                </a:lnTo>
                <a:lnTo>
                  <a:pt x="391373" y="637569"/>
                </a:lnTo>
                <a:lnTo>
                  <a:pt x="379412" y="630431"/>
                </a:lnTo>
                <a:lnTo>
                  <a:pt x="346921" y="605638"/>
                </a:lnTo>
                <a:lnTo>
                  <a:pt x="319810" y="576402"/>
                </a:lnTo>
                <a:lnTo>
                  <a:pt x="298452" y="543530"/>
                </a:lnTo>
                <a:lnTo>
                  <a:pt x="283222" y="507829"/>
                </a:lnTo>
                <a:lnTo>
                  <a:pt x="274492" y="470106"/>
                </a:lnTo>
                <a:lnTo>
                  <a:pt x="285456" y="460709"/>
                </a:lnTo>
                <a:lnTo>
                  <a:pt x="296871" y="455376"/>
                </a:lnTo>
                <a:lnTo>
                  <a:pt x="308534" y="452308"/>
                </a:lnTo>
                <a:lnTo>
                  <a:pt x="306565" y="438713"/>
                </a:lnTo>
                <a:lnTo>
                  <a:pt x="296609" y="400412"/>
                </a:lnTo>
                <a:lnTo>
                  <a:pt x="282395" y="364727"/>
                </a:lnTo>
                <a:lnTo>
                  <a:pt x="266264" y="330226"/>
                </a:lnTo>
                <a:lnTo>
                  <a:pt x="260865" y="318742"/>
                </a:lnTo>
                <a:lnTo>
                  <a:pt x="245814" y="283595"/>
                </a:lnTo>
                <a:lnTo>
                  <a:pt x="234300" y="246294"/>
                </a:lnTo>
                <a:lnTo>
                  <a:pt x="228663" y="205409"/>
                </a:lnTo>
                <a:lnTo>
                  <a:pt x="299838" y="205409"/>
                </a:lnTo>
                <a:lnTo>
                  <a:pt x="297789" y="199335"/>
                </a:lnTo>
                <a:lnTo>
                  <a:pt x="274681" y="152233"/>
                </a:lnTo>
                <a:lnTo>
                  <a:pt x="242489" y="106505"/>
                </a:lnTo>
                <a:lnTo>
                  <a:pt x="203888" y="65210"/>
                </a:lnTo>
                <a:lnTo>
                  <a:pt x="161556" y="31402"/>
                </a:lnTo>
                <a:lnTo>
                  <a:pt x="118168" y="8140"/>
                </a:lnTo>
                <a:lnTo>
                  <a:pt x="103934" y="3257"/>
                </a:lnTo>
                <a:lnTo>
                  <a:pt x="89979" y="0"/>
                </a:lnTo>
                <a:close/>
              </a:path>
              <a:path w="454025" h="744220">
                <a:moveTo>
                  <a:pt x="453529" y="593242"/>
                </a:moveTo>
                <a:lnTo>
                  <a:pt x="422917" y="616775"/>
                </a:lnTo>
                <a:lnTo>
                  <a:pt x="391373" y="637569"/>
                </a:lnTo>
                <a:lnTo>
                  <a:pt x="450727" y="637569"/>
                </a:lnTo>
                <a:lnTo>
                  <a:pt x="453529" y="593242"/>
                </a:lnTo>
                <a:close/>
              </a:path>
              <a:path w="454025" h="744220">
                <a:moveTo>
                  <a:pt x="299838" y="205409"/>
                </a:moveTo>
                <a:lnTo>
                  <a:pt x="228663" y="205409"/>
                </a:lnTo>
                <a:lnTo>
                  <a:pt x="239825" y="211319"/>
                </a:lnTo>
                <a:lnTo>
                  <a:pt x="251691" y="217258"/>
                </a:lnTo>
                <a:lnTo>
                  <a:pt x="299084" y="239802"/>
                </a:lnTo>
                <a:lnTo>
                  <a:pt x="309136" y="244755"/>
                </a:lnTo>
                <a:lnTo>
                  <a:pt x="306826" y="229990"/>
                </a:lnTo>
                <a:lnTo>
                  <a:pt x="303010" y="214813"/>
                </a:lnTo>
                <a:lnTo>
                  <a:pt x="299838" y="205409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802926" y="3081265"/>
            <a:ext cx="454025" cy="744220"/>
          </a:xfrm>
          <a:custGeom>
            <a:avLst/>
            <a:gdLst/>
            <a:ahLst/>
            <a:cxnLst/>
            <a:rect l="l" t="t" r="r" b="b"/>
            <a:pathLst>
              <a:path w="454025" h="744220">
                <a:moveTo>
                  <a:pt x="453529" y="593242"/>
                </a:moveTo>
                <a:lnTo>
                  <a:pt x="422917" y="616775"/>
                </a:lnTo>
                <a:lnTo>
                  <a:pt x="391373" y="637569"/>
                </a:lnTo>
                <a:lnTo>
                  <a:pt x="379412" y="630431"/>
                </a:lnTo>
                <a:lnTo>
                  <a:pt x="346921" y="605638"/>
                </a:lnTo>
                <a:lnTo>
                  <a:pt x="319810" y="576402"/>
                </a:lnTo>
                <a:lnTo>
                  <a:pt x="298452" y="543530"/>
                </a:lnTo>
                <a:lnTo>
                  <a:pt x="283222" y="507829"/>
                </a:lnTo>
                <a:lnTo>
                  <a:pt x="274492" y="470106"/>
                </a:lnTo>
                <a:lnTo>
                  <a:pt x="285456" y="460709"/>
                </a:lnTo>
                <a:lnTo>
                  <a:pt x="296871" y="455376"/>
                </a:lnTo>
                <a:lnTo>
                  <a:pt x="308534" y="452308"/>
                </a:lnTo>
                <a:lnTo>
                  <a:pt x="306565" y="438713"/>
                </a:lnTo>
                <a:lnTo>
                  <a:pt x="296609" y="400412"/>
                </a:lnTo>
                <a:lnTo>
                  <a:pt x="282395" y="364727"/>
                </a:lnTo>
                <a:lnTo>
                  <a:pt x="266264" y="330226"/>
                </a:lnTo>
                <a:lnTo>
                  <a:pt x="260865" y="318742"/>
                </a:lnTo>
                <a:lnTo>
                  <a:pt x="245814" y="283595"/>
                </a:lnTo>
                <a:lnTo>
                  <a:pt x="234300" y="246294"/>
                </a:lnTo>
                <a:lnTo>
                  <a:pt x="228663" y="205409"/>
                </a:lnTo>
                <a:lnTo>
                  <a:pt x="239825" y="211319"/>
                </a:lnTo>
                <a:lnTo>
                  <a:pt x="251691" y="217258"/>
                </a:lnTo>
                <a:lnTo>
                  <a:pt x="263906" y="223152"/>
                </a:lnTo>
                <a:lnTo>
                  <a:pt x="276113" y="228925"/>
                </a:lnTo>
                <a:lnTo>
                  <a:pt x="287958" y="234500"/>
                </a:lnTo>
                <a:lnTo>
                  <a:pt x="299084" y="239802"/>
                </a:lnTo>
                <a:lnTo>
                  <a:pt x="309136" y="244755"/>
                </a:lnTo>
                <a:lnTo>
                  <a:pt x="306826" y="229990"/>
                </a:lnTo>
                <a:lnTo>
                  <a:pt x="303010" y="214813"/>
                </a:lnTo>
                <a:lnTo>
                  <a:pt x="283525" y="167932"/>
                </a:lnTo>
                <a:lnTo>
                  <a:pt x="254064" y="121406"/>
                </a:lnTo>
                <a:lnTo>
                  <a:pt x="217302" y="78294"/>
                </a:lnTo>
                <a:lnTo>
                  <a:pt x="175916" y="41651"/>
                </a:lnTo>
                <a:lnTo>
                  <a:pt x="132583" y="14534"/>
                </a:lnTo>
                <a:lnTo>
                  <a:pt x="89979" y="0"/>
                </a:lnTo>
                <a:lnTo>
                  <a:pt x="88282" y="1368"/>
                </a:lnTo>
                <a:lnTo>
                  <a:pt x="66056" y="45662"/>
                </a:lnTo>
                <a:lnTo>
                  <a:pt x="46532" y="91101"/>
                </a:lnTo>
                <a:lnTo>
                  <a:pt x="26773" y="140515"/>
                </a:lnTo>
                <a:lnTo>
                  <a:pt x="10382" y="185580"/>
                </a:lnTo>
                <a:lnTo>
                  <a:pt x="0" y="224513"/>
                </a:lnTo>
                <a:lnTo>
                  <a:pt x="2798" y="240823"/>
                </a:lnTo>
                <a:lnTo>
                  <a:pt x="15379" y="278404"/>
                </a:lnTo>
                <a:lnTo>
                  <a:pt x="40015" y="309470"/>
                </a:lnTo>
                <a:lnTo>
                  <a:pt x="70638" y="330463"/>
                </a:lnTo>
                <a:lnTo>
                  <a:pt x="78847" y="335631"/>
                </a:lnTo>
                <a:lnTo>
                  <a:pt x="112360" y="361962"/>
                </a:lnTo>
                <a:lnTo>
                  <a:pt x="136778" y="393230"/>
                </a:lnTo>
                <a:lnTo>
                  <a:pt x="158992" y="433798"/>
                </a:lnTo>
                <a:lnTo>
                  <a:pt x="178513" y="476585"/>
                </a:lnTo>
                <a:lnTo>
                  <a:pt x="196762" y="520301"/>
                </a:lnTo>
                <a:lnTo>
                  <a:pt x="205853" y="542106"/>
                </a:lnTo>
                <a:lnTo>
                  <a:pt x="224854" y="584802"/>
                </a:lnTo>
                <a:lnTo>
                  <a:pt x="246133" y="625208"/>
                </a:lnTo>
                <a:lnTo>
                  <a:pt x="271109" y="662035"/>
                </a:lnTo>
                <a:lnTo>
                  <a:pt x="301202" y="693994"/>
                </a:lnTo>
                <a:lnTo>
                  <a:pt x="337832" y="719798"/>
                </a:lnTo>
                <a:lnTo>
                  <a:pt x="382418" y="738157"/>
                </a:lnTo>
                <a:lnTo>
                  <a:pt x="408139" y="744143"/>
                </a:lnTo>
                <a:lnTo>
                  <a:pt x="416418" y="734462"/>
                </a:lnTo>
                <a:lnTo>
                  <a:pt x="424406" y="724611"/>
                </a:lnTo>
                <a:lnTo>
                  <a:pt x="432155" y="714596"/>
                </a:lnTo>
                <a:lnTo>
                  <a:pt x="439719" y="704427"/>
                </a:lnTo>
                <a:lnTo>
                  <a:pt x="447153" y="694112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5945865" y="342900"/>
            <a:ext cx="770890" cy="11772900"/>
          </a:xfrm>
          <a:custGeom>
            <a:avLst/>
            <a:gdLst/>
            <a:ahLst/>
            <a:cxnLst/>
            <a:rect l="l" t="t" r="r" b="b"/>
            <a:pathLst>
              <a:path w="770890" h="11772900">
                <a:moveTo>
                  <a:pt x="0" y="0"/>
                </a:moveTo>
                <a:lnTo>
                  <a:pt x="770458" y="0"/>
                </a:lnTo>
                <a:lnTo>
                  <a:pt x="770458" y="11772900"/>
                </a:lnTo>
                <a:lnTo>
                  <a:pt x="0" y="1177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091079" y="6661913"/>
            <a:ext cx="238760" cy="318770"/>
          </a:xfrm>
          <a:custGeom>
            <a:avLst/>
            <a:gdLst/>
            <a:ahLst/>
            <a:cxnLst/>
            <a:rect l="l" t="t" r="r" b="b"/>
            <a:pathLst>
              <a:path w="238759" h="318770">
                <a:moveTo>
                  <a:pt x="201118" y="118381"/>
                </a:moveTo>
                <a:lnTo>
                  <a:pt x="71600" y="118381"/>
                </a:lnTo>
                <a:lnTo>
                  <a:pt x="81102" y="119491"/>
                </a:lnTo>
                <a:lnTo>
                  <a:pt x="90695" y="122671"/>
                </a:lnTo>
                <a:lnTo>
                  <a:pt x="121618" y="152535"/>
                </a:lnTo>
                <a:lnTo>
                  <a:pt x="123173" y="158975"/>
                </a:lnTo>
                <a:lnTo>
                  <a:pt x="122444" y="164831"/>
                </a:lnTo>
                <a:lnTo>
                  <a:pt x="86198" y="194437"/>
                </a:lnTo>
                <a:lnTo>
                  <a:pt x="77529" y="199579"/>
                </a:lnTo>
                <a:lnTo>
                  <a:pt x="68875" y="205104"/>
                </a:lnTo>
                <a:lnTo>
                  <a:pt x="60525" y="211131"/>
                </a:lnTo>
                <a:lnTo>
                  <a:pt x="50520" y="215383"/>
                </a:lnTo>
                <a:lnTo>
                  <a:pt x="39037" y="219937"/>
                </a:lnTo>
                <a:lnTo>
                  <a:pt x="27821" y="225697"/>
                </a:lnTo>
                <a:lnTo>
                  <a:pt x="18617" y="233565"/>
                </a:lnTo>
                <a:lnTo>
                  <a:pt x="13171" y="244446"/>
                </a:lnTo>
                <a:lnTo>
                  <a:pt x="13228" y="259242"/>
                </a:lnTo>
                <a:lnTo>
                  <a:pt x="25745" y="268347"/>
                </a:lnTo>
                <a:lnTo>
                  <a:pt x="40756" y="274581"/>
                </a:lnTo>
                <a:lnTo>
                  <a:pt x="53459" y="279135"/>
                </a:lnTo>
                <a:lnTo>
                  <a:pt x="59053" y="283198"/>
                </a:lnTo>
                <a:lnTo>
                  <a:pt x="62061" y="295925"/>
                </a:lnTo>
                <a:lnTo>
                  <a:pt x="67119" y="308081"/>
                </a:lnTo>
                <a:lnTo>
                  <a:pt x="73494" y="318535"/>
                </a:lnTo>
                <a:lnTo>
                  <a:pt x="82018" y="310304"/>
                </a:lnTo>
                <a:lnTo>
                  <a:pt x="88683" y="304710"/>
                </a:lnTo>
                <a:lnTo>
                  <a:pt x="192842" y="193830"/>
                </a:lnTo>
                <a:lnTo>
                  <a:pt x="193977" y="191490"/>
                </a:lnTo>
                <a:lnTo>
                  <a:pt x="199761" y="180941"/>
                </a:lnTo>
                <a:lnTo>
                  <a:pt x="206549" y="170926"/>
                </a:lnTo>
                <a:lnTo>
                  <a:pt x="214865" y="161593"/>
                </a:lnTo>
                <a:lnTo>
                  <a:pt x="224040" y="154070"/>
                </a:lnTo>
                <a:lnTo>
                  <a:pt x="223308" y="149323"/>
                </a:lnTo>
                <a:lnTo>
                  <a:pt x="219347" y="139518"/>
                </a:lnTo>
                <a:lnTo>
                  <a:pt x="213556" y="130905"/>
                </a:lnTo>
                <a:lnTo>
                  <a:pt x="206302" y="123052"/>
                </a:lnTo>
                <a:lnTo>
                  <a:pt x="201118" y="118381"/>
                </a:lnTo>
                <a:close/>
              </a:path>
              <a:path w="238759" h="318770">
                <a:moveTo>
                  <a:pt x="224909" y="159694"/>
                </a:moveTo>
                <a:lnTo>
                  <a:pt x="192842" y="193830"/>
                </a:lnTo>
                <a:lnTo>
                  <a:pt x="188675" y="202421"/>
                </a:lnTo>
                <a:lnTo>
                  <a:pt x="183333" y="213587"/>
                </a:lnTo>
                <a:lnTo>
                  <a:pt x="177426" y="224836"/>
                </a:lnTo>
                <a:lnTo>
                  <a:pt x="152227" y="255865"/>
                </a:lnTo>
                <a:lnTo>
                  <a:pt x="121627" y="280286"/>
                </a:lnTo>
                <a:lnTo>
                  <a:pt x="101070" y="295068"/>
                </a:lnTo>
                <a:lnTo>
                  <a:pt x="91268" y="302540"/>
                </a:lnTo>
                <a:lnTo>
                  <a:pt x="88683" y="304710"/>
                </a:lnTo>
                <a:lnTo>
                  <a:pt x="86331" y="307214"/>
                </a:lnTo>
                <a:lnTo>
                  <a:pt x="94254" y="302167"/>
                </a:lnTo>
                <a:lnTo>
                  <a:pt x="136365" y="272575"/>
                </a:lnTo>
                <a:lnTo>
                  <a:pt x="171664" y="243824"/>
                </a:lnTo>
                <a:lnTo>
                  <a:pt x="202408" y="213008"/>
                </a:lnTo>
                <a:lnTo>
                  <a:pt x="224272" y="174241"/>
                </a:lnTo>
                <a:lnTo>
                  <a:pt x="225072" y="160754"/>
                </a:lnTo>
                <a:lnTo>
                  <a:pt x="224909" y="159694"/>
                </a:lnTo>
                <a:close/>
              </a:path>
              <a:path w="238759" h="318770">
                <a:moveTo>
                  <a:pt x="192842" y="193830"/>
                </a:moveTo>
                <a:lnTo>
                  <a:pt x="88683" y="304710"/>
                </a:lnTo>
                <a:lnTo>
                  <a:pt x="91268" y="302540"/>
                </a:lnTo>
                <a:lnTo>
                  <a:pt x="101070" y="295068"/>
                </a:lnTo>
                <a:lnTo>
                  <a:pt x="132093" y="272575"/>
                </a:lnTo>
                <a:lnTo>
                  <a:pt x="161665" y="246417"/>
                </a:lnTo>
                <a:lnTo>
                  <a:pt x="183333" y="213587"/>
                </a:lnTo>
                <a:lnTo>
                  <a:pt x="188675" y="202421"/>
                </a:lnTo>
                <a:lnTo>
                  <a:pt x="192842" y="193830"/>
                </a:lnTo>
                <a:close/>
              </a:path>
              <a:path w="238759" h="318770">
                <a:moveTo>
                  <a:pt x="238171" y="145576"/>
                </a:moveTo>
                <a:lnTo>
                  <a:pt x="225231" y="153094"/>
                </a:lnTo>
                <a:lnTo>
                  <a:pt x="224040" y="154070"/>
                </a:lnTo>
                <a:lnTo>
                  <a:pt x="224909" y="159694"/>
                </a:lnTo>
                <a:lnTo>
                  <a:pt x="238171" y="145576"/>
                </a:lnTo>
                <a:close/>
              </a:path>
              <a:path w="238759" h="318770">
                <a:moveTo>
                  <a:pt x="98254" y="0"/>
                </a:moveTo>
                <a:lnTo>
                  <a:pt x="89151" y="1133"/>
                </a:lnTo>
                <a:lnTo>
                  <a:pt x="86644" y="8421"/>
                </a:lnTo>
                <a:lnTo>
                  <a:pt x="88664" y="21005"/>
                </a:lnTo>
                <a:lnTo>
                  <a:pt x="90185" y="33362"/>
                </a:lnTo>
                <a:lnTo>
                  <a:pt x="90966" y="45662"/>
                </a:lnTo>
                <a:lnTo>
                  <a:pt x="90764" y="58072"/>
                </a:lnTo>
                <a:lnTo>
                  <a:pt x="89339" y="70761"/>
                </a:lnTo>
                <a:lnTo>
                  <a:pt x="76434" y="71754"/>
                </a:lnTo>
                <a:lnTo>
                  <a:pt x="63108" y="74361"/>
                </a:lnTo>
                <a:lnTo>
                  <a:pt x="25193" y="90448"/>
                </a:lnTo>
                <a:lnTo>
                  <a:pt x="0" y="115970"/>
                </a:lnTo>
                <a:lnTo>
                  <a:pt x="8435" y="120935"/>
                </a:lnTo>
                <a:lnTo>
                  <a:pt x="17036" y="123433"/>
                </a:lnTo>
                <a:lnTo>
                  <a:pt x="25794" y="124032"/>
                </a:lnTo>
                <a:lnTo>
                  <a:pt x="34698" y="123298"/>
                </a:lnTo>
                <a:lnTo>
                  <a:pt x="43740" y="121799"/>
                </a:lnTo>
                <a:lnTo>
                  <a:pt x="52910" y="120102"/>
                </a:lnTo>
                <a:lnTo>
                  <a:pt x="62200" y="118774"/>
                </a:lnTo>
                <a:lnTo>
                  <a:pt x="71600" y="118381"/>
                </a:lnTo>
                <a:lnTo>
                  <a:pt x="201118" y="118381"/>
                </a:lnTo>
                <a:lnTo>
                  <a:pt x="197953" y="115529"/>
                </a:lnTo>
                <a:lnTo>
                  <a:pt x="160936" y="80078"/>
                </a:lnTo>
                <a:lnTo>
                  <a:pt x="147063" y="44219"/>
                </a:lnTo>
                <a:lnTo>
                  <a:pt x="144168" y="31941"/>
                </a:lnTo>
                <a:lnTo>
                  <a:pt x="139358" y="20656"/>
                </a:lnTo>
                <a:lnTo>
                  <a:pt x="131259" y="11373"/>
                </a:lnTo>
                <a:lnTo>
                  <a:pt x="122695" y="7334"/>
                </a:lnTo>
                <a:lnTo>
                  <a:pt x="110565" y="2805"/>
                </a:lnTo>
                <a:lnTo>
                  <a:pt x="98254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091079" y="6661913"/>
            <a:ext cx="238760" cy="318770"/>
          </a:xfrm>
          <a:custGeom>
            <a:avLst/>
            <a:gdLst/>
            <a:ahLst/>
            <a:cxnLst/>
            <a:rect l="l" t="t" r="r" b="b"/>
            <a:pathLst>
              <a:path w="238759" h="318770">
                <a:moveTo>
                  <a:pt x="238171" y="145576"/>
                </a:moveTo>
                <a:lnTo>
                  <a:pt x="206549" y="170926"/>
                </a:lnTo>
                <a:lnTo>
                  <a:pt x="183333" y="213587"/>
                </a:lnTo>
                <a:lnTo>
                  <a:pt x="177426" y="224836"/>
                </a:lnTo>
                <a:lnTo>
                  <a:pt x="152227" y="255865"/>
                </a:lnTo>
                <a:lnTo>
                  <a:pt x="121627" y="280286"/>
                </a:lnTo>
                <a:lnTo>
                  <a:pt x="111248" y="287709"/>
                </a:lnTo>
                <a:lnTo>
                  <a:pt x="101070" y="295068"/>
                </a:lnTo>
                <a:lnTo>
                  <a:pt x="91268" y="302540"/>
                </a:lnTo>
                <a:lnTo>
                  <a:pt x="82018" y="310304"/>
                </a:lnTo>
                <a:lnTo>
                  <a:pt x="73494" y="318535"/>
                </a:lnTo>
                <a:lnTo>
                  <a:pt x="67119" y="308081"/>
                </a:lnTo>
                <a:lnTo>
                  <a:pt x="62061" y="295925"/>
                </a:lnTo>
                <a:lnTo>
                  <a:pt x="59053" y="283198"/>
                </a:lnTo>
                <a:lnTo>
                  <a:pt x="53459" y="279135"/>
                </a:lnTo>
                <a:lnTo>
                  <a:pt x="40756" y="274581"/>
                </a:lnTo>
                <a:lnTo>
                  <a:pt x="25745" y="268347"/>
                </a:lnTo>
                <a:lnTo>
                  <a:pt x="13228" y="259242"/>
                </a:lnTo>
                <a:lnTo>
                  <a:pt x="13171" y="244446"/>
                </a:lnTo>
                <a:lnTo>
                  <a:pt x="18617" y="233565"/>
                </a:lnTo>
                <a:lnTo>
                  <a:pt x="27821" y="225697"/>
                </a:lnTo>
                <a:lnTo>
                  <a:pt x="39037" y="219937"/>
                </a:lnTo>
                <a:lnTo>
                  <a:pt x="50520" y="215383"/>
                </a:lnTo>
                <a:lnTo>
                  <a:pt x="60525" y="211131"/>
                </a:lnTo>
                <a:lnTo>
                  <a:pt x="68875" y="205104"/>
                </a:lnTo>
                <a:lnTo>
                  <a:pt x="77529" y="199579"/>
                </a:lnTo>
                <a:lnTo>
                  <a:pt x="86198" y="194437"/>
                </a:lnTo>
                <a:lnTo>
                  <a:pt x="94596" y="189555"/>
                </a:lnTo>
                <a:lnTo>
                  <a:pt x="102434" y="184814"/>
                </a:lnTo>
                <a:lnTo>
                  <a:pt x="123173" y="158975"/>
                </a:lnTo>
                <a:lnTo>
                  <a:pt x="121618" y="152535"/>
                </a:lnTo>
                <a:lnTo>
                  <a:pt x="90695" y="122671"/>
                </a:lnTo>
                <a:lnTo>
                  <a:pt x="71600" y="118381"/>
                </a:lnTo>
                <a:lnTo>
                  <a:pt x="62200" y="118774"/>
                </a:lnTo>
                <a:lnTo>
                  <a:pt x="52910" y="120102"/>
                </a:lnTo>
                <a:lnTo>
                  <a:pt x="43740" y="121799"/>
                </a:lnTo>
                <a:lnTo>
                  <a:pt x="34698" y="123298"/>
                </a:lnTo>
                <a:lnTo>
                  <a:pt x="25794" y="124032"/>
                </a:lnTo>
                <a:lnTo>
                  <a:pt x="17036" y="123433"/>
                </a:lnTo>
                <a:lnTo>
                  <a:pt x="8435" y="120935"/>
                </a:lnTo>
                <a:lnTo>
                  <a:pt x="0" y="115970"/>
                </a:lnTo>
                <a:lnTo>
                  <a:pt x="6220" y="106649"/>
                </a:lnTo>
                <a:lnTo>
                  <a:pt x="37029" y="83849"/>
                </a:lnTo>
                <a:lnTo>
                  <a:pt x="76434" y="71754"/>
                </a:lnTo>
                <a:lnTo>
                  <a:pt x="89339" y="70761"/>
                </a:lnTo>
                <a:lnTo>
                  <a:pt x="90764" y="58072"/>
                </a:lnTo>
                <a:lnTo>
                  <a:pt x="90966" y="45662"/>
                </a:lnTo>
                <a:lnTo>
                  <a:pt x="90185" y="33362"/>
                </a:lnTo>
                <a:lnTo>
                  <a:pt x="88664" y="21005"/>
                </a:lnTo>
                <a:lnTo>
                  <a:pt x="86644" y="8421"/>
                </a:lnTo>
                <a:lnTo>
                  <a:pt x="89151" y="1133"/>
                </a:lnTo>
                <a:lnTo>
                  <a:pt x="131259" y="11373"/>
                </a:lnTo>
                <a:lnTo>
                  <a:pt x="149420" y="56481"/>
                </a:lnTo>
                <a:lnTo>
                  <a:pt x="152612" y="67716"/>
                </a:lnTo>
                <a:lnTo>
                  <a:pt x="179434" y="99739"/>
                </a:lnTo>
                <a:lnTo>
                  <a:pt x="197953" y="115529"/>
                </a:lnTo>
                <a:lnTo>
                  <a:pt x="206302" y="123052"/>
                </a:lnTo>
                <a:lnTo>
                  <a:pt x="213556" y="130905"/>
                </a:lnTo>
                <a:lnTo>
                  <a:pt x="219347" y="139518"/>
                </a:lnTo>
                <a:lnTo>
                  <a:pt x="223308" y="149323"/>
                </a:lnTo>
                <a:lnTo>
                  <a:pt x="225072" y="160754"/>
                </a:lnTo>
                <a:lnTo>
                  <a:pt x="224272" y="174241"/>
                </a:lnTo>
                <a:lnTo>
                  <a:pt x="202408" y="213008"/>
                </a:lnTo>
                <a:lnTo>
                  <a:pt x="171664" y="243824"/>
                </a:lnTo>
                <a:lnTo>
                  <a:pt x="136365" y="272575"/>
                </a:lnTo>
                <a:lnTo>
                  <a:pt x="103477" y="296062"/>
                </a:lnTo>
                <a:lnTo>
                  <a:pt x="94254" y="302167"/>
                </a:lnTo>
                <a:lnTo>
                  <a:pt x="86331" y="307214"/>
                </a:lnTo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424612" y="7004742"/>
            <a:ext cx="183515" cy="205740"/>
          </a:xfrm>
          <a:custGeom>
            <a:avLst/>
            <a:gdLst/>
            <a:ahLst/>
            <a:cxnLst/>
            <a:rect l="l" t="t" r="r" b="b"/>
            <a:pathLst>
              <a:path w="183515" h="205740">
                <a:moveTo>
                  <a:pt x="94509" y="0"/>
                </a:moveTo>
                <a:lnTo>
                  <a:pt x="54297" y="28400"/>
                </a:lnTo>
                <a:lnTo>
                  <a:pt x="14365" y="59813"/>
                </a:lnTo>
                <a:lnTo>
                  <a:pt x="0" y="86119"/>
                </a:lnTo>
                <a:lnTo>
                  <a:pt x="918" y="97142"/>
                </a:lnTo>
                <a:lnTo>
                  <a:pt x="25017" y="132483"/>
                </a:lnTo>
                <a:lnTo>
                  <a:pt x="44121" y="148560"/>
                </a:lnTo>
                <a:lnTo>
                  <a:pt x="54137" y="157114"/>
                </a:lnTo>
                <a:lnTo>
                  <a:pt x="90675" y="185840"/>
                </a:lnTo>
                <a:lnTo>
                  <a:pt x="132473" y="204907"/>
                </a:lnTo>
                <a:lnTo>
                  <a:pt x="143239" y="205559"/>
                </a:lnTo>
                <a:lnTo>
                  <a:pt x="152545" y="203650"/>
                </a:lnTo>
                <a:lnTo>
                  <a:pt x="176691" y="173922"/>
                </a:lnTo>
                <a:lnTo>
                  <a:pt x="183172" y="133334"/>
                </a:lnTo>
                <a:lnTo>
                  <a:pt x="183518" y="117256"/>
                </a:lnTo>
                <a:lnTo>
                  <a:pt x="183082" y="100195"/>
                </a:lnTo>
                <a:lnTo>
                  <a:pt x="177839" y="44870"/>
                </a:lnTo>
                <a:lnTo>
                  <a:pt x="167212" y="23747"/>
                </a:lnTo>
                <a:lnTo>
                  <a:pt x="155181" y="20641"/>
                </a:lnTo>
                <a:lnTo>
                  <a:pt x="143085" y="17236"/>
                </a:lnTo>
                <a:lnTo>
                  <a:pt x="130947" y="13501"/>
                </a:lnTo>
                <a:lnTo>
                  <a:pt x="118790" y="9404"/>
                </a:lnTo>
                <a:lnTo>
                  <a:pt x="106636" y="4914"/>
                </a:lnTo>
                <a:lnTo>
                  <a:pt x="94509" y="0"/>
                </a:lnTo>
                <a:close/>
              </a:path>
            </a:pathLst>
          </a:custGeom>
          <a:solidFill>
            <a:srgbClr val="97CE8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424612" y="7004742"/>
            <a:ext cx="183515" cy="205740"/>
          </a:xfrm>
          <a:custGeom>
            <a:avLst/>
            <a:gdLst/>
            <a:ahLst/>
            <a:cxnLst/>
            <a:rect l="l" t="t" r="r" b="b"/>
            <a:pathLst>
              <a:path w="183515" h="205740">
                <a:moveTo>
                  <a:pt x="175029" y="25631"/>
                </a:moveTo>
                <a:lnTo>
                  <a:pt x="180168" y="63826"/>
                </a:lnTo>
                <a:lnTo>
                  <a:pt x="183518" y="117256"/>
                </a:lnTo>
                <a:lnTo>
                  <a:pt x="183172" y="133334"/>
                </a:lnTo>
                <a:lnTo>
                  <a:pt x="176691" y="173922"/>
                </a:lnTo>
                <a:lnTo>
                  <a:pt x="152545" y="203650"/>
                </a:lnTo>
                <a:lnTo>
                  <a:pt x="143239" y="205559"/>
                </a:lnTo>
                <a:lnTo>
                  <a:pt x="132473" y="204907"/>
                </a:lnTo>
                <a:lnTo>
                  <a:pt x="90675" y="185840"/>
                </a:lnTo>
                <a:lnTo>
                  <a:pt x="54137" y="157114"/>
                </a:lnTo>
                <a:lnTo>
                  <a:pt x="44121" y="148560"/>
                </a:lnTo>
                <a:lnTo>
                  <a:pt x="34291" y="140437"/>
                </a:lnTo>
                <a:lnTo>
                  <a:pt x="4250" y="107028"/>
                </a:lnTo>
                <a:lnTo>
                  <a:pt x="0" y="86119"/>
                </a:lnTo>
                <a:lnTo>
                  <a:pt x="1866" y="73700"/>
                </a:lnTo>
                <a:lnTo>
                  <a:pt x="39831" y="39227"/>
                </a:lnTo>
                <a:lnTo>
                  <a:pt x="80437" y="9635"/>
                </a:lnTo>
                <a:lnTo>
                  <a:pt x="94509" y="0"/>
                </a:lnTo>
                <a:lnTo>
                  <a:pt x="106636" y="4914"/>
                </a:lnTo>
                <a:lnTo>
                  <a:pt x="118790" y="9404"/>
                </a:lnTo>
                <a:lnTo>
                  <a:pt x="130947" y="13501"/>
                </a:lnTo>
                <a:lnTo>
                  <a:pt x="143085" y="17236"/>
                </a:lnTo>
                <a:lnTo>
                  <a:pt x="155181" y="20641"/>
                </a:lnTo>
                <a:lnTo>
                  <a:pt x="167212" y="23747"/>
                </a:lnTo>
                <a:lnTo>
                  <a:pt x="175029" y="25631"/>
                </a:lnTo>
                <a:close/>
              </a:path>
            </a:pathLst>
          </a:custGeom>
          <a:ln w="19062">
            <a:solidFill>
              <a:srgbClr val="A2D07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214396" y="670733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0794" y="0"/>
                </a:moveTo>
                <a:lnTo>
                  <a:pt x="22654" y="14989"/>
                </a:lnTo>
                <a:lnTo>
                  <a:pt x="1583" y="50520"/>
                </a:lnTo>
                <a:lnTo>
                  <a:pt x="0" y="65423"/>
                </a:lnTo>
                <a:lnTo>
                  <a:pt x="2041" y="79594"/>
                </a:lnTo>
                <a:lnTo>
                  <a:pt x="24585" y="113506"/>
                </a:lnTo>
                <a:lnTo>
                  <a:pt x="64569" y="126960"/>
                </a:lnTo>
                <a:lnTo>
                  <a:pt x="78919" y="125082"/>
                </a:lnTo>
                <a:lnTo>
                  <a:pt x="113324" y="102847"/>
                </a:lnTo>
                <a:lnTo>
                  <a:pt x="127008" y="63456"/>
                </a:lnTo>
                <a:lnTo>
                  <a:pt x="126924" y="60168"/>
                </a:lnTo>
                <a:lnTo>
                  <a:pt x="111697" y="22399"/>
                </a:lnTo>
                <a:lnTo>
                  <a:pt x="75888" y="1557"/>
                </a:lnTo>
                <a:lnTo>
                  <a:pt x="60794" y="0"/>
                </a:lnTo>
                <a:close/>
              </a:path>
            </a:pathLst>
          </a:custGeom>
          <a:solidFill>
            <a:srgbClr val="BD23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463513" y="6402847"/>
            <a:ext cx="74739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5">
                <a:latin typeface="Tahoma"/>
                <a:cs typeface="Tahoma"/>
              </a:rPr>
              <a:t>Salamis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494936" y="4213022"/>
            <a:ext cx="994410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00" spc="-190">
                <a:latin typeface="Tahoma"/>
                <a:cs typeface="Tahoma"/>
              </a:rPr>
              <a:t>ASIA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997315">
              <a:lnSpc>
                <a:spcPct val="100000"/>
              </a:lnSpc>
            </a:pPr>
            <a:r>
              <a:rPr dirty="0" spc="-215"/>
              <a:t>EU</a:t>
            </a:r>
            <a:r>
              <a:rPr dirty="0" spc="-210"/>
              <a:t>R</a:t>
            </a:r>
            <a:r>
              <a:rPr dirty="0" spc="-145"/>
              <a:t>OPE</a:t>
            </a:r>
          </a:p>
        </p:txBody>
      </p:sp>
      <p:sp>
        <p:nvSpPr>
          <p:cNvPr id="37" name="object 37"/>
          <p:cNvSpPr/>
          <p:nvPr/>
        </p:nvSpPr>
        <p:spPr>
          <a:xfrm>
            <a:off x="11570121" y="2346863"/>
            <a:ext cx="883285" cy="215900"/>
          </a:xfrm>
          <a:custGeom>
            <a:avLst/>
            <a:gdLst/>
            <a:ahLst/>
            <a:cxnLst/>
            <a:rect l="l" t="t" r="r" b="b"/>
            <a:pathLst>
              <a:path w="883284" h="215900">
                <a:moveTo>
                  <a:pt x="4889" y="3962"/>
                </a:moveTo>
                <a:lnTo>
                  <a:pt x="0" y="38569"/>
                </a:lnTo>
                <a:lnTo>
                  <a:pt x="703986" y="138290"/>
                </a:lnTo>
                <a:lnTo>
                  <a:pt x="528408" y="195478"/>
                </a:lnTo>
                <a:lnTo>
                  <a:pt x="669620" y="215468"/>
                </a:lnTo>
                <a:lnTo>
                  <a:pt x="882954" y="146011"/>
                </a:lnTo>
                <a:lnTo>
                  <a:pt x="820624" y="103708"/>
                </a:lnTo>
                <a:lnTo>
                  <a:pt x="708875" y="103708"/>
                </a:lnTo>
                <a:lnTo>
                  <a:pt x="4889" y="3962"/>
                </a:lnTo>
                <a:close/>
              </a:path>
              <a:path w="883284" h="215900">
                <a:moveTo>
                  <a:pt x="556082" y="0"/>
                </a:moveTo>
                <a:lnTo>
                  <a:pt x="708875" y="103708"/>
                </a:lnTo>
                <a:lnTo>
                  <a:pt x="820624" y="103708"/>
                </a:lnTo>
                <a:lnTo>
                  <a:pt x="697293" y="20002"/>
                </a:lnTo>
                <a:lnTo>
                  <a:pt x="556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6026184" y="11050851"/>
            <a:ext cx="67564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125" b="1">
                <a:solidFill>
                  <a:srgbClr val="49AA42"/>
                </a:solidFill>
                <a:latin typeface="Arial"/>
                <a:cs typeface="Arial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480" b="1">
                <a:solidFill>
                  <a:srgbClr val="49AA42"/>
                </a:solidFill>
                <a:latin typeface="Arial"/>
                <a:cs typeface="Arial"/>
              </a:rPr>
              <a:t>-1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4650"/>
            <a:ext cx="17602200" cy="1174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383015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51900" y="190474"/>
            <a:ext cx="0" cy="11925935"/>
          </a:xfrm>
          <a:custGeom>
            <a:avLst/>
            <a:gdLst/>
            <a:ahLst/>
            <a:cxnLst/>
            <a:rect l="l" t="t" r="r" b="b"/>
            <a:pathLst>
              <a:path w="0" h="11925935">
                <a:moveTo>
                  <a:pt x="0" y="0"/>
                </a:moveTo>
                <a:lnTo>
                  <a:pt x="0" y="119253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2014-03-17T02:03:04Z</dcterms:created>
  <dcterms:modified xsi:type="dcterms:W3CDTF">2014-03-17T02:03:04Z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