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958" y="342900"/>
            <a:ext cx="1568498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298" y="342900"/>
            <a:ext cx="1557830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841" y="342900"/>
            <a:ext cx="15749117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297" y="342900"/>
            <a:ext cx="157221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094" y="342900"/>
            <a:ext cx="15682009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922" y="342900"/>
            <a:ext cx="1591035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08" y="342900"/>
            <a:ext cx="15899672" cy="11709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5067" y="342900"/>
            <a:ext cx="1575206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2014-03-17T02:02:38Z</dcterms:created>
  <dcterms:modified xsi:type="dcterms:W3CDTF">2014-03-17T02:02:38Z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