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77824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79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5240" y="342900"/>
            <a:ext cx="79260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2014-03-17T02:01:56Z</dcterms:created>
  <dcterms:modified xsi:type="dcterms:W3CDTF">2014-03-17T02:01:56Z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