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656" y="11050851"/>
            <a:ext cx="9017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2014-03-17T02:01:39Z</dcterms:created>
  <dcterms:modified xsi:type="dcterms:W3CDTF">2014-03-17T02:01:39Z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