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45" b="1">
                <a:solidFill>
                  <a:srgbClr val="49AA42"/>
                </a:solidFill>
                <a:latin typeface="Arial"/>
                <a:cs typeface="Arial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2670" y="342900"/>
            <a:ext cx="128625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919887" y="11050851"/>
            <a:ext cx="88836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45" b="1">
                <a:solidFill>
                  <a:srgbClr val="49AA42"/>
                </a:solidFill>
                <a:latin typeface="Arial"/>
                <a:cs typeface="Arial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2014-03-17T02:00:42Z</dcterms:created>
  <dcterms:modified xsi:type="dcterms:W3CDTF">2014-03-17T02:00:42Z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