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55652" y="11050851"/>
            <a:ext cx="102933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91648" y="11050851"/>
            <a:ext cx="114490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34" b="1">
                <a:solidFill>
                  <a:srgbClr val="49AA42"/>
                </a:solidFill>
                <a:latin typeface="Times New Roman"/>
                <a:cs typeface="Times New Roman"/>
              </a:rPr>
              <a:t>10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2014-02-17T11:10:51Z</dcterms:created>
  <dcterms:modified xsi:type="dcterms:W3CDTF">2014-02-17T11:10:51Z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