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72921" y="11050851"/>
            <a:ext cx="795019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908917" y="11050851"/>
            <a:ext cx="910590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919" b="1">
                <a:solidFill>
                  <a:srgbClr val="49AA42"/>
                </a:solidFill>
                <a:latin typeface="Times New Roman"/>
                <a:cs typeface="Times New Roman"/>
              </a:rPr>
              <a:t>1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-240" b="1">
                <a:solidFill>
                  <a:srgbClr val="49AA42"/>
                </a:solidFill>
                <a:latin typeface="Times New Roman"/>
                <a:cs typeface="Times New Roman"/>
              </a:rPr>
              <a:t>-10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2996" y="342900"/>
            <a:ext cx="16568904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2650" y="342900"/>
            <a:ext cx="158496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2650" y="342900"/>
            <a:ext cx="158496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2650" y="342900"/>
            <a:ext cx="158496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2650" y="342900"/>
            <a:ext cx="158496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09583" y="6286500"/>
            <a:ext cx="16370300" cy="0"/>
          </a:xfrm>
          <a:custGeom>
            <a:avLst/>
            <a:gdLst/>
            <a:ahLst/>
            <a:cxnLst/>
            <a:rect l="l" t="t" r="r" b="b"/>
            <a:pathLst>
              <a:path w="16370300" h="0">
                <a:moveTo>
                  <a:pt x="0" y="0"/>
                </a:moveTo>
                <a:lnTo>
                  <a:pt x="16370312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794741" y="198945"/>
            <a:ext cx="0" cy="11917045"/>
          </a:xfrm>
          <a:custGeom>
            <a:avLst/>
            <a:gdLst/>
            <a:ahLst/>
            <a:cxnLst/>
            <a:rect l="l" t="t" r="r" b="b"/>
            <a:pathLst>
              <a:path w="0" h="11917045">
                <a:moveTo>
                  <a:pt x="0" y="0"/>
                </a:moveTo>
                <a:lnTo>
                  <a:pt x="0" y="11916854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2650" y="342900"/>
            <a:ext cx="158496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15941" y="6307683"/>
            <a:ext cx="16370300" cy="0"/>
          </a:xfrm>
          <a:custGeom>
            <a:avLst/>
            <a:gdLst/>
            <a:ahLst/>
            <a:cxnLst/>
            <a:rect l="l" t="t" r="r" b="b"/>
            <a:pathLst>
              <a:path w="16370300" h="0">
                <a:moveTo>
                  <a:pt x="0" y="0"/>
                </a:moveTo>
                <a:lnTo>
                  <a:pt x="16370312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801100" y="220129"/>
            <a:ext cx="0" cy="11896090"/>
          </a:xfrm>
          <a:custGeom>
            <a:avLst/>
            <a:gdLst/>
            <a:ahLst/>
            <a:cxnLst/>
            <a:rect l="l" t="t" r="r" b="b"/>
            <a:pathLst>
              <a:path w="0" h="11896090">
                <a:moveTo>
                  <a:pt x="0" y="0"/>
                </a:moveTo>
                <a:lnTo>
                  <a:pt x="0" y="1189567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2014-02-17T10:27:02Z</dcterms:created>
  <dcterms:modified xsi:type="dcterms:W3CDTF">2014-02-17T10:27:02Z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2014-02-14T00:00:00Z</vt:filetime>
  </property>
  <property fmtid="{D5CDD505-2E9C-101B-9397-08002B2CF9AE}" pid="3" name="LastSaved">
    <vt:filetime>2014-02-17T00:00:00Z</vt:filetime>
  </property>
</Properties>
</file>