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1944" y="11050851"/>
            <a:ext cx="89725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26500" y="19050"/>
            <a:ext cx="0" cy="12096750"/>
          </a:xfrm>
          <a:custGeom>
            <a:avLst/>
            <a:gdLst/>
            <a:ahLst/>
            <a:cxnLst/>
            <a:rect l="l" t="t" r="r" b="b"/>
            <a:pathLst>
              <a:path w="0" h="12096750">
                <a:moveTo>
                  <a:pt x="0" y="0"/>
                </a:moveTo>
                <a:lnTo>
                  <a:pt x="0" y="1209675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2014-02-17T10:38:46Z</dcterms:created>
  <dcterms:modified xsi:type="dcterms:W3CDTF">2014-02-17T10:38:46Z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2014-02-17T00:00:00Z</vt:filetime>
  </property>
</Properties>
</file>