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32458" y="11050851"/>
            <a:ext cx="8763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70"/>
              <a:t>7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2014-02-17T11:08:16Z</dcterms:created>
  <dcterms:modified xsi:type="dcterms:W3CDTF">2014-02-17T11:08:16Z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2014-02-17T00:00:00Z</vt:filetime>
  </property>
</Properties>
</file>