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731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731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731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731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731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868910" y="11050851"/>
            <a:ext cx="100330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731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731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859537" y="11050851"/>
            <a:ext cx="1009015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130" b="1">
                <a:solidFill>
                  <a:srgbClr val="49AA42"/>
                </a:solidFill>
                <a:latin typeface="Times New Roman"/>
                <a:cs typeface="Times New Roman"/>
              </a:rPr>
              <a:t>8</a:t>
            </a:r>
            <a:r>
              <a:rPr dirty="0" sz="3600" spc="-630" b="1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dirty="0" sz="3600" spc="-240" b="1">
                <a:solidFill>
                  <a:srgbClr val="49AA42"/>
                </a:solidFill>
                <a:latin typeface="Times New Roman"/>
                <a:cs typeface="Times New Roman"/>
              </a:rPr>
              <a:t>-10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505"/>
              <a:t>13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505"/>
              <a:t>13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505"/>
              <a:t>13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731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731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731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731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731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731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731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731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2014-02-17T11:09:47Z</dcterms:created>
  <dcterms:modified xsi:type="dcterms:W3CDTF">2014-02-17T11:09:47Z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2014-02-14T00:00:00Z</vt:filetime>
  </property>
  <property fmtid="{D5CDD505-2E9C-101B-9397-08002B2CF9AE}" pid="3" name="LastSaved">
    <vt:filetime>2014-02-17T00:00:00Z</vt:filetime>
  </property>
</Properties>
</file>