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1944" y="11050851"/>
            <a:ext cx="89725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5900"/>
            <a:ext cx="17602200" cy="1189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700271" y="342900"/>
            <a:ext cx="10201656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4696"/>
            <a:ext cx="17602200" cy="1175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4876" y="342900"/>
            <a:ext cx="1425244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2014-03-17T02:19:15Z</dcterms:created>
  <dcterms:modified xsi:type="dcterms:W3CDTF">2014-03-17T02:19:15Z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