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81200"/>
            <a:ext cx="9807980" cy="6999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833381" y="1981200"/>
            <a:ext cx="7768818" cy="7191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833381" y="1698971"/>
            <a:ext cx="0" cy="7756525"/>
          </a:xfrm>
          <a:custGeom>
            <a:avLst/>
            <a:gdLst/>
            <a:ahLst/>
            <a:cxnLst/>
            <a:rect l="l" t="t" r="r" b="b"/>
            <a:pathLst>
              <a:path w="0" h="7756525">
                <a:moveTo>
                  <a:pt x="0" y="0"/>
                </a:moveTo>
                <a:lnTo>
                  <a:pt x="0" y="775608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31" y="342900"/>
            <a:ext cx="15961537" cy="1134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459735"/>
            <a:ext cx="17602200" cy="7653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1358"/>
            <a:ext cx="17602200" cy="11764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2014-03-17T02:18:58Z</dcterms:created>
  <dcterms:modified xsi:type="dcterms:W3CDTF">2014-03-17T02:18:58Z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