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1793" y="6572796"/>
            <a:ext cx="6450406" cy="554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4991100" cy="1177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91100" y="342900"/>
            <a:ext cx="12611100" cy="613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99745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97450" y="6502400"/>
            <a:ext cx="12604750" cy="0"/>
          </a:xfrm>
          <a:custGeom>
            <a:avLst/>
            <a:gdLst/>
            <a:ahLst/>
            <a:cxnLst/>
            <a:rect l="l" t="t" r="r" b="b"/>
            <a:pathLst>
              <a:path w="12604750" h="0">
                <a:moveTo>
                  <a:pt x="0" y="0"/>
                </a:moveTo>
                <a:lnTo>
                  <a:pt x="1260475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112007" y="6661322"/>
            <a:ext cx="1976120" cy="1976120"/>
          </a:xfrm>
          <a:custGeom>
            <a:avLst/>
            <a:gdLst/>
            <a:ahLst/>
            <a:cxnLst/>
            <a:rect l="l" t="t" r="r" b="b"/>
            <a:pathLst>
              <a:path w="1976120" h="1976120">
                <a:moveTo>
                  <a:pt x="953071" y="0"/>
                </a:moveTo>
                <a:lnTo>
                  <a:pt x="873473" y="6120"/>
                </a:lnTo>
                <a:lnTo>
                  <a:pt x="793361" y="18854"/>
                </a:lnTo>
                <a:lnTo>
                  <a:pt x="714539" y="38009"/>
                </a:lnTo>
                <a:lnTo>
                  <a:pt x="638743" y="63066"/>
                </a:lnTo>
                <a:lnTo>
                  <a:pt x="566170" y="93727"/>
                </a:lnTo>
                <a:lnTo>
                  <a:pt x="497021" y="129692"/>
                </a:lnTo>
                <a:lnTo>
                  <a:pt x="431494" y="170662"/>
                </a:lnTo>
                <a:lnTo>
                  <a:pt x="369789" y="216338"/>
                </a:lnTo>
                <a:lnTo>
                  <a:pt x="312105" y="266419"/>
                </a:lnTo>
                <a:lnTo>
                  <a:pt x="258643" y="320607"/>
                </a:lnTo>
                <a:lnTo>
                  <a:pt x="209600" y="378602"/>
                </a:lnTo>
                <a:lnTo>
                  <a:pt x="165176" y="440105"/>
                </a:lnTo>
                <a:lnTo>
                  <a:pt x="125571" y="504817"/>
                </a:lnTo>
                <a:lnTo>
                  <a:pt x="90984" y="572437"/>
                </a:lnTo>
                <a:lnTo>
                  <a:pt x="61614" y="642666"/>
                </a:lnTo>
                <a:lnTo>
                  <a:pt x="37660" y="715206"/>
                </a:lnTo>
                <a:lnTo>
                  <a:pt x="19323" y="789756"/>
                </a:lnTo>
                <a:lnTo>
                  <a:pt x="6801" y="866017"/>
                </a:lnTo>
                <a:lnTo>
                  <a:pt x="293" y="943691"/>
                </a:lnTo>
                <a:lnTo>
                  <a:pt x="0" y="1022476"/>
                </a:lnTo>
                <a:lnTo>
                  <a:pt x="6119" y="1102075"/>
                </a:lnTo>
                <a:lnTo>
                  <a:pt x="18851" y="1182187"/>
                </a:lnTo>
                <a:lnTo>
                  <a:pt x="38007" y="1261008"/>
                </a:lnTo>
                <a:lnTo>
                  <a:pt x="63066" y="1336805"/>
                </a:lnTo>
                <a:lnTo>
                  <a:pt x="93728" y="1409378"/>
                </a:lnTo>
                <a:lnTo>
                  <a:pt x="129694" y="1478527"/>
                </a:lnTo>
                <a:lnTo>
                  <a:pt x="170664" y="1544054"/>
                </a:lnTo>
                <a:lnTo>
                  <a:pt x="216340" y="1605759"/>
                </a:lnTo>
                <a:lnTo>
                  <a:pt x="266421" y="1663442"/>
                </a:lnTo>
                <a:lnTo>
                  <a:pt x="320609" y="1716905"/>
                </a:lnTo>
                <a:lnTo>
                  <a:pt x="378603" y="1765948"/>
                </a:lnTo>
                <a:lnTo>
                  <a:pt x="440105" y="1810372"/>
                </a:lnTo>
                <a:lnTo>
                  <a:pt x="504816" y="1849977"/>
                </a:lnTo>
                <a:lnTo>
                  <a:pt x="572434" y="1884564"/>
                </a:lnTo>
                <a:lnTo>
                  <a:pt x="642663" y="1913934"/>
                </a:lnTo>
                <a:lnTo>
                  <a:pt x="715201" y="1937887"/>
                </a:lnTo>
                <a:lnTo>
                  <a:pt x="789749" y="1956225"/>
                </a:lnTo>
                <a:lnTo>
                  <a:pt x="866009" y="1968747"/>
                </a:lnTo>
                <a:lnTo>
                  <a:pt x="943681" y="1975255"/>
                </a:lnTo>
                <a:lnTo>
                  <a:pt x="1022464" y="1975548"/>
                </a:lnTo>
                <a:lnTo>
                  <a:pt x="1102061" y="1969429"/>
                </a:lnTo>
                <a:lnTo>
                  <a:pt x="1182171" y="1956697"/>
                </a:lnTo>
                <a:lnTo>
                  <a:pt x="1260994" y="1937540"/>
                </a:lnTo>
                <a:lnTo>
                  <a:pt x="1336793" y="1912482"/>
                </a:lnTo>
                <a:lnTo>
                  <a:pt x="1409367" y="1881820"/>
                </a:lnTo>
                <a:lnTo>
                  <a:pt x="1478517" y="1845854"/>
                </a:lnTo>
                <a:lnTo>
                  <a:pt x="1544045" y="1804883"/>
                </a:lnTo>
                <a:lnTo>
                  <a:pt x="1605751" y="1759207"/>
                </a:lnTo>
                <a:lnTo>
                  <a:pt x="1663436" y="1709126"/>
                </a:lnTo>
                <a:lnTo>
                  <a:pt x="1716899" y="1654938"/>
                </a:lnTo>
                <a:lnTo>
                  <a:pt x="1765943" y="1596943"/>
                </a:lnTo>
                <a:lnTo>
                  <a:pt x="1810367" y="1535441"/>
                </a:lnTo>
                <a:lnTo>
                  <a:pt x="1849973" y="1470730"/>
                </a:lnTo>
                <a:lnTo>
                  <a:pt x="1884560" y="1403111"/>
                </a:lnTo>
                <a:lnTo>
                  <a:pt x="1913930" y="1332882"/>
                </a:lnTo>
                <a:lnTo>
                  <a:pt x="1937884" y="1260343"/>
                </a:lnTo>
                <a:lnTo>
                  <a:pt x="1956222" y="1185793"/>
                </a:lnTo>
                <a:lnTo>
                  <a:pt x="1968744" y="1109532"/>
                </a:lnTo>
                <a:lnTo>
                  <a:pt x="1975251" y="1031859"/>
                </a:lnTo>
                <a:lnTo>
                  <a:pt x="1975545" y="953074"/>
                </a:lnTo>
                <a:lnTo>
                  <a:pt x="1969426" y="873476"/>
                </a:lnTo>
                <a:lnTo>
                  <a:pt x="1956693" y="793364"/>
                </a:lnTo>
                <a:lnTo>
                  <a:pt x="1937537" y="714542"/>
                </a:lnTo>
                <a:lnTo>
                  <a:pt x="1912479" y="638745"/>
                </a:lnTo>
                <a:lnTo>
                  <a:pt x="1881817" y="566172"/>
                </a:lnTo>
                <a:lnTo>
                  <a:pt x="1845851" y="497023"/>
                </a:lnTo>
                <a:lnTo>
                  <a:pt x="1804880" y="431495"/>
                </a:lnTo>
                <a:lnTo>
                  <a:pt x="1759204" y="369790"/>
                </a:lnTo>
                <a:lnTo>
                  <a:pt x="1709123" y="312106"/>
                </a:lnTo>
                <a:lnTo>
                  <a:pt x="1654935" y="258642"/>
                </a:lnTo>
                <a:lnTo>
                  <a:pt x="1596940" y="209598"/>
                </a:lnTo>
                <a:lnTo>
                  <a:pt x="1535438" y="165174"/>
                </a:lnTo>
                <a:lnTo>
                  <a:pt x="1470727" y="125569"/>
                </a:lnTo>
                <a:lnTo>
                  <a:pt x="1403107" y="90981"/>
                </a:lnTo>
                <a:lnTo>
                  <a:pt x="1332879" y="61611"/>
                </a:lnTo>
                <a:lnTo>
                  <a:pt x="1260340" y="37658"/>
                </a:lnTo>
                <a:lnTo>
                  <a:pt x="1185790" y="19321"/>
                </a:lnTo>
                <a:lnTo>
                  <a:pt x="1109529" y="6799"/>
                </a:lnTo>
                <a:lnTo>
                  <a:pt x="1031856" y="292"/>
                </a:lnTo>
                <a:lnTo>
                  <a:pt x="953071" y="0"/>
                </a:lnTo>
                <a:close/>
              </a:path>
            </a:pathLst>
          </a:custGeom>
          <a:solidFill>
            <a:srgbClr val="90D4D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54015" y="8353749"/>
            <a:ext cx="1127734" cy="1127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656456" y="7525854"/>
            <a:ext cx="1693545" cy="1000760"/>
          </a:xfrm>
          <a:custGeom>
            <a:avLst/>
            <a:gdLst/>
            <a:ahLst/>
            <a:cxnLst/>
            <a:rect l="l" t="t" r="r" b="b"/>
            <a:pathLst>
              <a:path w="1693545" h="1000759">
                <a:moveTo>
                  <a:pt x="1536614" y="703072"/>
                </a:moveTo>
                <a:lnTo>
                  <a:pt x="543200" y="703072"/>
                </a:lnTo>
                <a:lnTo>
                  <a:pt x="551590" y="703830"/>
                </a:lnTo>
                <a:lnTo>
                  <a:pt x="560624" y="705759"/>
                </a:lnTo>
                <a:lnTo>
                  <a:pt x="601731" y="729753"/>
                </a:lnTo>
                <a:lnTo>
                  <a:pt x="635752" y="771224"/>
                </a:lnTo>
                <a:lnTo>
                  <a:pt x="658864" y="813472"/>
                </a:lnTo>
                <a:lnTo>
                  <a:pt x="681188" y="866264"/>
                </a:lnTo>
                <a:lnTo>
                  <a:pt x="691046" y="890161"/>
                </a:lnTo>
                <a:lnTo>
                  <a:pt x="708337" y="930200"/>
                </a:lnTo>
                <a:lnTo>
                  <a:pt x="730339" y="972246"/>
                </a:lnTo>
                <a:lnTo>
                  <a:pt x="758299" y="998535"/>
                </a:lnTo>
                <a:lnTo>
                  <a:pt x="774246" y="1000569"/>
                </a:lnTo>
                <a:lnTo>
                  <a:pt x="783209" y="999129"/>
                </a:lnTo>
                <a:lnTo>
                  <a:pt x="828972" y="979131"/>
                </a:lnTo>
                <a:lnTo>
                  <a:pt x="859789" y="961872"/>
                </a:lnTo>
                <a:lnTo>
                  <a:pt x="994215" y="961872"/>
                </a:lnTo>
                <a:lnTo>
                  <a:pt x="1012739" y="957973"/>
                </a:lnTo>
                <a:lnTo>
                  <a:pt x="1046725" y="950167"/>
                </a:lnTo>
                <a:lnTo>
                  <a:pt x="1133018" y="928715"/>
                </a:lnTo>
                <a:lnTo>
                  <a:pt x="1693011" y="777824"/>
                </a:lnTo>
                <a:lnTo>
                  <a:pt x="1536614" y="703072"/>
                </a:lnTo>
                <a:close/>
              </a:path>
              <a:path w="1693545" h="1000759">
                <a:moveTo>
                  <a:pt x="994215" y="961872"/>
                </a:moveTo>
                <a:lnTo>
                  <a:pt x="859789" y="961872"/>
                </a:lnTo>
                <a:lnTo>
                  <a:pt x="869165" y="965479"/>
                </a:lnTo>
                <a:lnTo>
                  <a:pt x="878189" y="968567"/>
                </a:lnTo>
                <a:lnTo>
                  <a:pt x="887488" y="970996"/>
                </a:lnTo>
                <a:lnTo>
                  <a:pt x="897685" y="972628"/>
                </a:lnTo>
                <a:lnTo>
                  <a:pt x="909406" y="973327"/>
                </a:lnTo>
                <a:lnTo>
                  <a:pt x="923276" y="972953"/>
                </a:lnTo>
                <a:lnTo>
                  <a:pt x="939919" y="971369"/>
                </a:lnTo>
                <a:lnTo>
                  <a:pt x="959960" y="968436"/>
                </a:lnTo>
                <a:lnTo>
                  <a:pt x="984025" y="964017"/>
                </a:lnTo>
                <a:lnTo>
                  <a:pt x="994215" y="961872"/>
                </a:lnTo>
                <a:close/>
              </a:path>
              <a:path w="1693545" h="1000759">
                <a:moveTo>
                  <a:pt x="65646" y="0"/>
                </a:moveTo>
                <a:lnTo>
                  <a:pt x="0" y="110578"/>
                </a:lnTo>
                <a:lnTo>
                  <a:pt x="10495" y="126291"/>
                </a:lnTo>
                <a:lnTo>
                  <a:pt x="107126" y="269971"/>
                </a:lnTo>
                <a:lnTo>
                  <a:pt x="192373" y="395356"/>
                </a:lnTo>
                <a:lnTo>
                  <a:pt x="251815" y="481765"/>
                </a:lnTo>
                <a:lnTo>
                  <a:pt x="280743" y="523385"/>
                </a:lnTo>
                <a:lnTo>
                  <a:pt x="308444" y="562867"/>
                </a:lnTo>
                <a:lnTo>
                  <a:pt x="334392" y="599402"/>
                </a:lnTo>
                <a:lnTo>
                  <a:pt x="358061" y="632179"/>
                </a:lnTo>
                <a:lnTo>
                  <a:pt x="396465" y="683219"/>
                </a:lnTo>
                <a:lnTo>
                  <a:pt x="432500" y="720418"/>
                </a:lnTo>
                <a:lnTo>
                  <a:pt x="467082" y="737058"/>
                </a:lnTo>
                <a:lnTo>
                  <a:pt x="474913" y="734604"/>
                </a:lnTo>
                <a:lnTo>
                  <a:pt x="483852" y="729560"/>
                </a:lnTo>
                <a:lnTo>
                  <a:pt x="494617" y="721952"/>
                </a:lnTo>
                <a:lnTo>
                  <a:pt x="507923" y="711809"/>
                </a:lnTo>
                <a:lnTo>
                  <a:pt x="508559" y="711406"/>
                </a:lnTo>
                <a:lnTo>
                  <a:pt x="543200" y="703072"/>
                </a:lnTo>
                <a:lnTo>
                  <a:pt x="1536614" y="703072"/>
                </a:lnTo>
                <a:lnTo>
                  <a:pt x="65646" y="0"/>
                </a:lnTo>
                <a:close/>
              </a:path>
            </a:pathLst>
          </a:custGeom>
          <a:solidFill>
            <a:srgbClr val="8FB25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656456" y="7525854"/>
            <a:ext cx="1693545" cy="1000760"/>
          </a:xfrm>
          <a:custGeom>
            <a:avLst/>
            <a:gdLst/>
            <a:ahLst/>
            <a:cxnLst/>
            <a:rect l="l" t="t" r="r" b="b"/>
            <a:pathLst>
              <a:path w="1693545" h="1000759">
                <a:moveTo>
                  <a:pt x="1693011" y="777824"/>
                </a:moveTo>
                <a:lnTo>
                  <a:pt x="1583444" y="807704"/>
                </a:lnTo>
                <a:lnTo>
                  <a:pt x="1484775" y="834579"/>
                </a:lnTo>
                <a:lnTo>
                  <a:pt x="1396378" y="858588"/>
                </a:lnTo>
                <a:lnTo>
                  <a:pt x="1317629" y="879868"/>
                </a:lnTo>
                <a:lnTo>
                  <a:pt x="1247902" y="898557"/>
                </a:lnTo>
                <a:lnTo>
                  <a:pt x="1186574" y="914794"/>
                </a:lnTo>
                <a:lnTo>
                  <a:pt x="1133018" y="928715"/>
                </a:lnTo>
                <a:lnTo>
                  <a:pt x="1086610" y="940461"/>
                </a:lnTo>
                <a:lnTo>
                  <a:pt x="1046725" y="950167"/>
                </a:lnTo>
                <a:lnTo>
                  <a:pt x="984025" y="964017"/>
                </a:lnTo>
                <a:lnTo>
                  <a:pt x="939919" y="971369"/>
                </a:lnTo>
                <a:lnTo>
                  <a:pt x="909406" y="973327"/>
                </a:lnTo>
                <a:lnTo>
                  <a:pt x="897685" y="972628"/>
                </a:lnTo>
                <a:lnTo>
                  <a:pt x="887488" y="970996"/>
                </a:lnTo>
                <a:lnTo>
                  <a:pt x="878189" y="968567"/>
                </a:lnTo>
                <a:lnTo>
                  <a:pt x="869165" y="965479"/>
                </a:lnTo>
                <a:lnTo>
                  <a:pt x="859789" y="961872"/>
                </a:lnTo>
                <a:lnTo>
                  <a:pt x="843601" y="971030"/>
                </a:lnTo>
                <a:lnTo>
                  <a:pt x="803824" y="991795"/>
                </a:lnTo>
                <a:lnTo>
                  <a:pt x="774246" y="1000569"/>
                </a:lnTo>
                <a:lnTo>
                  <a:pt x="765990" y="1000401"/>
                </a:lnTo>
                <a:lnTo>
                  <a:pt x="730339" y="972246"/>
                </a:lnTo>
                <a:lnTo>
                  <a:pt x="708337" y="930200"/>
                </a:lnTo>
                <a:lnTo>
                  <a:pt x="691046" y="890161"/>
                </a:lnTo>
                <a:lnTo>
                  <a:pt x="670331" y="839660"/>
                </a:lnTo>
                <a:lnTo>
                  <a:pt x="658864" y="813472"/>
                </a:lnTo>
                <a:lnTo>
                  <a:pt x="635752" y="771224"/>
                </a:lnTo>
                <a:lnTo>
                  <a:pt x="601731" y="729753"/>
                </a:lnTo>
                <a:lnTo>
                  <a:pt x="560624" y="705759"/>
                </a:lnTo>
                <a:lnTo>
                  <a:pt x="543200" y="703072"/>
                </a:lnTo>
                <a:lnTo>
                  <a:pt x="535525" y="703257"/>
                </a:lnTo>
                <a:lnTo>
                  <a:pt x="494617" y="721952"/>
                </a:lnTo>
                <a:lnTo>
                  <a:pt x="483852" y="729560"/>
                </a:lnTo>
                <a:lnTo>
                  <a:pt x="474913" y="734604"/>
                </a:lnTo>
                <a:lnTo>
                  <a:pt x="467082" y="737058"/>
                </a:lnTo>
                <a:lnTo>
                  <a:pt x="459642" y="736894"/>
                </a:lnTo>
                <a:lnTo>
                  <a:pt x="419456" y="709505"/>
                </a:lnTo>
                <a:lnTo>
                  <a:pt x="378927" y="660388"/>
                </a:lnTo>
                <a:lnTo>
                  <a:pt x="334392" y="599402"/>
                </a:lnTo>
                <a:lnTo>
                  <a:pt x="308444" y="562867"/>
                </a:lnTo>
                <a:lnTo>
                  <a:pt x="280743" y="523385"/>
                </a:lnTo>
                <a:lnTo>
                  <a:pt x="251815" y="481765"/>
                </a:lnTo>
                <a:lnTo>
                  <a:pt x="222183" y="438819"/>
                </a:lnTo>
                <a:lnTo>
                  <a:pt x="192373" y="395356"/>
                </a:lnTo>
                <a:lnTo>
                  <a:pt x="162910" y="352187"/>
                </a:lnTo>
                <a:lnTo>
                  <a:pt x="134320" y="310122"/>
                </a:lnTo>
                <a:lnTo>
                  <a:pt x="107126" y="269971"/>
                </a:lnTo>
                <a:lnTo>
                  <a:pt x="81855" y="232545"/>
                </a:lnTo>
                <a:lnTo>
                  <a:pt x="59031" y="198654"/>
                </a:lnTo>
                <a:lnTo>
                  <a:pt x="22826" y="144716"/>
                </a:lnTo>
                <a:lnTo>
                  <a:pt x="0" y="110578"/>
                </a:lnTo>
                <a:lnTo>
                  <a:pt x="65646" y="0"/>
                </a:lnTo>
              </a:path>
            </a:pathLst>
          </a:custGeom>
          <a:ln w="13576">
            <a:solidFill>
              <a:srgbClr val="39713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95564" y="6930552"/>
            <a:ext cx="2082164" cy="1376045"/>
          </a:xfrm>
          <a:custGeom>
            <a:avLst/>
            <a:gdLst/>
            <a:ahLst/>
            <a:cxnLst/>
            <a:rect l="l" t="t" r="r" b="b"/>
            <a:pathLst>
              <a:path w="2082165" h="1376045">
                <a:moveTo>
                  <a:pt x="350617" y="0"/>
                </a:moveTo>
                <a:lnTo>
                  <a:pt x="305908" y="9109"/>
                </a:lnTo>
                <a:lnTo>
                  <a:pt x="272415" y="28661"/>
                </a:lnTo>
                <a:lnTo>
                  <a:pt x="240371" y="59255"/>
                </a:lnTo>
                <a:lnTo>
                  <a:pt x="225462" y="75221"/>
                </a:lnTo>
                <a:lnTo>
                  <a:pt x="217512" y="83556"/>
                </a:lnTo>
                <a:lnTo>
                  <a:pt x="180908" y="117733"/>
                </a:lnTo>
                <a:lnTo>
                  <a:pt x="146607" y="142442"/>
                </a:lnTo>
                <a:lnTo>
                  <a:pt x="103674" y="165156"/>
                </a:lnTo>
                <a:lnTo>
                  <a:pt x="88954" y="173120"/>
                </a:lnTo>
                <a:lnTo>
                  <a:pt x="51511" y="198816"/>
                </a:lnTo>
                <a:lnTo>
                  <a:pt x="24181" y="227005"/>
                </a:lnTo>
                <a:lnTo>
                  <a:pt x="3552" y="268002"/>
                </a:lnTo>
                <a:lnTo>
                  <a:pt x="0" y="300960"/>
                </a:lnTo>
                <a:lnTo>
                  <a:pt x="827" y="310725"/>
                </a:lnTo>
                <a:lnTo>
                  <a:pt x="7821" y="351552"/>
                </a:lnTo>
                <a:lnTo>
                  <a:pt x="23482" y="407591"/>
                </a:lnTo>
                <a:lnTo>
                  <a:pt x="39942" y="452076"/>
                </a:lnTo>
                <a:lnTo>
                  <a:pt x="62062" y="501336"/>
                </a:lnTo>
                <a:lnTo>
                  <a:pt x="90566" y="554573"/>
                </a:lnTo>
                <a:lnTo>
                  <a:pt x="126175" y="610994"/>
                </a:lnTo>
                <a:lnTo>
                  <a:pt x="169615" y="669804"/>
                </a:lnTo>
                <a:lnTo>
                  <a:pt x="194496" y="699856"/>
                </a:lnTo>
                <a:lnTo>
                  <a:pt x="221607" y="730207"/>
                </a:lnTo>
                <a:lnTo>
                  <a:pt x="251036" y="760757"/>
                </a:lnTo>
                <a:lnTo>
                  <a:pt x="1853903" y="1373126"/>
                </a:lnTo>
                <a:lnTo>
                  <a:pt x="1925455" y="1375483"/>
                </a:lnTo>
                <a:lnTo>
                  <a:pt x="1955609" y="1375778"/>
                </a:lnTo>
                <a:lnTo>
                  <a:pt x="1982190" y="1375131"/>
                </a:lnTo>
                <a:lnTo>
                  <a:pt x="2025150" y="1369960"/>
                </a:lnTo>
                <a:lnTo>
                  <a:pt x="2066050" y="1348558"/>
                </a:lnTo>
                <a:lnTo>
                  <a:pt x="2081832" y="1304456"/>
                </a:lnTo>
                <a:lnTo>
                  <a:pt x="2082120" y="1283482"/>
                </a:lnTo>
                <a:lnTo>
                  <a:pt x="2080139" y="1258931"/>
                </a:lnTo>
                <a:lnTo>
                  <a:pt x="2069893" y="1198046"/>
                </a:lnTo>
                <a:lnTo>
                  <a:pt x="2052138" y="1119695"/>
                </a:lnTo>
                <a:lnTo>
                  <a:pt x="2040771" y="1073310"/>
                </a:lnTo>
                <a:lnTo>
                  <a:pt x="2027918" y="1021768"/>
                </a:lnTo>
                <a:lnTo>
                  <a:pt x="2012258" y="968591"/>
                </a:lnTo>
                <a:lnTo>
                  <a:pt x="1992384" y="917392"/>
                </a:lnTo>
                <a:lnTo>
                  <a:pt x="1968299" y="868040"/>
                </a:lnTo>
                <a:lnTo>
                  <a:pt x="1940005" y="820404"/>
                </a:lnTo>
                <a:lnTo>
                  <a:pt x="1907504" y="774354"/>
                </a:lnTo>
                <a:lnTo>
                  <a:pt x="1870799" y="729760"/>
                </a:lnTo>
                <a:lnTo>
                  <a:pt x="1829893" y="686491"/>
                </a:lnTo>
                <a:lnTo>
                  <a:pt x="1784788" y="644416"/>
                </a:lnTo>
                <a:lnTo>
                  <a:pt x="1735487" y="603405"/>
                </a:lnTo>
                <a:lnTo>
                  <a:pt x="1681993" y="563328"/>
                </a:lnTo>
                <a:lnTo>
                  <a:pt x="1624307" y="524054"/>
                </a:lnTo>
                <a:lnTo>
                  <a:pt x="1562432" y="485452"/>
                </a:lnTo>
                <a:lnTo>
                  <a:pt x="1496371" y="447392"/>
                </a:lnTo>
                <a:lnTo>
                  <a:pt x="1426127" y="409744"/>
                </a:lnTo>
                <a:lnTo>
                  <a:pt x="1351702" y="372378"/>
                </a:lnTo>
                <a:lnTo>
                  <a:pt x="1273098" y="335161"/>
                </a:lnTo>
                <a:lnTo>
                  <a:pt x="1190318" y="297965"/>
                </a:lnTo>
                <a:lnTo>
                  <a:pt x="1103365" y="260659"/>
                </a:lnTo>
                <a:lnTo>
                  <a:pt x="1012240" y="223112"/>
                </a:lnTo>
                <a:lnTo>
                  <a:pt x="916948" y="185193"/>
                </a:lnTo>
                <a:lnTo>
                  <a:pt x="874545" y="170965"/>
                </a:lnTo>
                <a:lnTo>
                  <a:pt x="858411" y="165356"/>
                </a:lnTo>
                <a:lnTo>
                  <a:pt x="816605" y="147567"/>
                </a:lnTo>
                <a:lnTo>
                  <a:pt x="808304" y="142283"/>
                </a:lnTo>
                <a:lnTo>
                  <a:pt x="665999" y="142283"/>
                </a:lnTo>
                <a:lnTo>
                  <a:pt x="622012" y="136795"/>
                </a:lnTo>
                <a:lnTo>
                  <a:pt x="573776" y="118288"/>
                </a:lnTo>
                <a:lnTo>
                  <a:pt x="528927" y="91258"/>
                </a:lnTo>
                <a:lnTo>
                  <a:pt x="494519" y="65220"/>
                </a:lnTo>
                <a:lnTo>
                  <a:pt x="475457" y="49818"/>
                </a:lnTo>
                <a:lnTo>
                  <a:pt x="457181" y="36789"/>
                </a:lnTo>
                <a:lnTo>
                  <a:pt x="422952" y="17278"/>
                </a:lnTo>
                <a:lnTo>
                  <a:pt x="377316" y="2228"/>
                </a:lnTo>
                <a:lnTo>
                  <a:pt x="363599" y="429"/>
                </a:lnTo>
                <a:lnTo>
                  <a:pt x="350617" y="0"/>
                </a:lnTo>
                <a:close/>
              </a:path>
              <a:path w="2082165" h="1376045">
                <a:moveTo>
                  <a:pt x="759358" y="107961"/>
                </a:moveTo>
                <a:lnTo>
                  <a:pt x="724028" y="123513"/>
                </a:lnTo>
                <a:lnTo>
                  <a:pt x="715714" y="129969"/>
                </a:lnTo>
                <a:lnTo>
                  <a:pt x="707370" y="135726"/>
                </a:lnTo>
                <a:lnTo>
                  <a:pt x="698876" y="139919"/>
                </a:lnTo>
                <a:lnTo>
                  <a:pt x="690115" y="141685"/>
                </a:lnTo>
                <a:lnTo>
                  <a:pt x="684908" y="141782"/>
                </a:lnTo>
                <a:lnTo>
                  <a:pt x="672875" y="142198"/>
                </a:lnTo>
                <a:lnTo>
                  <a:pt x="665999" y="142283"/>
                </a:lnTo>
                <a:lnTo>
                  <a:pt x="808304" y="142283"/>
                </a:lnTo>
                <a:lnTo>
                  <a:pt x="802701" y="138222"/>
                </a:lnTo>
                <a:lnTo>
                  <a:pt x="795840" y="132628"/>
                </a:lnTo>
                <a:lnTo>
                  <a:pt x="788407" y="126111"/>
                </a:lnTo>
                <a:lnTo>
                  <a:pt x="779928" y="118439"/>
                </a:lnTo>
                <a:lnTo>
                  <a:pt x="769302" y="110959"/>
                </a:lnTo>
                <a:lnTo>
                  <a:pt x="759358" y="107961"/>
                </a:lnTo>
                <a:close/>
              </a:path>
            </a:pathLst>
          </a:custGeom>
          <a:solidFill>
            <a:srgbClr val="8FB25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95564" y="6930552"/>
            <a:ext cx="2082164" cy="1376045"/>
          </a:xfrm>
          <a:custGeom>
            <a:avLst/>
            <a:gdLst/>
            <a:ahLst/>
            <a:cxnLst/>
            <a:rect l="l" t="t" r="r" b="b"/>
            <a:pathLst>
              <a:path w="2082165" h="1376045">
                <a:moveTo>
                  <a:pt x="1853903" y="1373126"/>
                </a:moveTo>
                <a:lnTo>
                  <a:pt x="1891597" y="1374512"/>
                </a:lnTo>
                <a:lnTo>
                  <a:pt x="1925455" y="1375483"/>
                </a:lnTo>
                <a:lnTo>
                  <a:pt x="1955609" y="1375778"/>
                </a:lnTo>
                <a:lnTo>
                  <a:pt x="1982190" y="1375131"/>
                </a:lnTo>
                <a:lnTo>
                  <a:pt x="2025150" y="1369960"/>
                </a:lnTo>
                <a:lnTo>
                  <a:pt x="2066050" y="1348558"/>
                </a:lnTo>
                <a:lnTo>
                  <a:pt x="2081832" y="1304456"/>
                </a:lnTo>
                <a:lnTo>
                  <a:pt x="2082120" y="1283482"/>
                </a:lnTo>
                <a:lnTo>
                  <a:pt x="2080139" y="1258931"/>
                </a:lnTo>
                <a:lnTo>
                  <a:pt x="2069893" y="1198046"/>
                </a:lnTo>
                <a:lnTo>
                  <a:pt x="2052138" y="1119695"/>
                </a:lnTo>
                <a:lnTo>
                  <a:pt x="2040771" y="1073310"/>
                </a:lnTo>
                <a:lnTo>
                  <a:pt x="2027918" y="1021768"/>
                </a:lnTo>
                <a:lnTo>
                  <a:pt x="2012258" y="968591"/>
                </a:lnTo>
                <a:lnTo>
                  <a:pt x="1992384" y="917392"/>
                </a:lnTo>
                <a:lnTo>
                  <a:pt x="1968299" y="868040"/>
                </a:lnTo>
                <a:lnTo>
                  <a:pt x="1940005" y="820404"/>
                </a:lnTo>
                <a:lnTo>
                  <a:pt x="1907504" y="774354"/>
                </a:lnTo>
                <a:lnTo>
                  <a:pt x="1870799" y="729760"/>
                </a:lnTo>
                <a:lnTo>
                  <a:pt x="1829893" y="686491"/>
                </a:lnTo>
                <a:lnTo>
                  <a:pt x="1784788" y="644416"/>
                </a:lnTo>
                <a:lnTo>
                  <a:pt x="1735487" y="603405"/>
                </a:lnTo>
                <a:lnTo>
                  <a:pt x="1681993" y="563328"/>
                </a:lnTo>
                <a:lnTo>
                  <a:pt x="1624307" y="524054"/>
                </a:lnTo>
                <a:lnTo>
                  <a:pt x="1562432" y="485452"/>
                </a:lnTo>
                <a:lnTo>
                  <a:pt x="1496371" y="447392"/>
                </a:lnTo>
                <a:lnTo>
                  <a:pt x="1426127" y="409744"/>
                </a:lnTo>
                <a:lnTo>
                  <a:pt x="1351702" y="372378"/>
                </a:lnTo>
                <a:lnTo>
                  <a:pt x="1273098" y="335161"/>
                </a:lnTo>
                <a:lnTo>
                  <a:pt x="1190318" y="297965"/>
                </a:lnTo>
                <a:lnTo>
                  <a:pt x="1103365" y="260659"/>
                </a:lnTo>
                <a:lnTo>
                  <a:pt x="1012240" y="223112"/>
                </a:lnTo>
                <a:lnTo>
                  <a:pt x="916948" y="185193"/>
                </a:lnTo>
                <a:lnTo>
                  <a:pt x="893899" y="177500"/>
                </a:lnTo>
                <a:lnTo>
                  <a:pt x="874545" y="170965"/>
                </a:lnTo>
                <a:lnTo>
                  <a:pt x="833911" y="155995"/>
                </a:lnTo>
                <a:lnTo>
                  <a:pt x="795840" y="132628"/>
                </a:lnTo>
                <a:lnTo>
                  <a:pt x="779928" y="118439"/>
                </a:lnTo>
                <a:lnTo>
                  <a:pt x="769302" y="110959"/>
                </a:lnTo>
                <a:lnTo>
                  <a:pt x="759358" y="107961"/>
                </a:lnTo>
                <a:lnTo>
                  <a:pt x="749977" y="108581"/>
                </a:lnTo>
                <a:lnTo>
                  <a:pt x="741041" y="111955"/>
                </a:lnTo>
                <a:lnTo>
                  <a:pt x="732431" y="117221"/>
                </a:lnTo>
                <a:lnTo>
                  <a:pt x="724028" y="123513"/>
                </a:lnTo>
                <a:lnTo>
                  <a:pt x="715714" y="129969"/>
                </a:lnTo>
                <a:lnTo>
                  <a:pt x="707370" y="135726"/>
                </a:lnTo>
                <a:lnTo>
                  <a:pt x="698876" y="139919"/>
                </a:lnTo>
                <a:lnTo>
                  <a:pt x="690115" y="141685"/>
                </a:lnTo>
                <a:lnTo>
                  <a:pt x="684908" y="141782"/>
                </a:lnTo>
                <a:lnTo>
                  <a:pt x="679170" y="141992"/>
                </a:lnTo>
                <a:lnTo>
                  <a:pt x="672875" y="142198"/>
                </a:lnTo>
                <a:lnTo>
                  <a:pt x="665999" y="142283"/>
                </a:lnTo>
                <a:lnTo>
                  <a:pt x="658517" y="142130"/>
                </a:lnTo>
                <a:lnTo>
                  <a:pt x="611116" y="133696"/>
                </a:lnTo>
                <a:lnTo>
                  <a:pt x="573776" y="118288"/>
                </a:lnTo>
                <a:lnTo>
                  <a:pt x="528927" y="91258"/>
                </a:lnTo>
                <a:lnTo>
                  <a:pt x="494519" y="65220"/>
                </a:lnTo>
                <a:lnTo>
                  <a:pt x="475457" y="49818"/>
                </a:lnTo>
                <a:lnTo>
                  <a:pt x="457181" y="36789"/>
                </a:lnTo>
                <a:lnTo>
                  <a:pt x="422952" y="17278"/>
                </a:lnTo>
                <a:lnTo>
                  <a:pt x="377316" y="2228"/>
                </a:lnTo>
                <a:lnTo>
                  <a:pt x="350617" y="0"/>
                </a:lnTo>
                <a:lnTo>
                  <a:pt x="338364" y="796"/>
                </a:lnTo>
                <a:lnTo>
                  <a:pt x="296501" y="13377"/>
                </a:lnTo>
                <a:lnTo>
                  <a:pt x="259736" y="39484"/>
                </a:lnTo>
                <a:lnTo>
                  <a:pt x="233060" y="67099"/>
                </a:lnTo>
                <a:lnTo>
                  <a:pt x="225462" y="75221"/>
                </a:lnTo>
                <a:lnTo>
                  <a:pt x="190909" y="109192"/>
                </a:lnTo>
                <a:lnTo>
                  <a:pt x="158822" y="134423"/>
                </a:lnTo>
                <a:lnTo>
                  <a:pt x="119511" y="157508"/>
                </a:lnTo>
                <a:lnTo>
                  <a:pt x="103674" y="165156"/>
                </a:lnTo>
                <a:lnTo>
                  <a:pt x="88954" y="173120"/>
                </a:lnTo>
                <a:lnTo>
                  <a:pt x="51511" y="198816"/>
                </a:lnTo>
                <a:lnTo>
                  <a:pt x="24181" y="227005"/>
                </a:lnTo>
                <a:lnTo>
                  <a:pt x="3552" y="268002"/>
                </a:lnTo>
                <a:lnTo>
                  <a:pt x="0" y="300960"/>
                </a:lnTo>
                <a:lnTo>
                  <a:pt x="827" y="310725"/>
                </a:lnTo>
                <a:lnTo>
                  <a:pt x="7821" y="351552"/>
                </a:lnTo>
                <a:lnTo>
                  <a:pt x="23482" y="407591"/>
                </a:lnTo>
                <a:lnTo>
                  <a:pt x="39942" y="452076"/>
                </a:lnTo>
                <a:lnTo>
                  <a:pt x="62062" y="501336"/>
                </a:lnTo>
                <a:lnTo>
                  <a:pt x="90566" y="554573"/>
                </a:lnTo>
                <a:lnTo>
                  <a:pt x="126175" y="610994"/>
                </a:lnTo>
                <a:lnTo>
                  <a:pt x="169615" y="669804"/>
                </a:lnTo>
                <a:lnTo>
                  <a:pt x="194496" y="699856"/>
                </a:lnTo>
                <a:lnTo>
                  <a:pt x="221607" y="730207"/>
                </a:lnTo>
                <a:lnTo>
                  <a:pt x="251036" y="760757"/>
                </a:lnTo>
              </a:path>
            </a:pathLst>
          </a:custGeom>
          <a:ln w="13576">
            <a:solidFill>
              <a:srgbClr val="39713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671563" y="7180227"/>
            <a:ext cx="5256692" cy="4671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398651" y="9310230"/>
            <a:ext cx="130175" cy="523240"/>
          </a:xfrm>
          <a:custGeom>
            <a:avLst/>
            <a:gdLst/>
            <a:ahLst/>
            <a:cxnLst/>
            <a:rect l="l" t="t" r="r" b="b"/>
            <a:pathLst>
              <a:path w="130175" h="523240">
                <a:moveTo>
                  <a:pt x="129733" y="523214"/>
                </a:moveTo>
                <a:lnTo>
                  <a:pt x="92888" y="487396"/>
                </a:lnTo>
                <a:lnTo>
                  <a:pt x="63073" y="451079"/>
                </a:lnTo>
                <a:lnTo>
                  <a:pt x="39732" y="414516"/>
                </a:lnTo>
                <a:lnTo>
                  <a:pt x="22311" y="377960"/>
                </a:lnTo>
                <a:lnTo>
                  <a:pt x="10252" y="341662"/>
                </a:lnTo>
                <a:lnTo>
                  <a:pt x="0" y="270853"/>
                </a:lnTo>
                <a:lnTo>
                  <a:pt x="694" y="236847"/>
                </a:lnTo>
                <a:lnTo>
                  <a:pt x="10944" y="172896"/>
                </a:lnTo>
                <a:lnTo>
                  <a:pt x="29303" y="116041"/>
                </a:lnTo>
                <a:lnTo>
                  <a:pt x="51324" y="68303"/>
                </a:lnTo>
                <a:lnTo>
                  <a:pt x="72559" y="31704"/>
                </a:lnTo>
                <a:lnTo>
                  <a:pt x="93211" y="2107"/>
                </a:lnTo>
                <a:lnTo>
                  <a:pt x="94884" y="0"/>
                </a:lnTo>
              </a:path>
            </a:pathLst>
          </a:custGeom>
          <a:ln w="33934">
            <a:solidFill>
              <a:srgbClr val="F268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439308" y="9758855"/>
            <a:ext cx="109855" cy="112395"/>
          </a:xfrm>
          <a:custGeom>
            <a:avLst/>
            <a:gdLst/>
            <a:ahLst/>
            <a:cxnLst/>
            <a:rect l="l" t="t" r="r" b="b"/>
            <a:pathLst>
              <a:path w="109854" h="112395">
                <a:moveTo>
                  <a:pt x="0" y="112090"/>
                </a:moveTo>
                <a:lnTo>
                  <a:pt x="102235" y="88696"/>
                </a:lnTo>
                <a:lnTo>
                  <a:pt x="109626" y="0"/>
                </a:lnTo>
              </a:path>
            </a:pathLst>
          </a:custGeom>
          <a:ln w="33934">
            <a:solidFill>
              <a:srgbClr val="F2682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4460" y="342900"/>
            <a:ext cx="9137738" cy="56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8413673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057900"/>
            <a:ext cx="17602200" cy="605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0579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439067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2700" y="359407"/>
            <a:ext cx="8553681" cy="10848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42900"/>
            <a:ext cx="86995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0199"/>
            <a:ext cx="17602200" cy="1168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3870"/>
            <a:ext cx="17602200" cy="1173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4325" y="897826"/>
            <a:ext cx="6927874" cy="9702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189911"/>
            <a:ext cx="10674324" cy="841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674324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12115800"/>
                </a:move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2014-02-04T15:17:54Z</dcterms:created>
  <dcterms:modified xsi:type="dcterms:W3CDTF">2014-02-04T15:17:54Z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