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2175" y="11050851"/>
            <a:ext cx="9429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166543"/>
            <a:ext cx="17602200" cy="823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037048" y="1824533"/>
            <a:ext cx="0" cy="9001760"/>
          </a:xfrm>
          <a:custGeom>
            <a:avLst/>
            <a:gdLst/>
            <a:ahLst/>
            <a:cxnLst/>
            <a:rect l="l" t="t" r="r" b="b"/>
            <a:pathLst>
              <a:path w="0" h="9001760">
                <a:moveTo>
                  <a:pt x="0" y="0"/>
                </a:moveTo>
                <a:lnTo>
                  <a:pt x="0" y="900132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2652" y="342900"/>
            <a:ext cx="881954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145096" y="5675303"/>
            <a:ext cx="4171315" cy="5958205"/>
          </a:xfrm>
          <a:custGeom>
            <a:avLst/>
            <a:gdLst/>
            <a:ahLst/>
            <a:cxnLst/>
            <a:rect l="l" t="t" r="r" b="b"/>
            <a:pathLst>
              <a:path w="4171315" h="5958205">
                <a:moveTo>
                  <a:pt x="2101814" y="0"/>
                </a:moveTo>
                <a:lnTo>
                  <a:pt x="1950449" y="9395"/>
                </a:lnTo>
                <a:lnTo>
                  <a:pt x="1802794" y="37061"/>
                </a:lnTo>
                <a:lnTo>
                  <a:pt x="1659092" y="82214"/>
                </a:lnTo>
                <a:lnTo>
                  <a:pt x="1519586" y="144071"/>
                </a:lnTo>
                <a:lnTo>
                  <a:pt x="1384520" y="221851"/>
                </a:lnTo>
                <a:lnTo>
                  <a:pt x="1254137" y="314771"/>
                </a:lnTo>
                <a:lnTo>
                  <a:pt x="1128680" y="422048"/>
                </a:lnTo>
                <a:lnTo>
                  <a:pt x="1008393" y="542900"/>
                </a:lnTo>
                <a:lnTo>
                  <a:pt x="893518" y="676545"/>
                </a:lnTo>
                <a:lnTo>
                  <a:pt x="784299" y="822199"/>
                </a:lnTo>
                <a:lnTo>
                  <a:pt x="680979" y="979081"/>
                </a:lnTo>
                <a:lnTo>
                  <a:pt x="583801" y="1146407"/>
                </a:lnTo>
                <a:lnTo>
                  <a:pt x="493010" y="1323397"/>
                </a:lnTo>
                <a:lnTo>
                  <a:pt x="408847" y="1509266"/>
                </a:lnTo>
                <a:lnTo>
                  <a:pt x="331556" y="1703232"/>
                </a:lnTo>
                <a:lnTo>
                  <a:pt x="261380" y="1904513"/>
                </a:lnTo>
                <a:lnTo>
                  <a:pt x="198563" y="2112327"/>
                </a:lnTo>
                <a:lnTo>
                  <a:pt x="143347" y="2325891"/>
                </a:lnTo>
                <a:lnTo>
                  <a:pt x="95977" y="2544423"/>
                </a:lnTo>
                <a:lnTo>
                  <a:pt x="56695" y="2767139"/>
                </a:lnTo>
                <a:lnTo>
                  <a:pt x="26858" y="2992155"/>
                </a:lnTo>
                <a:lnTo>
                  <a:pt x="7770" y="3218859"/>
                </a:lnTo>
                <a:lnTo>
                  <a:pt x="0" y="3445821"/>
                </a:lnTo>
                <a:lnTo>
                  <a:pt x="4116" y="3671611"/>
                </a:lnTo>
                <a:lnTo>
                  <a:pt x="20688" y="3894799"/>
                </a:lnTo>
                <a:lnTo>
                  <a:pt x="50285" y="4113953"/>
                </a:lnTo>
                <a:lnTo>
                  <a:pt x="93476" y="4327645"/>
                </a:lnTo>
                <a:lnTo>
                  <a:pt x="150830" y="4534442"/>
                </a:lnTo>
                <a:lnTo>
                  <a:pt x="222917" y="4732916"/>
                </a:lnTo>
                <a:lnTo>
                  <a:pt x="310305" y="4921635"/>
                </a:lnTo>
                <a:lnTo>
                  <a:pt x="413563" y="5099170"/>
                </a:lnTo>
                <a:lnTo>
                  <a:pt x="533260" y="5264089"/>
                </a:lnTo>
                <a:lnTo>
                  <a:pt x="669966" y="5414963"/>
                </a:lnTo>
                <a:lnTo>
                  <a:pt x="824250" y="5550361"/>
                </a:lnTo>
                <a:lnTo>
                  <a:pt x="996681" y="5668853"/>
                </a:lnTo>
                <a:lnTo>
                  <a:pt x="1187827" y="5769009"/>
                </a:lnTo>
                <a:lnTo>
                  <a:pt x="1398258" y="5849398"/>
                </a:lnTo>
                <a:lnTo>
                  <a:pt x="1628543" y="5908589"/>
                </a:lnTo>
                <a:lnTo>
                  <a:pt x="1879251" y="5945153"/>
                </a:lnTo>
                <a:lnTo>
                  <a:pt x="2150951" y="5957658"/>
                </a:lnTo>
                <a:lnTo>
                  <a:pt x="2403140" y="5944964"/>
                </a:lnTo>
                <a:lnTo>
                  <a:pt x="2636104" y="5907858"/>
                </a:lnTo>
                <a:lnTo>
                  <a:pt x="2850353" y="5847808"/>
                </a:lnTo>
                <a:lnTo>
                  <a:pt x="3046399" y="5766277"/>
                </a:lnTo>
                <a:lnTo>
                  <a:pt x="3224753" y="5664734"/>
                </a:lnTo>
                <a:lnTo>
                  <a:pt x="3385924" y="5544643"/>
                </a:lnTo>
                <a:lnTo>
                  <a:pt x="3530424" y="5407471"/>
                </a:lnTo>
                <a:lnTo>
                  <a:pt x="3658763" y="5254684"/>
                </a:lnTo>
                <a:lnTo>
                  <a:pt x="3771453" y="5087748"/>
                </a:lnTo>
                <a:lnTo>
                  <a:pt x="3869003" y="4908129"/>
                </a:lnTo>
                <a:lnTo>
                  <a:pt x="3951926" y="4717292"/>
                </a:lnTo>
                <a:lnTo>
                  <a:pt x="4020730" y="4516705"/>
                </a:lnTo>
                <a:lnTo>
                  <a:pt x="4075928" y="4307832"/>
                </a:lnTo>
                <a:lnTo>
                  <a:pt x="4118030" y="4092141"/>
                </a:lnTo>
                <a:lnTo>
                  <a:pt x="4147547" y="3871096"/>
                </a:lnTo>
                <a:lnTo>
                  <a:pt x="4164989" y="3646164"/>
                </a:lnTo>
                <a:lnTo>
                  <a:pt x="4170867" y="3418811"/>
                </a:lnTo>
                <a:lnTo>
                  <a:pt x="4165692" y="3190504"/>
                </a:lnTo>
                <a:lnTo>
                  <a:pt x="4149975" y="2962707"/>
                </a:lnTo>
                <a:lnTo>
                  <a:pt x="4124226" y="2736888"/>
                </a:lnTo>
                <a:lnTo>
                  <a:pt x="4092272" y="2536911"/>
                </a:lnTo>
                <a:lnTo>
                  <a:pt x="4051068" y="2336912"/>
                </a:lnTo>
                <a:lnTo>
                  <a:pt x="4000942" y="2138001"/>
                </a:lnTo>
                <a:lnTo>
                  <a:pt x="3942222" y="1941289"/>
                </a:lnTo>
                <a:lnTo>
                  <a:pt x="3875236" y="1747889"/>
                </a:lnTo>
                <a:lnTo>
                  <a:pt x="3800313" y="1558912"/>
                </a:lnTo>
                <a:lnTo>
                  <a:pt x="3717780" y="1375469"/>
                </a:lnTo>
                <a:lnTo>
                  <a:pt x="3627967" y="1198671"/>
                </a:lnTo>
                <a:lnTo>
                  <a:pt x="3531201" y="1029630"/>
                </a:lnTo>
                <a:lnTo>
                  <a:pt x="3427812" y="869457"/>
                </a:lnTo>
                <a:lnTo>
                  <a:pt x="3318126" y="719264"/>
                </a:lnTo>
                <a:lnTo>
                  <a:pt x="3202473" y="580163"/>
                </a:lnTo>
                <a:lnTo>
                  <a:pt x="3081181" y="453264"/>
                </a:lnTo>
                <a:lnTo>
                  <a:pt x="2954578" y="339678"/>
                </a:lnTo>
                <a:lnTo>
                  <a:pt x="2822992" y="240518"/>
                </a:lnTo>
                <a:lnTo>
                  <a:pt x="2686752" y="156895"/>
                </a:lnTo>
                <a:lnTo>
                  <a:pt x="2546185" y="89921"/>
                </a:lnTo>
                <a:lnTo>
                  <a:pt x="2401622" y="40705"/>
                </a:lnTo>
                <a:lnTo>
                  <a:pt x="2253389" y="10361"/>
                </a:lnTo>
                <a:lnTo>
                  <a:pt x="2101814" y="0"/>
                </a:lnTo>
                <a:close/>
              </a:path>
            </a:pathLst>
          </a:custGeom>
          <a:solidFill>
            <a:srgbClr val="FFFD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145096" y="5675303"/>
            <a:ext cx="4171315" cy="5958205"/>
          </a:xfrm>
          <a:custGeom>
            <a:avLst/>
            <a:gdLst/>
            <a:ahLst/>
            <a:cxnLst/>
            <a:rect l="l" t="t" r="r" b="b"/>
            <a:pathLst>
              <a:path w="4171315" h="5958205">
                <a:moveTo>
                  <a:pt x="4124226" y="2736888"/>
                </a:moveTo>
                <a:lnTo>
                  <a:pt x="4149975" y="2962707"/>
                </a:lnTo>
                <a:lnTo>
                  <a:pt x="4165692" y="3190504"/>
                </a:lnTo>
                <a:lnTo>
                  <a:pt x="4170867" y="3418811"/>
                </a:lnTo>
                <a:lnTo>
                  <a:pt x="4164989" y="3646164"/>
                </a:lnTo>
                <a:lnTo>
                  <a:pt x="4147547" y="3871096"/>
                </a:lnTo>
                <a:lnTo>
                  <a:pt x="4118030" y="4092141"/>
                </a:lnTo>
                <a:lnTo>
                  <a:pt x="4075928" y="4307832"/>
                </a:lnTo>
                <a:lnTo>
                  <a:pt x="4020730" y="4516705"/>
                </a:lnTo>
                <a:lnTo>
                  <a:pt x="3951926" y="4717292"/>
                </a:lnTo>
                <a:lnTo>
                  <a:pt x="3869003" y="4908129"/>
                </a:lnTo>
                <a:lnTo>
                  <a:pt x="3771453" y="5087748"/>
                </a:lnTo>
                <a:lnTo>
                  <a:pt x="3658763" y="5254684"/>
                </a:lnTo>
                <a:lnTo>
                  <a:pt x="3530424" y="5407471"/>
                </a:lnTo>
                <a:lnTo>
                  <a:pt x="3385924" y="5544643"/>
                </a:lnTo>
                <a:lnTo>
                  <a:pt x="3224753" y="5664734"/>
                </a:lnTo>
                <a:lnTo>
                  <a:pt x="3046399" y="5766277"/>
                </a:lnTo>
                <a:lnTo>
                  <a:pt x="2850353" y="5847808"/>
                </a:lnTo>
                <a:lnTo>
                  <a:pt x="2636104" y="5907858"/>
                </a:lnTo>
                <a:lnTo>
                  <a:pt x="2403140" y="5944964"/>
                </a:lnTo>
                <a:lnTo>
                  <a:pt x="2150951" y="5957658"/>
                </a:lnTo>
                <a:lnTo>
                  <a:pt x="1879251" y="5945153"/>
                </a:lnTo>
                <a:lnTo>
                  <a:pt x="1628543" y="5908589"/>
                </a:lnTo>
                <a:lnTo>
                  <a:pt x="1398258" y="5849398"/>
                </a:lnTo>
                <a:lnTo>
                  <a:pt x="1187827" y="5769009"/>
                </a:lnTo>
                <a:lnTo>
                  <a:pt x="996681" y="5668853"/>
                </a:lnTo>
                <a:lnTo>
                  <a:pt x="824250" y="5550361"/>
                </a:lnTo>
                <a:lnTo>
                  <a:pt x="669966" y="5414963"/>
                </a:lnTo>
                <a:lnTo>
                  <a:pt x="533260" y="5264089"/>
                </a:lnTo>
                <a:lnTo>
                  <a:pt x="413563" y="5099170"/>
                </a:lnTo>
                <a:lnTo>
                  <a:pt x="310305" y="4921635"/>
                </a:lnTo>
                <a:lnTo>
                  <a:pt x="222917" y="4732916"/>
                </a:lnTo>
                <a:lnTo>
                  <a:pt x="150830" y="4534442"/>
                </a:lnTo>
                <a:lnTo>
                  <a:pt x="93476" y="4327645"/>
                </a:lnTo>
                <a:lnTo>
                  <a:pt x="50285" y="4113953"/>
                </a:lnTo>
                <a:lnTo>
                  <a:pt x="20688" y="3894799"/>
                </a:lnTo>
                <a:lnTo>
                  <a:pt x="4116" y="3671611"/>
                </a:lnTo>
                <a:lnTo>
                  <a:pt x="0" y="3445821"/>
                </a:lnTo>
                <a:lnTo>
                  <a:pt x="7770" y="3218859"/>
                </a:lnTo>
                <a:lnTo>
                  <a:pt x="26858" y="2992155"/>
                </a:lnTo>
                <a:lnTo>
                  <a:pt x="56695" y="2767139"/>
                </a:lnTo>
                <a:lnTo>
                  <a:pt x="95977" y="2544423"/>
                </a:lnTo>
                <a:lnTo>
                  <a:pt x="143347" y="2325891"/>
                </a:lnTo>
                <a:lnTo>
                  <a:pt x="198563" y="2112327"/>
                </a:lnTo>
                <a:lnTo>
                  <a:pt x="261380" y="1904513"/>
                </a:lnTo>
                <a:lnTo>
                  <a:pt x="331556" y="1703232"/>
                </a:lnTo>
                <a:lnTo>
                  <a:pt x="408847" y="1509266"/>
                </a:lnTo>
                <a:lnTo>
                  <a:pt x="493010" y="1323397"/>
                </a:lnTo>
                <a:lnTo>
                  <a:pt x="583801" y="1146407"/>
                </a:lnTo>
                <a:lnTo>
                  <a:pt x="680979" y="979081"/>
                </a:lnTo>
                <a:lnTo>
                  <a:pt x="784299" y="822199"/>
                </a:lnTo>
                <a:lnTo>
                  <a:pt x="893518" y="676545"/>
                </a:lnTo>
                <a:lnTo>
                  <a:pt x="1008393" y="542900"/>
                </a:lnTo>
                <a:lnTo>
                  <a:pt x="1128680" y="422048"/>
                </a:lnTo>
                <a:lnTo>
                  <a:pt x="1254137" y="314771"/>
                </a:lnTo>
                <a:lnTo>
                  <a:pt x="1384520" y="221851"/>
                </a:lnTo>
                <a:lnTo>
                  <a:pt x="1519586" y="144071"/>
                </a:lnTo>
                <a:lnTo>
                  <a:pt x="1659092" y="82214"/>
                </a:lnTo>
                <a:lnTo>
                  <a:pt x="1802794" y="37061"/>
                </a:lnTo>
                <a:lnTo>
                  <a:pt x="1950449" y="9395"/>
                </a:lnTo>
                <a:lnTo>
                  <a:pt x="2101814" y="0"/>
                </a:lnTo>
                <a:lnTo>
                  <a:pt x="2253389" y="10361"/>
                </a:lnTo>
                <a:lnTo>
                  <a:pt x="2401622" y="40705"/>
                </a:lnTo>
                <a:lnTo>
                  <a:pt x="2546185" y="89921"/>
                </a:lnTo>
                <a:lnTo>
                  <a:pt x="2686752" y="156895"/>
                </a:lnTo>
                <a:lnTo>
                  <a:pt x="2822992" y="240518"/>
                </a:lnTo>
                <a:lnTo>
                  <a:pt x="2954578" y="339678"/>
                </a:lnTo>
                <a:lnTo>
                  <a:pt x="3081181" y="453264"/>
                </a:lnTo>
                <a:lnTo>
                  <a:pt x="3202473" y="580163"/>
                </a:lnTo>
                <a:lnTo>
                  <a:pt x="3318126" y="719264"/>
                </a:lnTo>
                <a:lnTo>
                  <a:pt x="3427812" y="869457"/>
                </a:lnTo>
                <a:lnTo>
                  <a:pt x="3531201" y="1029630"/>
                </a:lnTo>
                <a:lnTo>
                  <a:pt x="3627967" y="1198671"/>
                </a:lnTo>
                <a:lnTo>
                  <a:pt x="3717780" y="1375469"/>
                </a:lnTo>
                <a:lnTo>
                  <a:pt x="3800313" y="1558912"/>
                </a:lnTo>
                <a:lnTo>
                  <a:pt x="3875236" y="1747889"/>
                </a:lnTo>
                <a:lnTo>
                  <a:pt x="3942222" y="1941289"/>
                </a:lnTo>
                <a:lnTo>
                  <a:pt x="4000942" y="2138001"/>
                </a:lnTo>
                <a:lnTo>
                  <a:pt x="4051068" y="2336912"/>
                </a:lnTo>
                <a:lnTo>
                  <a:pt x="4092272" y="2536911"/>
                </a:lnTo>
                <a:lnTo>
                  <a:pt x="4124226" y="2736888"/>
                </a:lnTo>
                <a:close/>
              </a:path>
            </a:pathLst>
          </a:custGeom>
          <a:ln w="92621">
            <a:solidFill>
              <a:srgbClr val="72211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903032" y="7551413"/>
            <a:ext cx="2646680" cy="2646680"/>
          </a:xfrm>
          <a:custGeom>
            <a:avLst/>
            <a:gdLst/>
            <a:ahLst/>
            <a:cxnLst/>
            <a:rect l="l" t="t" r="r" b="b"/>
            <a:pathLst>
              <a:path w="2646679" h="2646679">
                <a:moveTo>
                  <a:pt x="1323073" y="0"/>
                </a:moveTo>
                <a:lnTo>
                  <a:pt x="1214559" y="4386"/>
                </a:lnTo>
                <a:lnTo>
                  <a:pt x="1108462" y="17317"/>
                </a:lnTo>
                <a:lnTo>
                  <a:pt x="1005121" y="38453"/>
                </a:lnTo>
                <a:lnTo>
                  <a:pt x="904877" y="67453"/>
                </a:lnTo>
                <a:lnTo>
                  <a:pt x="808070" y="103976"/>
                </a:lnTo>
                <a:lnTo>
                  <a:pt x="715041" y="147683"/>
                </a:lnTo>
                <a:lnTo>
                  <a:pt x="626131" y="198232"/>
                </a:lnTo>
                <a:lnTo>
                  <a:pt x="541680" y="255283"/>
                </a:lnTo>
                <a:lnTo>
                  <a:pt x="462028" y="318495"/>
                </a:lnTo>
                <a:lnTo>
                  <a:pt x="387516" y="387529"/>
                </a:lnTo>
                <a:lnTo>
                  <a:pt x="318485" y="462043"/>
                </a:lnTo>
                <a:lnTo>
                  <a:pt x="255274" y="541696"/>
                </a:lnTo>
                <a:lnTo>
                  <a:pt x="198225" y="626150"/>
                </a:lnTo>
                <a:lnTo>
                  <a:pt x="147677" y="715061"/>
                </a:lnTo>
                <a:lnTo>
                  <a:pt x="103972" y="808092"/>
                </a:lnTo>
                <a:lnTo>
                  <a:pt x="67450" y="904899"/>
                </a:lnTo>
                <a:lnTo>
                  <a:pt x="38451" y="1005145"/>
                </a:lnTo>
                <a:lnTo>
                  <a:pt x="17316" y="1108487"/>
                </a:lnTo>
                <a:lnTo>
                  <a:pt x="4385" y="1214585"/>
                </a:lnTo>
                <a:lnTo>
                  <a:pt x="0" y="1323098"/>
                </a:lnTo>
                <a:lnTo>
                  <a:pt x="4385" y="1431610"/>
                </a:lnTo>
                <a:lnTo>
                  <a:pt x="17316" y="1537706"/>
                </a:lnTo>
                <a:lnTo>
                  <a:pt x="38451" y="1641046"/>
                </a:lnTo>
                <a:lnTo>
                  <a:pt x="67450" y="1741289"/>
                </a:lnTo>
                <a:lnTo>
                  <a:pt x="103972" y="1838096"/>
                </a:lnTo>
                <a:lnTo>
                  <a:pt x="147677" y="1931124"/>
                </a:lnTo>
                <a:lnTo>
                  <a:pt x="198225" y="2020034"/>
                </a:lnTo>
                <a:lnTo>
                  <a:pt x="255274" y="2104486"/>
                </a:lnTo>
                <a:lnTo>
                  <a:pt x="318485" y="2184138"/>
                </a:lnTo>
                <a:lnTo>
                  <a:pt x="387516" y="2258650"/>
                </a:lnTo>
                <a:lnTo>
                  <a:pt x="462028" y="2327682"/>
                </a:lnTo>
                <a:lnTo>
                  <a:pt x="541680" y="2390893"/>
                </a:lnTo>
                <a:lnTo>
                  <a:pt x="626131" y="2447943"/>
                </a:lnTo>
                <a:lnTo>
                  <a:pt x="715041" y="2498491"/>
                </a:lnTo>
                <a:lnTo>
                  <a:pt x="808070" y="2542197"/>
                </a:lnTo>
                <a:lnTo>
                  <a:pt x="904877" y="2578720"/>
                </a:lnTo>
                <a:lnTo>
                  <a:pt x="1005121" y="2607719"/>
                </a:lnTo>
                <a:lnTo>
                  <a:pt x="1108462" y="2628855"/>
                </a:lnTo>
                <a:lnTo>
                  <a:pt x="1214559" y="2641786"/>
                </a:lnTo>
                <a:lnTo>
                  <a:pt x="1323073" y="2646171"/>
                </a:lnTo>
                <a:lnTo>
                  <a:pt x="1431586" y="2641786"/>
                </a:lnTo>
                <a:lnTo>
                  <a:pt x="1537684" y="2628855"/>
                </a:lnTo>
                <a:lnTo>
                  <a:pt x="1641025" y="2607719"/>
                </a:lnTo>
                <a:lnTo>
                  <a:pt x="1741269" y="2578720"/>
                </a:lnTo>
                <a:lnTo>
                  <a:pt x="1838075" y="2542197"/>
                </a:lnTo>
                <a:lnTo>
                  <a:pt x="1931104" y="2498491"/>
                </a:lnTo>
                <a:lnTo>
                  <a:pt x="2020014" y="2447943"/>
                </a:lnTo>
                <a:lnTo>
                  <a:pt x="2104466" y="2390893"/>
                </a:lnTo>
                <a:lnTo>
                  <a:pt x="2184117" y="2327682"/>
                </a:lnTo>
                <a:lnTo>
                  <a:pt x="2258629" y="2258650"/>
                </a:lnTo>
                <a:lnTo>
                  <a:pt x="2327661" y="2184138"/>
                </a:lnTo>
                <a:lnTo>
                  <a:pt x="2390872" y="2104486"/>
                </a:lnTo>
                <a:lnTo>
                  <a:pt x="2447921" y="2020034"/>
                </a:lnTo>
                <a:lnTo>
                  <a:pt x="2498468" y="1931124"/>
                </a:lnTo>
                <a:lnTo>
                  <a:pt x="2542173" y="1838096"/>
                </a:lnTo>
                <a:lnTo>
                  <a:pt x="2578696" y="1741289"/>
                </a:lnTo>
                <a:lnTo>
                  <a:pt x="2607694" y="1641046"/>
                </a:lnTo>
                <a:lnTo>
                  <a:pt x="2628829" y="1537706"/>
                </a:lnTo>
                <a:lnTo>
                  <a:pt x="2641760" y="1431610"/>
                </a:lnTo>
                <a:lnTo>
                  <a:pt x="2646146" y="1323098"/>
                </a:lnTo>
                <a:lnTo>
                  <a:pt x="2641760" y="1214585"/>
                </a:lnTo>
                <a:lnTo>
                  <a:pt x="2628829" y="1108487"/>
                </a:lnTo>
                <a:lnTo>
                  <a:pt x="2607694" y="1005145"/>
                </a:lnTo>
                <a:lnTo>
                  <a:pt x="2578696" y="904899"/>
                </a:lnTo>
                <a:lnTo>
                  <a:pt x="2542173" y="808092"/>
                </a:lnTo>
                <a:lnTo>
                  <a:pt x="2498468" y="715061"/>
                </a:lnTo>
                <a:lnTo>
                  <a:pt x="2447921" y="626150"/>
                </a:lnTo>
                <a:lnTo>
                  <a:pt x="2390872" y="541696"/>
                </a:lnTo>
                <a:lnTo>
                  <a:pt x="2327661" y="462043"/>
                </a:lnTo>
                <a:lnTo>
                  <a:pt x="2258629" y="387529"/>
                </a:lnTo>
                <a:lnTo>
                  <a:pt x="2184117" y="318495"/>
                </a:lnTo>
                <a:lnTo>
                  <a:pt x="2104466" y="255283"/>
                </a:lnTo>
                <a:lnTo>
                  <a:pt x="2020014" y="198232"/>
                </a:lnTo>
                <a:lnTo>
                  <a:pt x="1931104" y="147683"/>
                </a:lnTo>
                <a:lnTo>
                  <a:pt x="1838075" y="103976"/>
                </a:lnTo>
                <a:lnTo>
                  <a:pt x="1741269" y="67453"/>
                </a:lnTo>
                <a:lnTo>
                  <a:pt x="1641025" y="38453"/>
                </a:lnTo>
                <a:lnTo>
                  <a:pt x="1537684" y="17317"/>
                </a:lnTo>
                <a:lnTo>
                  <a:pt x="1431586" y="4386"/>
                </a:lnTo>
                <a:lnTo>
                  <a:pt x="1323073" y="0"/>
                </a:lnTo>
                <a:close/>
              </a:path>
            </a:pathLst>
          </a:custGeom>
          <a:solidFill>
            <a:srgbClr val="FEDA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903032" y="7551413"/>
            <a:ext cx="2646680" cy="2646680"/>
          </a:xfrm>
          <a:custGeom>
            <a:avLst/>
            <a:gdLst/>
            <a:ahLst/>
            <a:cxnLst/>
            <a:rect l="l" t="t" r="r" b="b"/>
            <a:pathLst>
              <a:path w="2646679" h="2646679">
                <a:moveTo>
                  <a:pt x="2646146" y="1323098"/>
                </a:moveTo>
                <a:lnTo>
                  <a:pt x="2641760" y="1431610"/>
                </a:lnTo>
                <a:lnTo>
                  <a:pt x="2628829" y="1537706"/>
                </a:lnTo>
                <a:lnTo>
                  <a:pt x="2607694" y="1641046"/>
                </a:lnTo>
                <a:lnTo>
                  <a:pt x="2578696" y="1741289"/>
                </a:lnTo>
                <a:lnTo>
                  <a:pt x="2542173" y="1838096"/>
                </a:lnTo>
                <a:lnTo>
                  <a:pt x="2498468" y="1931124"/>
                </a:lnTo>
                <a:lnTo>
                  <a:pt x="2447921" y="2020034"/>
                </a:lnTo>
                <a:lnTo>
                  <a:pt x="2390872" y="2104486"/>
                </a:lnTo>
                <a:lnTo>
                  <a:pt x="2327661" y="2184138"/>
                </a:lnTo>
                <a:lnTo>
                  <a:pt x="2258629" y="2258650"/>
                </a:lnTo>
                <a:lnTo>
                  <a:pt x="2184117" y="2327682"/>
                </a:lnTo>
                <a:lnTo>
                  <a:pt x="2104466" y="2390893"/>
                </a:lnTo>
                <a:lnTo>
                  <a:pt x="2020014" y="2447943"/>
                </a:lnTo>
                <a:lnTo>
                  <a:pt x="1931104" y="2498491"/>
                </a:lnTo>
                <a:lnTo>
                  <a:pt x="1838075" y="2542197"/>
                </a:lnTo>
                <a:lnTo>
                  <a:pt x="1741269" y="2578720"/>
                </a:lnTo>
                <a:lnTo>
                  <a:pt x="1641025" y="2607719"/>
                </a:lnTo>
                <a:lnTo>
                  <a:pt x="1537684" y="2628855"/>
                </a:lnTo>
                <a:lnTo>
                  <a:pt x="1431586" y="2641786"/>
                </a:lnTo>
                <a:lnTo>
                  <a:pt x="1323073" y="2646171"/>
                </a:lnTo>
                <a:lnTo>
                  <a:pt x="1214559" y="2641786"/>
                </a:lnTo>
                <a:lnTo>
                  <a:pt x="1108462" y="2628855"/>
                </a:lnTo>
                <a:lnTo>
                  <a:pt x="1005121" y="2607719"/>
                </a:lnTo>
                <a:lnTo>
                  <a:pt x="904877" y="2578720"/>
                </a:lnTo>
                <a:lnTo>
                  <a:pt x="808070" y="2542197"/>
                </a:lnTo>
                <a:lnTo>
                  <a:pt x="715041" y="2498491"/>
                </a:lnTo>
                <a:lnTo>
                  <a:pt x="626131" y="2447943"/>
                </a:lnTo>
                <a:lnTo>
                  <a:pt x="541680" y="2390893"/>
                </a:lnTo>
                <a:lnTo>
                  <a:pt x="462028" y="2327682"/>
                </a:lnTo>
                <a:lnTo>
                  <a:pt x="387516" y="2258650"/>
                </a:lnTo>
                <a:lnTo>
                  <a:pt x="318485" y="2184138"/>
                </a:lnTo>
                <a:lnTo>
                  <a:pt x="255274" y="2104486"/>
                </a:lnTo>
                <a:lnTo>
                  <a:pt x="198225" y="2020034"/>
                </a:lnTo>
                <a:lnTo>
                  <a:pt x="147677" y="1931124"/>
                </a:lnTo>
                <a:lnTo>
                  <a:pt x="103972" y="1838096"/>
                </a:lnTo>
                <a:lnTo>
                  <a:pt x="67450" y="1741289"/>
                </a:lnTo>
                <a:lnTo>
                  <a:pt x="38451" y="1641046"/>
                </a:lnTo>
                <a:lnTo>
                  <a:pt x="17316" y="1537706"/>
                </a:lnTo>
                <a:lnTo>
                  <a:pt x="4385" y="1431610"/>
                </a:lnTo>
                <a:lnTo>
                  <a:pt x="0" y="1323098"/>
                </a:lnTo>
                <a:lnTo>
                  <a:pt x="4385" y="1214585"/>
                </a:lnTo>
                <a:lnTo>
                  <a:pt x="17316" y="1108487"/>
                </a:lnTo>
                <a:lnTo>
                  <a:pt x="38451" y="1005145"/>
                </a:lnTo>
                <a:lnTo>
                  <a:pt x="67450" y="904899"/>
                </a:lnTo>
                <a:lnTo>
                  <a:pt x="103972" y="808092"/>
                </a:lnTo>
                <a:lnTo>
                  <a:pt x="147677" y="715061"/>
                </a:lnTo>
                <a:lnTo>
                  <a:pt x="198225" y="626150"/>
                </a:lnTo>
                <a:lnTo>
                  <a:pt x="255274" y="541696"/>
                </a:lnTo>
                <a:lnTo>
                  <a:pt x="318485" y="462043"/>
                </a:lnTo>
                <a:lnTo>
                  <a:pt x="387516" y="387529"/>
                </a:lnTo>
                <a:lnTo>
                  <a:pt x="462028" y="318495"/>
                </a:lnTo>
                <a:lnTo>
                  <a:pt x="541680" y="255283"/>
                </a:lnTo>
                <a:lnTo>
                  <a:pt x="626131" y="198232"/>
                </a:lnTo>
                <a:lnTo>
                  <a:pt x="715041" y="147683"/>
                </a:lnTo>
                <a:lnTo>
                  <a:pt x="808070" y="103976"/>
                </a:lnTo>
                <a:lnTo>
                  <a:pt x="904877" y="67453"/>
                </a:lnTo>
                <a:lnTo>
                  <a:pt x="1005121" y="38453"/>
                </a:lnTo>
                <a:lnTo>
                  <a:pt x="1108462" y="17317"/>
                </a:lnTo>
                <a:lnTo>
                  <a:pt x="1214559" y="4386"/>
                </a:lnTo>
                <a:lnTo>
                  <a:pt x="1323073" y="0"/>
                </a:lnTo>
                <a:lnTo>
                  <a:pt x="1431586" y="4386"/>
                </a:lnTo>
                <a:lnTo>
                  <a:pt x="1537684" y="17317"/>
                </a:lnTo>
                <a:lnTo>
                  <a:pt x="1641025" y="38453"/>
                </a:lnTo>
                <a:lnTo>
                  <a:pt x="1741269" y="67453"/>
                </a:lnTo>
                <a:lnTo>
                  <a:pt x="1838075" y="103976"/>
                </a:lnTo>
                <a:lnTo>
                  <a:pt x="1931104" y="147683"/>
                </a:lnTo>
                <a:lnTo>
                  <a:pt x="2020014" y="198232"/>
                </a:lnTo>
                <a:lnTo>
                  <a:pt x="2104466" y="255283"/>
                </a:lnTo>
                <a:lnTo>
                  <a:pt x="2184117" y="318495"/>
                </a:lnTo>
                <a:lnTo>
                  <a:pt x="2258629" y="387529"/>
                </a:lnTo>
                <a:lnTo>
                  <a:pt x="2327661" y="462043"/>
                </a:lnTo>
                <a:lnTo>
                  <a:pt x="2390872" y="541696"/>
                </a:lnTo>
                <a:lnTo>
                  <a:pt x="2447921" y="626150"/>
                </a:lnTo>
                <a:lnTo>
                  <a:pt x="2498468" y="715061"/>
                </a:lnTo>
                <a:lnTo>
                  <a:pt x="2542173" y="808092"/>
                </a:lnTo>
                <a:lnTo>
                  <a:pt x="2578696" y="904899"/>
                </a:lnTo>
                <a:lnTo>
                  <a:pt x="2607694" y="1005145"/>
                </a:lnTo>
                <a:lnTo>
                  <a:pt x="2628829" y="1108487"/>
                </a:lnTo>
                <a:lnTo>
                  <a:pt x="2641760" y="1214585"/>
                </a:lnTo>
                <a:lnTo>
                  <a:pt x="2646146" y="1323098"/>
                </a:lnTo>
                <a:close/>
              </a:path>
            </a:pathLst>
          </a:custGeom>
          <a:ln w="37045">
            <a:solidFill>
              <a:srgbClr val="BE402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65071" y="11065259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65017" y="11065259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899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199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299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65506" y="457032"/>
            <a:ext cx="4727228" cy="4720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4377" y="342900"/>
            <a:ext cx="8453445" cy="11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9526" y="4178091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4" h="4202430">
                <a:moveTo>
                  <a:pt x="1482473" y="0"/>
                </a:moveTo>
                <a:lnTo>
                  <a:pt x="1375709" y="6627"/>
                </a:lnTo>
                <a:lnTo>
                  <a:pt x="1271562" y="26140"/>
                </a:lnTo>
                <a:lnTo>
                  <a:pt x="1170203" y="57988"/>
                </a:lnTo>
                <a:lnTo>
                  <a:pt x="1071805" y="101618"/>
                </a:lnTo>
                <a:lnTo>
                  <a:pt x="976538" y="156479"/>
                </a:lnTo>
                <a:lnTo>
                  <a:pt x="884574" y="222019"/>
                </a:lnTo>
                <a:lnTo>
                  <a:pt x="796086" y="297685"/>
                </a:lnTo>
                <a:lnTo>
                  <a:pt x="711243" y="382927"/>
                </a:lnTo>
                <a:lnTo>
                  <a:pt x="630219" y="477191"/>
                </a:lnTo>
                <a:lnTo>
                  <a:pt x="553184" y="579926"/>
                </a:lnTo>
                <a:lnTo>
                  <a:pt x="480309" y="690580"/>
                </a:lnTo>
                <a:lnTo>
                  <a:pt x="411768" y="808602"/>
                </a:lnTo>
                <a:lnTo>
                  <a:pt x="347730" y="933438"/>
                </a:lnTo>
                <a:lnTo>
                  <a:pt x="288369" y="1064538"/>
                </a:lnTo>
                <a:lnTo>
                  <a:pt x="233854" y="1201350"/>
                </a:lnTo>
                <a:lnTo>
                  <a:pt x="184358" y="1343321"/>
                </a:lnTo>
                <a:lnTo>
                  <a:pt x="140053" y="1489899"/>
                </a:lnTo>
                <a:lnTo>
                  <a:pt x="101109" y="1640533"/>
                </a:lnTo>
                <a:lnTo>
                  <a:pt x="67699" y="1794671"/>
                </a:lnTo>
                <a:lnTo>
                  <a:pt x="39994" y="1951761"/>
                </a:lnTo>
                <a:lnTo>
                  <a:pt x="18947" y="2110472"/>
                </a:lnTo>
                <a:lnTo>
                  <a:pt x="5482" y="2270374"/>
                </a:lnTo>
                <a:lnTo>
                  <a:pt x="0" y="2430458"/>
                </a:lnTo>
                <a:lnTo>
                  <a:pt x="2902" y="2589715"/>
                </a:lnTo>
                <a:lnTo>
                  <a:pt x="14590" y="2747136"/>
                </a:lnTo>
                <a:lnTo>
                  <a:pt x="35465" y="2901712"/>
                </a:lnTo>
                <a:lnTo>
                  <a:pt x="65928" y="3052434"/>
                </a:lnTo>
                <a:lnTo>
                  <a:pt x="106382" y="3198295"/>
                </a:lnTo>
                <a:lnTo>
                  <a:pt x="157227" y="3338283"/>
                </a:lnTo>
                <a:lnTo>
                  <a:pt x="218864" y="3471392"/>
                </a:lnTo>
                <a:lnTo>
                  <a:pt x="291695" y="3596612"/>
                </a:lnTo>
                <a:lnTo>
                  <a:pt x="376122" y="3712934"/>
                </a:lnTo>
                <a:lnTo>
                  <a:pt x="472545" y="3819349"/>
                </a:lnTo>
                <a:lnTo>
                  <a:pt x="581367" y="3914849"/>
                </a:lnTo>
                <a:lnTo>
                  <a:pt x="702988" y="3998424"/>
                </a:lnTo>
                <a:lnTo>
                  <a:pt x="837809" y="4069066"/>
                </a:lnTo>
                <a:lnTo>
                  <a:pt x="986233" y="4125766"/>
                </a:lnTo>
                <a:lnTo>
                  <a:pt x="1148660" y="4167515"/>
                </a:lnTo>
                <a:lnTo>
                  <a:pt x="1325493" y="4193304"/>
                </a:lnTo>
                <a:lnTo>
                  <a:pt x="1517131" y="4202125"/>
                </a:lnTo>
                <a:lnTo>
                  <a:pt x="1695008" y="4193171"/>
                </a:lnTo>
                <a:lnTo>
                  <a:pt x="1859325" y="4166999"/>
                </a:lnTo>
                <a:lnTo>
                  <a:pt x="2010443" y="4124644"/>
                </a:lnTo>
                <a:lnTo>
                  <a:pt x="2148720" y="4067138"/>
                </a:lnTo>
                <a:lnTo>
                  <a:pt x="2274518" y="3995517"/>
                </a:lnTo>
                <a:lnTo>
                  <a:pt x="2388197" y="3910814"/>
                </a:lnTo>
                <a:lnTo>
                  <a:pt x="2490118" y="3814063"/>
                </a:lnTo>
                <a:lnTo>
                  <a:pt x="2580640" y="3706298"/>
                </a:lnTo>
                <a:lnTo>
                  <a:pt x="2660123" y="3588553"/>
                </a:lnTo>
                <a:lnTo>
                  <a:pt x="2728929" y="3461862"/>
                </a:lnTo>
                <a:lnTo>
                  <a:pt x="2787416" y="3327260"/>
                </a:lnTo>
                <a:lnTo>
                  <a:pt x="2835946" y="3185780"/>
                </a:lnTo>
                <a:lnTo>
                  <a:pt x="2874879" y="3038456"/>
                </a:lnTo>
                <a:lnTo>
                  <a:pt x="2904575" y="2886323"/>
                </a:lnTo>
                <a:lnTo>
                  <a:pt x="2925395" y="2730414"/>
                </a:lnTo>
                <a:lnTo>
                  <a:pt x="2937697" y="2571763"/>
                </a:lnTo>
                <a:lnTo>
                  <a:pt x="2941844" y="2411405"/>
                </a:lnTo>
                <a:lnTo>
                  <a:pt x="2938195" y="2250373"/>
                </a:lnTo>
                <a:lnTo>
                  <a:pt x="2927110" y="2089702"/>
                </a:lnTo>
                <a:lnTo>
                  <a:pt x="2908949" y="1930425"/>
                </a:lnTo>
                <a:lnTo>
                  <a:pt x="2886411" y="1789374"/>
                </a:lnTo>
                <a:lnTo>
                  <a:pt x="2857348" y="1648307"/>
                </a:lnTo>
                <a:lnTo>
                  <a:pt x="2821992" y="1508008"/>
                </a:lnTo>
                <a:lnTo>
                  <a:pt x="2780575" y="1369260"/>
                </a:lnTo>
                <a:lnTo>
                  <a:pt x="2733327" y="1232848"/>
                </a:lnTo>
                <a:lnTo>
                  <a:pt x="2680481" y="1099556"/>
                </a:lnTo>
                <a:lnTo>
                  <a:pt x="2622268" y="970167"/>
                </a:lnTo>
                <a:lnTo>
                  <a:pt x="2558920" y="845465"/>
                </a:lnTo>
                <a:lnTo>
                  <a:pt x="2490668" y="726234"/>
                </a:lnTo>
                <a:lnTo>
                  <a:pt x="2417744" y="613259"/>
                </a:lnTo>
                <a:lnTo>
                  <a:pt x="2340379" y="507322"/>
                </a:lnTo>
                <a:lnTo>
                  <a:pt x="2258805" y="409209"/>
                </a:lnTo>
                <a:lnTo>
                  <a:pt x="2173253" y="319702"/>
                </a:lnTo>
                <a:lnTo>
                  <a:pt x="2083956" y="239587"/>
                </a:lnTo>
                <a:lnTo>
                  <a:pt x="1991144" y="169646"/>
                </a:lnTo>
                <a:lnTo>
                  <a:pt x="1895049" y="110664"/>
                </a:lnTo>
                <a:lnTo>
                  <a:pt x="1795903" y="63424"/>
                </a:lnTo>
                <a:lnTo>
                  <a:pt x="1693937" y="28711"/>
                </a:lnTo>
                <a:lnTo>
                  <a:pt x="1589383" y="7308"/>
                </a:lnTo>
                <a:lnTo>
                  <a:pt x="1482473" y="0"/>
                </a:lnTo>
                <a:close/>
              </a:path>
            </a:pathLst>
          </a:custGeom>
          <a:solidFill>
            <a:srgbClr val="FFFD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759526" y="4178091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4" h="4202430">
                <a:moveTo>
                  <a:pt x="2908949" y="1930425"/>
                </a:moveTo>
                <a:lnTo>
                  <a:pt x="2927110" y="2089702"/>
                </a:lnTo>
                <a:lnTo>
                  <a:pt x="2938195" y="2250373"/>
                </a:lnTo>
                <a:lnTo>
                  <a:pt x="2941844" y="2411405"/>
                </a:lnTo>
                <a:lnTo>
                  <a:pt x="2937697" y="2571763"/>
                </a:lnTo>
                <a:lnTo>
                  <a:pt x="2925395" y="2730414"/>
                </a:lnTo>
                <a:lnTo>
                  <a:pt x="2904575" y="2886323"/>
                </a:lnTo>
                <a:lnTo>
                  <a:pt x="2874879" y="3038456"/>
                </a:lnTo>
                <a:lnTo>
                  <a:pt x="2835946" y="3185780"/>
                </a:lnTo>
                <a:lnTo>
                  <a:pt x="2787416" y="3327260"/>
                </a:lnTo>
                <a:lnTo>
                  <a:pt x="2728929" y="3461862"/>
                </a:lnTo>
                <a:lnTo>
                  <a:pt x="2660123" y="3588553"/>
                </a:lnTo>
                <a:lnTo>
                  <a:pt x="2580640" y="3706298"/>
                </a:lnTo>
                <a:lnTo>
                  <a:pt x="2490118" y="3814063"/>
                </a:lnTo>
                <a:lnTo>
                  <a:pt x="2388197" y="3910814"/>
                </a:lnTo>
                <a:lnTo>
                  <a:pt x="2274518" y="3995517"/>
                </a:lnTo>
                <a:lnTo>
                  <a:pt x="2148720" y="4067138"/>
                </a:lnTo>
                <a:lnTo>
                  <a:pt x="2010443" y="4124644"/>
                </a:lnTo>
                <a:lnTo>
                  <a:pt x="1859325" y="4166999"/>
                </a:lnTo>
                <a:lnTo>
                  <a:pt x="1695008" y="4193171"/>
                </a:lnTo>
                <a:lnTo>
                  <a:pt x="1517131" y="4202125"/>
                </a:lnTo>
                <a:lnTo>
                  <a:pt x="1325493" y="4193304"/>
                </a:lnTo>
                <a:lnTo>
                  <a:pt x="1148660" y="4167515"/>
                </a:lnTo>
                <a:lnTo>
                  <a:pt x="986233" y="4125766"/>
                </a:lnTo>
                <a:lnTo>
                  <a:pt x="837809" y="4069066"/>
                </a:lnTo>
                <a:lnTo>
                  <a:pt x="702988" y="3998424"/>
                </a:lnTo>
                <a:lnTo>
                  <a:pt x="581367" y="3914849"/>
                </a:lnTo>
                <a:lnTo>
                  <a:pt x="472545" y="3819349"/>
                </a:lnTo>
                <a:lnTo>
                  <a:pt x="376122" y="3712934"/>
                </a:lnTo>
                <a:lnTo>
                  <a:pt x="291695" y="3596612"/>
                </a:lnTo>
                <a:lnTo>
                  <a:pt x="218864" y="3471392"/>
                </a:lnTo>
                <a:lnTo>
                  <a:pt x="157227" y="3338283"/>
                </a:lnTo>
                <a:lnTo>
                  <a:pt x="106382" y="3198295"/>
                </a:lnTo>
                <a:lnTo>
                  <a:pt x="65928" y="3052434"/>
                </a:lnTo>
                <a:lnTo>
                  <a:pt x="35465" y="2901712"/>
                </a:lnTo>
                <a:lnTo>
                  <a:pt x="14590" y="2747136"/>
                </a:lnTo>
                <a:lnTo>
                  <a:pt x="2902" y="2589715"/>
                </a:lnTo>
                <a:lnTo>
                  <a:pt x="0" y="2430458"/>
                </a:lnTo>
                <a:lnTo>
                  <a:pt x="5482" y="2270374"/>
                </a:lnTo>
                <a:lnTo>
                  <a:pt x="18947" y="2110472"/>
                </a:lnTo>
                <a:lnTo>
                  <a:pt x="39994" y="1951761"/>
                </a:lnTo>
                <a:lnTo>
                  <a:pt x="67699" y="1794671"/>
                </a:lnTo>
                <a:lnTo>
                  <a:pt x="101109" y="1640533"/>
                </a:lnTo>
                <a:lnTo>
                  <a:pt x="140053" y="1489899"/>
                </a:lnTo>
                <a:lnTo>
                  <a:pt x="184358" y="1343321"/>
                </a:lnTo>
                <a:lnTo>
                  <a:pt x="233854" y="1201350"/>
                </a:lnTo>
                <a:lnTo>
                  <a:pt x="288369" y="1064538"/>
                </a:lnTo>
                <a:lnTo>
                  <a:pt x="347730" y="933438"/>
                </a:lnTo>
                <a:lnTo>
                  <a:pt x="411768" y="808602"/>
                </a:lnTo>
                <a:lnTo>
                  <a:pt x="480309" y="690580"/>
                </a:lnTo>
                <a:lnTo>
                  <a:pt x="553184" y="579926"/>
                </a:lnTo>
                <a:lnTo>
                  <a:pt x="630219" y="477191"/>
                </a:lnTo>
                <a:lnTo>
                  <a:pt x="711243" y="382927"/>
                </a:lnTo>
                <a:lnTo>
                  <a:pt x="796086" y="297685"/>
                </a:lnTo>
                <a:lnTo>
                  <a:pt x="884574" y="222019"/>
                </a:lnTo>
                <a:lnTo>
                  <a:pt x="976538" y="156479"/>
                </a:lnTo>
                <a:lnTo>
                  <a:pt x="1071805" y="101618"/>
                </a:lnTo>
                <a:lnTo>
                  <a:pt x="1170203" y="57988"/>
                </a:lnTo>
                <a:lnTo>
                  <a:pt x="1271562" y="26140"/>
                </a:lnTo>
                <a:lnTo>
                  <a:pt x="1375709" y="6627"/>
                </a:lnTo>
                <a:lnTo>
                  <a:pt x="1482473" y="0"/>
                </a:lnTo>
                <a:lnTo>
                  <a:pt x="1589383" y="7308"/>
                </a:lnTo>
                <a:lnTo>
                  <a:pt x="1693937" y="28711"/>
                </a:lnTo>
                <a:lnTo>
                  <a:pt x="1795903" y="63424"/>
                </a:lnTo>
                <a:lnTo>
                  <a:pt x="1895049" y="110664"/>
                </a:lnTo>
                <a:lnTo>
                  <a:pt x="1991144" y="169646"/>
                </a:lnTo>
                <a:lnTo>
                  <a:pt x="2083956" y="239587"/>
                </a:lnTo>
                <a:lnTo>
                  <a:pt x="2173253" y="319702"/>
                </a:lnTo>
                <a:lnTo>
                  <a:pt x="2258805" y="409209"/>
                </a:lnTo>
                <a:lnTo>
                  <a:pt x="2340379" y="507322"/>
                </a:lnTo>
                <a:lnTo>
                  <a:pt x="2417744" y="613259"/>
                </a:lnTo>
                <a:lnTo>
                  <a:pt x="2490668" y="726234"/>
                </a:lnTo>
                <a:lnTo>
                  <a:pt x="2558920" y="845465"/>
                </a:lnTo>
                <a:lnTo>
                  <a:pt x="2622268" y="970167"/>
                </a:lnTo>
                <a:lnTo>
                  <a:pt x="2680481" y="1099556"/>
                </a:lnTo>
                <a:lnTo>
                  <a:pt x="2733327" y="1232848"/>
                </a:lnTo>
                <a:lnTo>
                  <a:pt x="2780575" y="1369260"/>
                </a:lnTo>
                <a:lnTo>
                  <a:pt x="2821992" y="1508008"/>
                </a:lnTo>
                <a:lnTo>
                  <a:pt x="2857348" y="1648307"/>
                </a:lnTo>
                <a:lnTo>
                  <a:pt x="2886411" y="1789374"/>
                </a:lnTo>
                <a:lnTo>
                  <a:pt x="2908949" y="1930425"/>
                </a:lnTo>
                <a:close/>
              </a:path>
            </a:pathLst>
          </a:custGeom>
          <a:ln w="65328">
            <a:solidFill>
              <a:srgbClr val="C2B59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08247" y="4405414"/>
            <a:ext cx="2652191" cy="3846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955787" y="5414463"/>
            <a:ext cx="248920" cy="187325"/>
          </a:xfrm>
          <a:custGeom>
            <a:avLst/>
            <a:gdLst/>
            <a:ahLst/>
            <a:cxnLst/>
            <a:rect l="l" t="t" r="r" b="b"/>
            <a:pathLst>
              <a:path w="248920" h="187325">
                <a:moveTo>
                  <a:pt x="182640" y="0"/>
                </a:moveTo>
                <a:lnTo>
                  <a:pt x="124036" y="31631"/>
                </a:lnTo>
                <a:lnTo>
                  <a:pt x="82442" y="55568"/>
                </a:lnTo>
                <a:lnTo>
                  <a:pt x="46444" y="81707"/>
                </a:lnTo>
                <a:lnTo>
                  <a:pt x="19233" y="117049"/>
                </a:lnTo>
                <a:lnTo>
                  <a:pt x="0" y="157813"/>
                </a:lnTo>
                <a:lnTo>
                  <a:pt x="70612" y="174854"/>
                </a:lnTo>
                <a:lnTo>
                  <a:pt x="117599" y="184610"/>
                </a:lnTo>
                <a:lnTo>
                  <a:pt x="148021" y="187309"/>
                </a:lnTo>
                <a:lnTo>
                  <a:pt x="155702" y="186680"/>
                </a:lnTo>
                <a:lnTo>
                  <a:pt x="194252" y="167450"/>
                </a:lnTo>
                <a:lnTo>
                  <a:pt x="227774" y="136212"/>
                </a:lnTo>
                <a:lnTo>
                  <a:pt x="247675" y="96436"/>
                </a:lnTo>
                <a:lnTo>
                  <a:pt x="248614" y="87648"/>
                </a:lnTo>
                <a:lnTo>
                  <a:pt x="248239" y="78623"/>
                </a:lnTo>
                <a:lnTo>
                  <a:pt x="231058" y="40507"/>
                </a:lnTo>
                <a:lnTo>
                  <a:pt x="198121" y="10289"/>
                </a:lnTo>
                <a:lnTo>
                  <a:pt x="182640" y="0"/>
                </a:lnTo>
                <a:close/>
              </a:path>
            </a:pathLst>
          </a:custGeom>
          <a:solidFill>
            <a:srgbClr val="DC9D9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55787" y="5414463"/>
            <a:ext cx="248920" cy="187325"/>
          </a:xfrm>
          <a:custGeom>
            <a:avLst/>
            <a:gdLst/>
            <a:ahLst/>
            <a:cxnLst/>
            <a:rect l="l" t="t" r="r" b="b"/>
            <a:pathLst>
              <a:path w="248920" h="187325">
                <a:moveTo>
                  <a:pt x="182640" y="0"/>
                </a:moveTo>
                <a:lnTo>
                  <a:pt x="141481" y="22120"/>
                </a:lnTo>
                <a:lnTo>
                  <a:pt x="94667" y="48223"/>
                </a:lnTo>
                <a:lnTo>
                  <a:pt x="62163" y="69020"/>
                </a:lnTo>
                <a:lnTo>
                  <a:pt x="28796" y="101627"/>
                </a:lnTo>
                <a:lnTo>
                  <a:pt x="10034" y="135423"/>
                </a:lnTo>
                <a:lnTo>
                  <a:pt x="0" y="157813"/>
                </a:lnTo>
                <a:lnTo>
                  <a:pt x="26598" y="164317"/>
                </a:lnTo>
                <a:lnTo>
                  <a:pt x="70612" y="174854"/>
                </a:lnTo>
                <a:lnTo>
                  <a:pt x="117599" y="184610"/>
                </a:lnTo>
                <a:lnTo>
                  <a:pt x="148021" y="187309"/>
                </a:lnTo>
                <a:lnTo>
                  <a:pt x="155702" y="186680"/>
                </a:lnTo>
                <a:lnTo>
                  <a:pt x="194252" y="167450"/>
                </a:lnTo>
                <a:lnTo>
                  <a:pt x="227774" y="136212"/>
                </a:lnTo>
                <a:lnTo>
                  <a:pt x="247675" y="96436"/>
                </a:lnTo>
                <a:lnTo>
                  <a:pt x="248614" y="87648"/>
                </a:lnTo>
                <a:lnTo>
                  <a:pt x="248239" y="78623"/>
                </a:lnTo>
                <a:lnTo>
                  <a:pt x="231058" y="40507"/>
                </a:lnTo>
                <a:lnTo>
                  <a:pt x="198121" y="10289"/>
                </a:lnTo>
                <a:lnTo>
                  <a:pt x="182640" y="0"/>
                </a:lnTo>
                <a:close/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316438" y="5203138"/>
            <a:ext cx="1298575" cy="2247900"/>
          </a:xfrm>
          <a:custGeom>
            <a:avLst/>
            <a:gdLst/>
            <a:ahLst/>
            <a:cxnLst/>
            <a:rect l="l" t="t" r="r" b="b"/>
            <a:pathLst>
              <a:path w="1298575" h="2247900">
                <a:moveTo>
                  <a:pt x="668334" y="1981200"/>
                </a:moveTo>
                <a:lnTo>
                  <a:pt x="369310" y="1981200"/>
                </a:lnTo>
                <a:lnTo>
                  <a:pt x="345785" y="1993900"/>
                </a:lnTo>
                <a:lnTo>
                  <a:pt x="322922" y="2006600"/>
                </a:lnTo>
                <a:lnTo>
                  <a:pt x="300818" y="2019300"/>
                </a:lnTo>
                <a:lnTo>
                  <a:pt x="279571" y="2044700"/>
                </a:lnTo>
                <a:lnTo>
                  <a:pt x="259276" y="2057400"/>
                </a:lnTo>
                <a:lnTo>
                  <a:pt x="240033" y="2070100"/>
                </a:lnTo>
                <a:lnTo>
                  <a:pt x="221936" y="2082800"/>
                </a:lnTo>
                <a:lnTo>
                  <a:pt x="205085" y="2108200"/>
                </a:lnTo>
                <a:lnTo>
                  <a:pt x="189575" y="2120900"/>
                </a:lnTo>
                <a:lnTo>
                  <a:pt x="175504" y="2146300"/>
                </a:lnTo>
                <a:lnTo>
                  <a:pt x="162970" y="2159000"/>
                </a:lnTo>
                <a:lnTo>
                  <a:pt x="152068" y="2171700"/>
                </a:lnTo>
                <a:lnTo>
                  <a:pt x="130133" y="2209800"/>
                </a:lnTo>
                <a:lnTo>
                  <a:pt x="126514" y="2235200"/>
                </a:lnTo>
                <a:lnTo>
                  <a:pt x="127973" y="2247900"/>
                </a:lnTo>
                <a:lnTo>
                  <a:pt x="175644" y="2247900"/>
                </a:lnTo>
                <a:lnTo>
                  <a:pt x="184780" y="2235200"/>
                </a:lnTo>
                <a:lnTo>
                  <a:pt x="193741" y="2235200"/>
                </a:lnTo>
                <a:lnTo>
                  <a:pt x="202274" y="2222500"/>
                </a:lnTo>
                <a:lnTo>
                  <a:pt x="211010" y="2209800"/>
                </a:lnTo>
                <a:lnTo>
                  <a:pt x="220124" y="2197100"/>
                </a:lnTo>
                <a:lnTo>
                  <a:pt x="229620" y="2197100"/>
                </a:lnTo>
                <a:lnTo>
                  <a:pt x="239499" y="2184400"/>
                </a:lnTo>
                <a:lnTo>
                  <a:pt x="249766" y="2184400"/>
                </a:lnTo>
                <a:lnTo>
                  <a:pt x="260423" y="2171700"/>
                </a:lnTo>
                <a:lnTo>
                  <a:pt x="271472" y="2171700"/>
                </a:lnTo>
                <a:lnTo>
                  <a:pt x="282918" y="2159000"/>
                </a:lnTo>
                <a:lnTo>
                  <a:pt x="294762" y="2159000"/>
                </a:lnTo>
                <a:lnTo>
                  <a:pt x="307007" y="2146300"/>
                </a:lnTo>
                <a:lnTo>
                  <a:pt x="332715" y="2146300"/>
                </a:lnTo>
                <a:lnTo>
                  <a:pt x="346183" y="2133600"/>
                </a:lnTo>
                <a:lnTo>
                  <a:pt x="366044" y="2133600"/>
                </a:lnTo>
                <a:lnTo>
                  <a:pt x="377257" y="2120900"/>
                </a:lnTo>
                <a:lnTo>
                  <a:pt x="389122" y="2120900"/>
                </a:lnTo>
                <a:lnTo>
                  <a:pt x="401487" y="2108200"/>
                </a:lnTo>
                <a:lnTo>
                  <a:pt x="414199" y="2095500"/>
                </a:lnTo>
                <a:lnTo>
                  <a:pt x="427107" y="2082800"/>
                </a:lnTo>
                <a:lnTo>
                  <a:pt x="440059" y="2082800"/>
                </a:lnTo>
                <a:lnTo>
                  <a:pt x="452902" y="2070100"/>
                </a:lnTo>
                <a:lnTo>
                  <a:pt x="465484" y="2057400"/>
                </a:lnTo>
                <a:lnTo>
                  <a:pt x="477654" y="2044700"/>
                </a:lnTo>
                <a:lnTo>
                  <a:pt x="500146" y="2032000"/>
                </a:lnTo>
                <a:lnTo>
                  <a:pt x="510165" y="2019300"/>
                </a:lnTo>
                <a:lnTo>
                  <a:pt x="519162" y="2006600"/>
                </a:lnTo>
                <a:lnTo>
                  <a:pt x="526987" y="2006600"/>
                </a:lnTo>
                <a:lnTo>
                  <a:pt x="533485" y="1993900"/>
                </a:lnTo>
                <a:lnTo>
                  <a:pt x="654428" y="1993900"/>
                </a:lnTo>
                <a:lnTo>
                  <a:pt x="668334" y="1981200"/>
                </a:lnTo>
                <a:close/>
              </a:path>
              <a:path w="1298575" h="2247900">
                <a:moveTo>
                  <a:pt x="1298286" y="1701800"/>
                </a:moveTo>
                <a:lnTo>
                  <a:pt x="684141" y="1701800"/>
                </a:lnTo>
                <a:lnTo>
                  <a:pt x="682216" y="1727200"/>
                </a:lnTo>
                <a:lnTo>
                  <a:pt x="681076" y="1739900"/>
                </a:lnTo>
                <a:lnTo>
                  <a:pt x="679740" y="1765300"/>
                </a:lnTo>
                <a:lnTo>
                  <a:pt x="678239" y="1778000"/>
                </a:lnTo>
                <a:lnTo>
                  <a:pt x="676604" y="1790700"/>
                </a:lnTo>
                <a:lnTo>
                  <a:pt x="674867" y="1816100"/>
                </a:lnTo>
                <a:lnTo>
                  <a:pt x="673059" y="1828800"/>
                </a:lnTo>
                <a:lnTo>
                  <a:pt x="672038" y="1841500"/>
                </a:lnTo>
                <a:lnTo>
                  <a:pt x="670728" y="1841500"/>
                </a:lnTo>
                <a:lnTo>
                  <a:pt x="668947" y="1854200"/>
                </a:lnTo>
                <a:lnTo>
                  <a:pt x="666515" y="1866900"/>
                </a:lnTo>
                <a:lnTo>
                  <a:pt x="663251" y="1879600"/>
                </a:lnTo>
                <a:lnTo>
                  <a:pt x="658974" y="1892300"/>
                </a:lnTo>
                <a:lnTo>
                  <a:pt x="822277" y="1892300"/>
                </a:lnTo>
                <a:lnTo>
                  <a:pt x="844097" y="1905000"/>
                </a:lnTo>
                <a:lnTo>
                  <a:pt x="870993" y="1905000"/>
                </a:lnTo>
                <a:lnTo>
                  <a:pt x="876405" y="1917700"/>
                </a:lnTo>
                <a:lnTo>
                  <a:pt x="881339" y="1917700"/>
                </a:lnTo>
                <a:lnTo>
                  <a:pt x="885997" y="1930400"/>
                </a:lnTo>
                <a:lnTo>
                  <a:pt x="890578" y="1930400"/>
                </a:lnTo>
                <a:lnTo>
                  <a:pt x="895285" y="1943100"/>
                </a:lnTo>
                <a:lnTo>
                  <a:pt x="900317" y="1943100"/>
                </a:lnTo>
                <a:lnTo>
                  <a:pt x="905876" y="1955800"/>
                </a:lnTo>
                <a:lnTo>
                  <a:pt x="912162" y="1955800"/>
                </a:lnTo>
                <a:lnTo>
                  <a:pt x="919376" y="1968500"/>
                </a:lnTo>
                <a:lnTo>
                  <a:pt x="927719" y="1981200"/>
                </a:lnTo>
                <a:lnTo>
                  <a:pt x="937391" y="1981200"/>
                </a:lnTo>
                <a:lnTo>
                  <a:pt x="948594" y="1993900"/>
                </a:lnTo>
                <a:lnTo>
                  <a:pt x="961529" y="2006600"/>
                </a:lnTo>
                <a:lnTo>
                  <a:pt x="976396" y="2019300"/>
                </a:lnTo>
                <a:lnTo>
                  <a:pt x="993396" y="2032000"/>
                </a:lnTo>
                <a:lnTo>
                  <a:pt x="1012729" y="2044700"/>
                </a:lnTo>
                <a:lnTo>
                  <a:pt x="1044466" y="2057400"/>
                </a:lnTo>
                <a:lnTo>
                  <a:pt x="1073004" y="2070100"/>
                </a:lnTo>
                <a:lnTo>
                  <a:pt x="1098482" y="2082800"/>
                </a:lnTo>
                <a:lnTo>
                  <a:pt x="1194877" y="2082800"/>
                </a:lnTo>
                <a:lnTo>
                  <a:pt x="1213030" y="2044700"/>
                </a:lnTo>
                <a:lnTo>
                  <a:pt x="1216555" y="2019300"/>
                </a:lnTo>
                <a:lnTo>
                  <a:pt x="1216162" y="1993900"/>
                </a:lnTo>
                <a:lnTo>
                  <a:pt x="1214516" y="1968500"/>
                </a:lnTo>
                <a:lnTo>
                  <a:pt x="1211758" y="1930400"/>
                </a:lnTo>
                <a:lnTo>
                  <a:pt x="1208027" y="1905000"/>
                </a:lnTo>
                <a:lnTo>
                  <a:pt x="1203461" y="1866900"/>
                </a:lnTo>
                <a:lnTo>
                  <a:pt x="1198200" y="1816100"/>
                </a:lnTo>
                <a:lnTo>
                  <a:pt x="1219282" y="1816100"/>
                </a:lnTo>
                <a:lnTo>
                  <a:pt x="1238111" y="1803400"/>
                </a:lnTo>
                <a:lnTo>
                  <a:pt x="1254818" y="1790700"/>
                </a:lnTo>
                <a:lnTo>
                  <a:pt x="1269535" y="1778000"/>
                </a:lnTo>
                <a:lnTo>
                  <a:pt x="1282392" y="1752600"/>
                </a:lnTo>
                <a:lnTo>
                  <a:pt x="1293520" y="1714500"/>
                </a:lnTo>
                <a:lnTo>
                  <a:pt x="1298286" y="1701800"/>
                </a:lnTo>
                <a:close/>
              </a:path>
              <a:path w="1298575" h="2247900">
                <a:moveTo>
                  <a:pt x="765763" y="1892300"/>
                </a:moveTo>
                <a:lnTo>
                  <a:pt x="653505" y="1892300"/>
                </a:lnTo>
                <a:lnTo>
                  <a:pt x="646662" y="1905000"/>
                </a:lnTo>
                <a:lnTo>
                  <a:pt x="638265" y="1917700"/>
                </a:lnTo>
                <a:lnTo>
                  <a:pt x="628133" y="1917700"/>
                </a:lnTo>
                <a:lnTo>
                  <a:pt x="616085" y="1930400"/>
                </a:lnTo>
                <a:lnTo>
                  <a:pt x="601942" y="1943100"/>
                </a:lnTo>
                <a:lnTo>
                  <a:pt x="566645" y="1943100"/>
                </a:lnTo>
                <a:lnTo>
                  <a:pt x="545130" y="1955800"/>
                </a:lnTo>
                <a:lnTo>
                  <a:pt x="442885" y="1955800"/>
                </a:lnTo>
                <a:lnTo>
                  <a:pt x="393399" y="1981200"/>
                </a:lnTo>
                <a:lnTo>
                  <a:pt x="691576" y="1981200"/>
                </a:lnTo>
                <a:lnTo>
                  <a:pt x="701942" y="1968500"/>
                </a:lnTo>
                <a:lnTo>
                  <a:pt x="710861" y="1968500"/>
                </a:lnTo>
                <a:lnTo>
                  <a:pt x="718788" y="1955800"/>
                </a:lnTo>
                <a:lnTo>
                  <a:pt x="726179" y="1943100"/>
                </a:lnTo>
                <a:lnTo>
                  <a:pt x="733490" y="1930400"/>
                </a:lnTo>
                <a:lnTo>
                  <a:pt x="741177" y="1917700"/>
                </a:lnTo>
                <a:lnTo>
                  <a:pt x="749696" y="1905000"/>
                </a:lnTo>
                <a:lnTo>
                  <a:pt x="760266" y="1905000"/>
                </a:lnTo>
                <a:lnTo>
                  <a:pt x="765763" y="1892300"/>
                </a:lnTo>
                <a:close/>
              </a:path>
              <a:path w="1298575" h="2247900">
                <a:moveTo>
                  <a:pt x="572388" y="1727200"/>
                </a:moveTo>
                <a:lnTo>
                  <a:pt x="445753" y="1727200"/>
                </a:lnTo>
                <a:lnTo>
                  <a:pt x="454913" y="1739900"/>
                </a:lnTo>
                <a:lnTo>
                  <a:pt x="551293" y="1739900"/>
                </a:lnTo>
                <a:lnTo>
                  <a:pt x="572388" y="1727200"/>
                </a:lnTo>
                <a:close/>
              </a:path>
              <a:path w="1298575" h="2247900">
                <a:moveTo>
                  <a:pt x="1212886" y="25400"/>
                </a:moveTo>
                <a:lnTo>
                  <a:pt x="972814" y="25400"/>
                </a:lnTo>
                <a:lnTo>
                  <a:pt x="959607" y="38100"/>
                </a:lnTo>
                <a:lnTo>
                  <a:pt x="933512" y="63500"/>
                </a:lnTo>
                <a:lnTo>
                  <a:pt x="920377" y="63500"/>
                </a:lnTo>
                <a:lnTo>
                  <a:pt x="907019" y="76200"/>
                </a:lnTo>
                <a:lnTo>
                  <a:pt x="893316" y="101600"/>
                </a:lnTo>
                <a:lnTo>
                  <a:pt x="879144" y="114300"/>
                </a:lnTo>
                <a:lnTo>
                  <a:pt x="850028" y="139700"/>
                </a:lnTo>
                <a:lnTo>
                  <a:pt x="815754" y="177800"/>
                </a:lnTo>
                <a:lnTo>
                  <a:pt x="794071" y="215900"/>
                </a:lnTo>
                <a:lnTo>
                  <a:pt x="786240" y="241300"/>
                </a:lnTo>
                <a:lnTo>
                  <a:pt x="784227" y="241300"/>
                </a:lnTo>
                <a:lnTo>
                  <a:pt x="783447" y="254000"/>
                </a:lnTo>
                <a:lnTo>
                  <a:pt x="783871" y="266700"/>
                </a:lnTo>
                <a:lnTo>
                  <a:pt x="785471" y="279400"/>
                </a:lnTo>
                <a:lnTo>
                  <a:pt x="788220" y="292100"/>
                </a:lnTo>
                <a:lnTo>
                  <a:pt x="792089" y="304800"/>
                </a:lnTo>
                <a:lnTo>
                  <a:pt x="797051" y="330200"/>
                </a:lnTo>
                <a:lnTo>
                  <a:pt x="803078" y="342900"/>
                </a:lnTo>
                <a:lnTo>
                  <a:pt x="810142" y="368300"/>
                </a:lnTo>
                <a:lnTo>
                  <a:pt x="818216" y="381000"/>
                </a:lnTo>
                <a:lnTo>
                  <a:pt x="827271" y="406400"/>
                </a:lnTo>
                <a:lnTo>
                  <a:pt x="830855" y="419100"/>
                </a:lnTo>
                <a:lnTo>
                  <a:pt x="838553" y="419100"/>
                </a:lnTo>
                <a:lnTo>
                  <a:pt x="848265" y="431800"/>
                </a:lnTo>
                <a:lnTo>
                  <a:pt x="859627" y="431800"/>
                </a:lnTo>
                <a:lnTo>
                  <a:pt x="872279" y="444500"/>
                </a:lnTo>
                <a:lnTo>
                  <a:pt x="885859" y="444500"/>
                </a:lnTo>
                <a:lnTo>
                  <a:pt x="900005" y="457200"/>
                </a:lnTo>
                <a:lnTo>
                  <a:pt x="942224" y="457200"/>
                </a:lnTo>
                <a:lnTo>
                  <a:pt x="955018" y="469900"/>
                </a:lnTo>
                <a:lnTo>
                  <a:pt x="996679" y="469900"/>
                </a:lnTo>
                <a:lnTo>
                  <a:pt x="1008396" y="482600"/>
                </a:lnTo>
                <a:lnTo>
                  <a:pt x="1020772" y="482600"/>
                </a:lnTo>
                <a:lnTo>
                  <a:pt x="1046197" y="508000"/>
                </a:lnTo>
                <a:lnTo>
                  <a:pt x="1058596" y="520700"/>
                </a:lnTo>
                <a:lnTo>
                  <a:pt x="1070352" y="533400"/>
                </a:lnTo>
                <a:lnTo>
                  <a:pt x="1081141" y="533400"/>
                </a:lnTo>
                <a:lnTo>
                  <a:pt x="1090637" y="546100"/>
                </a:lnTo>
                <a:lnTo>
                  <a:pt x="1098516" y="558800"/>
                </a:lnTo>
                <a:lnTo>
                  <a:pt x="1104451" y="558800"/>
                </a:lnTo>
                <a:lnTo>
                  <a:pt x="1108119" y="571500"/>
                </a:lnTo>
                <a:lnTo>
                  <a:pt x="1110338" y="571500"/>
                </a:lnTo>
                <a:lnTo>
                  <a:pt x="1110717" y="584200"/>
                </a:lnTo>
                <a:lnTo>
                  <a:pt x="1110602" y="596900"/>
                </a:lnTo>
                <a:lnTo>
                  <a:pt x="1109986" y="609600"/>
                </a:lnTo>
                <a:lnTo>
                  <a:pt x="1108863" y="622300"/>
                </a:lnTo>
                <a:lnTo>
                  <a:pt x="1107228" y="635000"/>
                </a:lnTo>
                <a:lnTo>
                  <a:pt x="1105075" y="660400"/>
                </a:lnTo>
                <a:lnTo>
                  <a:pt x="1102397" y="673100"/>
                </a:lnTo>
                <a:lnTo>
                  <a:pt x="1099189" y="698500"/>
                </a:lnTo>
                <a:lnTo>
                  <a:pt x="1095444" y="711200"/>
                </a:lnTo>
                <a:lnTo>
                  <a:pt x="1091158" y="736600"/>
                </a:lnTo>
                <a:lnTo>
                  <a:pt x="1086323" y="749300"/>
                </a:lnTo>
                <a:lnTo>
                  <a:pt x="1080935" y="774700"/>
                </a:lnTo>
                <a:lnTo>
                  <a:pt x="1074986" y="800100"/>
                </a:lnTo>
                <a:lnTo>
                  <a:pt x="1068472" y="812800"/>
                </a:lnTo>
                <a:lnTo>
                  <a:pt x="1061386" y="838200"/>
                </a:lnTo>
                <a:lnTo>
                  <a:pt x="1053723" y="863600"/>
                </a:lnTo>
                <a:lnTo>
                  <a:pt x="1045476" y="876300"/>
                </a:lnTo>
                <a:lnTo>
                  <a:pt x="1036640" y="889000"/>
                </a:lnTo>
                <a:lnTo>
                  <a:pt x="1028746" y="914400"/>
                </a:lnTo>
                <a:lnTo>
                  <a:pt x="999989" y="965200"/>
                </a:lnTo>
                <a:lnTo>
                  <a:pt x="980706" y="1003300"/>
                </a:lnTo>
                <a:lnTo>
                  <a:pt x="962654" y="1041400"/>
                </a:lnTo>
                <a:lnTo>
                  <a:pt x="956798" y="1054100"/>
                </a:lnTo>
                <a:lnTo>
                  <a:pt x="950981" y="1054100"/>
                </a:lnTo>
                <a:lnTo>
                  <a:pt x="939373" y="1079500"/>
                </a:lnTo>
                <a:lnTo>
                  <a:pt x="927635" y="1079500"/>
                </a:lnTo>
                <a:lnTo>
                  <a:pt x="921657" y="1092200"/>
                </a:lnTo>
                <a:lnTo>
                  <a:pt x="895353" y="1092200"/>
                </a:lnTo>
                <a:lnTo>
                  <a:pt x="887355" y="1104900"/>
                </a:lnTo>
                <a:lnTo>
                  <a:pt x="781141" y="1104900"/>
                </a:lnTo>
                <a:lnTo>
                  <a:pt x="768336" y="1117600"/>
                </a:lnTo>
                <a:lnTo>
                  <a:pt x="757094" y="1130300"/>
                </a:lnTo>
                <a:lnTo>
                  <a:pt x="747441" y="1130300"/>
                </a:lnTo>
                <a:lnTo>
                  <a:pt x="739404" y="1143000"/>
                </a:lnTo>
                <a:lnTo>
                  <a:pt x="733008" y="1143000"/>
                </a:lnTo>
                <a:lnTo>
                  <a:pt x="728281" y="1155700"/>
                </a:lnTo>
                <a:lnTo>
                  <a:pt x="725249" y="1155700"/>
                </a:lnTo>
                <a:lnTo>
                  <a:pt x="723938" y="1168400"/>
                </a:lnTo>
                <a:lnTo>
                  <a:pt x="730594" y="1206500"/>
                </a:lnTo>
                <a:lnTo>
                  <a:pt x="753690" y="1244600"/>
                </a:lnTo>
                <a:lnTo>
                  <a:pt x="765165" y="1270000"/>
                </a:lnTo>
                <a:lnTo>
                  <a:pt x="778572" y="1282700"/>
                </a:lnTo>
                <a:lnTo>
                  <a:pt x="793937" y="1308100"/>
                </a:lnTo>
                <a:lnTo>
                  <a:pt x="811287" y="1333500"/>
                </a:lnTo>
                <a:lnTo>
                  <a:pt x="830649" y="1371600"/>
                </a:lnTo>
                <a:lnTo>
                  <a:pt x="825571" y="1371600"/>
                </a:lnTo>
                <a:lnTo>
                  <a:pt x="819530" y="1384300"/>
                </a:lnTo>
                <a:lnTo>
                  <a:pt x="812613" y="1384300"/>
                </a:lnTo>
                <a:lnTo>
                  <a:pt x="804912" y="1397000"/>
                </a:lnTo>
                <a:lnTo>
                  <a:pt x="796514" y="1397000"/>
                </a:lnTo>
                <a:lnTo>
                  <a:pt x="787508" y="1409700"/>
                </a:lnTo>
                <a:lnTo>
                  <a:pt x="777985" y="1422400"/>
                </a:lnTo>
                <a:lnTo>
                  <a:pt x="768033" y="1422400"/>
                </a:lnTo>
                <a:lnTo>
                  <a:pt x="757742" y="1435100"/>
                </a:lnTo>
                <a:lnTo>
                  <a:pt x="747200" y="1447800"/>
                </a:lnTo>
                <a:lnTo>
                  <a:pt x="736497" y="1447800"/>
                </a:lnTo>
                <a:lnTo>
                  <a:pt x="714965" y="1473200"/>
                </a:lnTo>
                <a:lnTo>
                  <a:pt x="704314" y="1473200"/>
                </a:lnTo>
                <a:lnTo>
                  <a:pt x="693859" y="1485900"/>
                </a:lnTo>
                <a:lnTo>
                  <a:pt x="683688" y="1498600"/>
                </a:lnTo>
                <a:lnTo>
                  <a:pt x="673892" y="1511300"/>
                </a:lnTo>
                <a:lnTo>
                  <a:pt x="664559" y="1524000"/>
                </a:lnTo>
                <a:lnTo>
                  <a:pt x="655779" y="1536700"/>
                </a:lnTo>
                <a:lnTo>
                  <a:pt x="646011" y="1549400"/>
                </a:lnTo>
                <a:lnTo>
                  <a:pt x="637099" y="1562100"/>
                </a:lnTo>
                <a:lnTo>
                  <a:pt x="628833" y="1574800"/>
                </a:lnTo>
                <a:lnTo>
                  <a:pt x="621005" y="1574800"/>
                </a:lnTo>
                <a:lnTo>
                  <a:pt x="613406" y="1587500"/>
                </a:lnTo>
                <a:lnTo>
                  <a:pt x="85301" y="1587500"/>
                </a:lnTo>
                <a:lnTo>
                  <a:pt x="81147" y="1600200"/>
                </a:lnTo>
                <a:lnTo>
                  <a:pt x="78460" y="1612900"/>
                </a:lnTo>
                <a:lnTo>
                  <a:pt x="77747" y="1625600"/>
                </a:lnTo>
                <a:lnTo>
                  <a:pt x="79509" y="1625600"/>
                </a:lnTo>
                <a:lnTo>
                  <a:pt x="84250" y="1638300"/>
                </a:lnTo>
                <a:lnTo>
                  <a:pt x="170283" y="1638300"/>
                </a:lnTo>
                <a:lnTo>
                  <a:pt x="170530" y="1651000"/>
                </a:lnTo>
                <a:lnTo>
                  <a:pt x="171209" y="1651000"/>
                </a:lnTo>
                <a:lnTo>
                  <a:pt x="172539" y="1663700"/>
                </a:lnTo>
                <a:lnTo>
                  <a:pt x="382187" y="1663700"/>
                </a:lnTo>
                <a:lnTo>
                  <a:pt x="392793" y="1676400"/>
                </a:lnTo>
                <a:lnTo>
                  <a:pt x="402514" y="1689100"/>
                </a:lnTo>
                <a:lnTo>
                  <a:pt x="411575" y="1701800"/>
                </a:lnTo>
                <a:lnTo>
                  <a:pt x="420203" y="1714500"/>
                </a:lnTo>
                <a:lnTo>
                  <a:pt x="428624" y="1714500"/>
                </a:lnTo>
                <a:lnTo>
                  <a:pt x="437065" y="1727200"/>
                </a:lnTo>
                <a:lnTo>
                  <a:pt x="622337" y="1727200"/>
                </a:lnTo>
                <a:lnTo>
                  <a:pt x="651644" y="1714500"/>
                </a:lnTo>
                <a:lnTo>
                  <a:pt x="684141" y="1701800"/>
                </a:lnTo>
                <a:lnTo>
                  <a:pt x="1298286" y="1701800"/>
                </a:lnTo>
                <a:lnTo>
                  <a:pt x="1303052" y="1689100"/>
                </a:lnTo>
                <a:lnTo>
                  <a:pt x="1311117" y="1651000"/>
                </a:lnTo>
                <a:lnTo>
                  <a:pt x="1317847" y="1612900"/>
                </a:lnTo>
                <a:lnTo>
                  <a:pt x="1323373" y="1562100"/>
                </a:lnTo>
                <a:lnTo>
                  <a:pt x="1327826" y="1524000"/>
                </a:lnTo>
                <a:lnTo>
                  <a:pt x="1331337" y="1485900"/>
                </a:lnTo>
                <a:lnTo>
                  <a:pt x="1336060" y="1397000"/>
                </a:lnTo>
                <a:lnTo>
                  <a:pt x="1337533" y="1358900"/>
                </a:lnTo>
                <a:lnTo>
                  <a:pt x="1338589" y="1320800"/>
                </a:lnTo>
                <a:lnTo>
                  <a:pt x="1339360" y="1295400"/>
                </a:lnTo>
                <a:lnTo>
                  <a:pt x="1339975" y="1257300"/>
                </a:lnTo>
                <a:lnTo>
                  <a:pt x="1340566" y="1244600"/>
                </a:lnTo>
                <a:lnTo>
                  <a:pt x="1341265" y="1219200"/>
                </a:lnTo>
                <a:lnTo>
                  <a:pt x="1341711" y="1206500"/>
                </a:lnTo>
                <a:lnTo>
                  <a:pt x="1341505" y="1181100"/>
                </a:lnTo>
                <a:lnTo>
                  <a:pt x="1340711" y="1168400"/>
                </a:lnTo>
                <a:lnTo>
                  <a:pt x="1339392" y="1143000"/>
                </a:lnTo>
                <a:lnTo>
                  <a:pt x="1337613" y="1117600"/>
                </a:lnTo>
                <a:lnTo>
                  <a:pt x="1335437" y="1104900"/>
                </a:lnTo>
                <a:lnTo>
                  <a:pt x="1332926" y="1079500"/>
                </a:lnTo>
                <a:lnTo>
                  <a:pt x="1330146" y="1054100"/>
                </a:lnTo>
                <a:lnTo>
                  <a:pt x="1327159" y="1041400"/>
                </a:lnTo>
                <a:lnTo>
                  <a:pt x="1324030" y="1016000"/>
                </a:lnTo>
                <a:lnTo>
                  <a:pt x="1320821" y="990600"/>
                </a:lnTo>
                <a:lnTo>
                  <a:pt x="1317596" y="977900"/>
                </a:lnTo>
                <a:lnTo>
                  <a:pt x="1308463" y="914400"/>
                </a:lnTo>
                <a:lnTo>
                  <a:pt x="1301477" y="876300"/>
                </a:lnTo>
                <a:lnTo>
                  <a:pt x="1298860" y="850900"/>
                </a:lnTo>
                <a:lnTo>
                  <a:pt x="1298920" y="838200"/>
                </a:lnTo>
                <a:lnTo>
                  <a:pt x="1300597" y="825500"/>
                </a:lnTo>
                <a:lnTo>
                  <a:pt x="1303759" y="812800"/>
                </a:lnTo>
                <a:lnTo>
                  <a:pt x="1308277" y="800100"/>
                </a:lnTo>
                <a:lnTo>
                  <a:pt x="1314019" y="774700"/>
                </a:lnTo>
                <a:lnTo>
                  <a:pt x="1320853" y="762000"/>
                </a:lnTo>
                <a:lnTo>
                  <a:pt x="1328648" y="736600"/>
                </a:lnTo>
                <a:lnTo>
                  <a:pt x="1337274" y="711200"/>
                </a:lnTo>
                <a:lnTo>
                  <a:pt x="1346599" y="685800"/>
                </a:lnTo>
                <a:lnTo>
                  <a:pt x="1366823" y="635000"/>
                </a:lnTo>
                <a:lnTo>
                  <a:pt x="1377459" y="609600"/>
                </a:lnTo>
                <a:lnTo>
                  <a:pt x="1399125" y="558800"/>
                </a:lnTo>
                <a:lnTo>
                  <a:pt x="1409892" y="520700"/>
                </a:lnTo>
                <a:lnTo>
                  <a:pt x="1420440" y="495300"/>
                </a:lnTo>
                <a:lnTo>
                  <a:pt x="1430639" y="457200"/>
                </a:lnTo>
                <a:lnTo>
                  <a:pt x="1440357" y="431800"/>
                </a:lnTo>
                <a:lnTo>
                  <a:pt x="1449463" y="393700"/>
                </a:lnTo>
                <a:lnTo>
                  <a:pt x="1457826" y="368300"/>
                </a:lnTo>
                <a:lnTo>
                  <a:pt x="1464249" y="330200"/>
                </a:lnTo>
                <a:lnTo>
                  <a:pt x="1467716" y="304800"/>
                </a:lnTo>
                <a:lnTo>
                  <a:pt x="1468368" y="279400"/>
                </a:lnTo>
                <a:lnTo>
                  <a:pt x="1466350" y="254000"/>
                </a:lnTo>
                <a:lnTo>
                  <a:pt x="1454874" y="203200"/>
                </a:lnTo>
                <a:lnTo>
                  <a:pt x="1434432" y="165100"/>
                </a:lnTo>
                <a:lnTo>
                  <a:pt x="1421206" y="152400"/>
                </a:lnTo>
                <a:lnTo>
                  <a:pt x="1406169" y="127000"/>
                </a:lnTo>
                <a:lnTo>
                  <a:pt x="1371229" y="101600"/>
                </a:lnTo>
                <a:lnTo>
                  <a:pt x="1330756" y="76200"/>
                </a:lnTo>
                <a:lnTo>
                  <a:pt x="1285897" y="50800"/>
                </a:lnTo>
                <a:lnTo>
                  <a:pt x="1262180" y="50800"/>
                </a:lnTo>
                <a:lnTo>
                  <a:pt x="1237795" y="38100"/>
                </a:lnTo>
                <a:lnTo>
                  <a:pt x="1212886" y="25400"/>
                </a:lnTo>
                <a:close/>
              </a:path>
              <a:path w="1298575" h="2247900">
                <a:moveTo>
                  <a:pt x="348743" y="1663700"/>
                </a:moveTo>
                <a:lnTo>
                  <a:pt x="174739" y="1663700"/>
                </a:lnTo>
                <a:lnTo>
                  <a:pt x="178029" y="1676400"/>
                </a:lnTo>
                <a:lnTo>
                  <a:pt x="319017" y="1676400"/>
                </a:lnTo>
                <a:lnTo>
                  <a:pt x="348743" y="1663700"/>
                </a:lnTo>
                <a:close/>
              </a:path>
              <a:path w="1298575" h="2247900">
                <a:moveTo>
                  <a:pt x="504069" y="1574800"/>
                </a:moveTo>
                <a:lnTo>
                  <a:pt x="53886" y="1574800"/>
                </a:lnTo>
                <a:lnTo>
                  <a:pt x="68715" y="1587500"/>
                </a:lnTo>
                <a:lnTo>
                  <a:pt x="535796" y="1587500"/>
                </a:lnTo>
                <a:lnTo>
                  <a:pt x="504069" y="1574800"/>
                </a:lnTo>
                <a:close/>
              </a:path>
              <a:path w="1298575" h="2247900">
                <a:moveTo>
                  <a:pt x="474480" y="1562100"/>
                </a:moveTo>
                <a:lnTo>
                  <a:pt x="20071" y="1562100"/>
                </a:lnTo>
                <a:lnTo>
                  <a:pt x="29552" y="1574800"/>
                </a:lnTo>
                <a:lnTo>
                  <a:pt x="489898" y="1574800"/>
                </a:lnTo>
                <a:lnTo>
                  <a:pt x="474480" y="1562100"/>
                </a:lnTo>
                <a:close/>
              </a:path>
              <a:path w="1298575" h="2247900">
                <a:moveTo>
                  <a:pt x="440314" y="1549400"/>
                </a:moveTo>
                <a:lnTo>
                  <a:pt x="2513" y="1549400"/>
                </a:lnTo>
                <a:lnTo>
                  <a:pt x="6539" y="1562100"/>
                </a:lnTo>
                <a:lnTo>
                  <a:pt x="457917" y="1562100"/>
                </a:lnTo>
                <a:lnTo>
                  <a:pt x="440314" y="1549400"/>
                </a:lnTo>
                <a:close/>
              </a:path>
              <a:path w="1298575" h="2247900">
                <a:moveTo>
                  <a:pt x="382289" y="1524000"/>
                </a:moveTo>
                <a:lnTo>
                  <a:pt x="26591" y="1524000"/>
                </a:lnTo>
                <a:lnTo>
                  <a:pt x="17468" y="1536700"/>
                </a:lnTo>
                <a:lnTo>
                  <a:pt x="1537" y="1536700"/>
                </a:lnTo>
                <a:lnTo>
                  <a:pt x="0" y="1549400"/>
                </a:lnTo>
                <a:lnTo>
                  <a:pt x="421772" y="1549400"/>
                </a:lnTo>
                <a:lnTo>
                  <a:pt x="402396" y="1536700"/>
                </a:lnTo>
                <a:lnTo>
                  <a:pt x="382289" y="1524000"/>
                </a:lnTo>
                <a:close/>
              </a:path>
              <a:path w="1298575" h="2247900">
                <a:moveTo>
                  <a:pt x="318612" y="1498600"/>
                </a:moveTo>
                <a:lnTo>
                  <a:pt x="82474" y="1498600"/>
                </a:lnTo>
                <a:lnTo>
                  <a:pt x="65571" y="1511300"/>
                </a:lnTo>
                <a:lnTo>
                  <a:pt x="50631" y="1511300"/>
                </a:lnTo>
                <a:lnTo>
                  <a:pt x="37642" y="1524000"/>
                </a:lnTo>
                <a:lnTo>
                  <a:pt x="361553" y="1524000"/>
                </a:lnTo>
                <a:lnTo>
                  <a:pt x="340293" y="1511300"/>
                </a:lnTo>
                <a:lnTo>
                  <a:pt x="318612" y="1498600"/>
                </a:lnTo>
                <a:close/>
              </a:path>
              <a:path w="1298575" h="2247900">
                <a:moveTo>
                  <a:pt x="274399" y="1485900"/>
                </a:moveTo>
                <a:lnTo>
                  <a:pt x="121565" y="1485900"/>
                </a:lnTo>
                <a:lnTo>
                  <a:pt x="101352" y="1498600"/>
                </a:lnTo>
                <a:lnTo>
                  <a:pt x="296613" y="1498600"/>
                </a:lnTo>
                <a:lnTo>
                  <a:pt x="274399" y="1485900"/>
                </a:lnTo>
                <a:close/>
              </a:path>
              <a:path w="1298575" h="2247900">
                <a:moveTo>
                  <a:pt x="1163017" y="12700"/>
                </a:moveTo>
                <a:lnTo>
                  <a:pt x="1000161" y="12700"/>
                </a:lnTo>
                <a:lnTo>
                  <a:pt x="986291" y="25400"/>
                </a:lnTo>
                <a:lnTo>
                  <a:pt x="1187595" y="25400"/>
                </a:lnTo>
                <a:lnTo>
                  <a:pt x="1163017" y="12700"/>
                </a:lnTo>
                <a:close/>
              </a:path>
              <a:path w="1298575" h="2247900">
                <a:moveTo>
                  <a:pt x="1118613" y="0"/>
                </a:moveTo>
                <a:lnTo>
                  <a:pt x="1029574" y="0"/>
                </a:lnTo>
                <a:lnTo>
                  <a:pt x="1014547" y="12700"/>
                </a:lnTo>
                <a:lnTo>
                  <a:pt x="1140064" y="12700"/>
                </a:lnTo>
                <a:lnTo>
                  <a:pt x="1118613" y="0"/>
                </a:lnTo>
                <a:close/>
              </a:path>
            </a:pathLst>
          </a:custGeom>
          <a:solidFill>
            <a:srgbClr val="D0737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316438" y="5199202"/>
            <a:ext cx="1468755" cy="2252345"/>
          </a:xfrm>
          <a:custGeom>
            <a:avLst/>
            <a:gdLst/>
            <a:ahLst/>
            <a:cxnLst/>
            <a:rect l="l" t="t" r="r" b="b"/>
            <a:pathLst>
              <a:path w="1468754" h="2252345">
                <a:moveTo>
                  <a:pt x="827271" y="406018"/>
                </a:moveTo>
                <a:lnTo>
                  <a:pt x="810142" y="359957"/>
                </a:lnTo>
                <a:lnTo>
                  <a:pt x="797051" y="322384"/>
                </a:lnTo>
                <a:lnTo>
                  <a:pt x="785471" y="278254"/>
                </a:lnTo>
                <a:lnTo>
                  <a:pt x="783447" y="254530"/>
                </a:lnTo>
                <a:lnTo>
                  <a:pt x="784227" y="243745"/>
                </a:lnTo>
                <a:lnTo>
                  <a:pt x="799946" y="202870"/>
                </a:lnTo>
                <a:lnTo>
                  <a:pt x="825743" y="168694"/>
                </a:lnTo>
                <a:lnTo>
                  <a:pt x="864380" y="125183"/>
                </a:lnTo>
                <a:lnTo>
                  <a:pt x="893316" y="93888"/>
                </a:lnTo>
                <a:lnTo>
                  <a:pt x="920377" y="66852"/>
                </a:lnTo>
                <a:lnTo>
                  <a:pt x="959607" y="34566"/>
                </a:lnTo>
                <a:lnTo>
                  <a:pt x="1000161" y="12582"/>
                </a:lnTo>
                <a:lnTo>
                  <a:pt x="1045363" y="1328"/>
                </a:lnTo>
                <a:lnTo>
                  <a:pt x="1079723" y="0"/>
                </a:lnTo>
                <a:lnTo>
                  <a:pt x="1098540" y="1235"/>
                </a:lnTo>
                <a:lnTo>
                  <a:pt x="1140064" y="7585"/>
                </a:lnTo>
                <a:lnTo>
                  <a:pt x="1187595" y="19214"/>
                </a:lnTo>
                <a:lnTo>
                  <a:pt x="1237795" y="34580"/>
                </a:lnTo>
                <a:lnTo>
                  <a:pt x="1285897" y="52490"/>
                </a:lnTo>
                <a:lnTo>
                  <a:pt x="1330756" y="73578"/>
                </a:lnTo>
                <a:lnTo>
                  <a:pt x="1371229" y="98482"/>
                </a:lnTo>
                <a:lnTo>
                  <a:pt x="1406169" y="127836"/>
                </a:lnTo>
                <a:lnTo>
                  <a:pt x="1434432" y="162277"/>
                </a:lnTo>
                <a:lnTo>
                  <a:pt x="1454874" y="202440"/>
                </a:lnTo>
                <a:lnTo>
                  <a:pt x="1466350" y="248962"/>
                </a:lnTo>
                <a:lnTo>
                  <a:pt x="1468368" y="274806"/>
                </a:lnTo>
                <a:lnTo>
                  <a:pt x="1467716" y="302479"/>
                </a:lnTo>
                <a:lnTo>
                  <a:pt x="1457826" y="363626"/>
                </a:lnTo>
                <a:lnTo>
                  <a:pt x="1440357" y="428204"/>
                </a:lnTo>
                <a:lnTo>
                  <a:pt x="1420440" y="491096"/>
                </a:lnTo>
                <a:lnTo>
                  <a:pt x="1399125" y="551572"/>
                </a:lnTo>
                <a:lnTo>
                  <a:pt x="1377459" y="608899"/>
                </a:lnTo>
                <a:lnTo>
                  <a:pt x="1356493" y="662347"/>
                </a:lnTo>
                <a:lnTo>
                  <a:pt x="1346599" y="687388"/>
                </a:lnTo>
                <a:lnTo>
                  <a:pt x="1337274" y="711184"/>
                </a:lnTo>
                <a:lnTo>
                  <a:pt x="1320853" y="754680"/>
                </a:lnTo>
                <a:lnTo>
                  <a:pt x="1308277" y="792103"/>
                </a:lnTo>
                <a:lnTo>
                  <a:pt x="1298920" y="835252"/>
                </a:lnTo>
                <a:lnTo>
                  <a:pt x="1298860" y="845806"/>
                </a:lnTo>
                <a:lnTo>
                  <a:pt x="1299922" y="856309"/>
                </a:lnTo>
                <a:lnTo>
                  <a:pt x="1305811" y="898114"/>
                </a:lnTo>
                <a:lnTo>
                  <a:pt x="1314419" y="951938"/>
                </a:lnTo>
                <a:lnTo>
                  <a:pt x="1317596" y="971790"/>
                </a:lnTo>
                <a:lnTo>
                  <a:pt x="1324030" y="1013381"/>
                </a:lnTo>
                <a:lnTo>
                  <a:pt x="1330146" y="1056404"/>
                </a:lnTo>
                <a:lnTo>
                  <a:pt x="1335437" y="1099553"/>
                </a:lnTo>
                <a:lnTo>
                  <a:pt x="1339392" y="1141525"/>
                </a:lnTo>
                <a:lnTo>
                  <a:pt x="1341505" y="1181016"/>
                </a:lnTo>
                <a:lnTo>
                  <a:pt x="1341711" y="1199424"/>
                </a:lnTo>
                <a:lnTo>
                  <a:pt x="1341265" y="1216723"/>
                </a:lnTo>
                <a:lnTo>
                  <a:pt x="1340566" y="1236239"/>
                </a:lnTo>
                <a:lnTo>
                  <a:pt x="1339975" y="1260954"/>
                </a:lnTo>
                <a:lnTo>
                  <a:pt x="1338589" y="1323245"/>
                </a:lnTo>
                <a:lnTo>
                  <a:pt x="1336060" y="1398126"/>
                </a:lnTo>
                <a:lnTo>
                  <a:pt x="1334038" y="1438580"/>
                </a:lnTo>
                <a:lnTo>
                  <a:pt x="1331337" y="1480130"/>
                </a:lnTo>
                <a:lnTo>
                  <a:pt x="1327826" y="1522093"/>
                </a:lnTo>
                <a:lnTo>
                  <a:pt x="1323373" y="1563787"/>
                </a:lnTo>
                <a:lnTo>
                  <a:pt x="1317847" y="1604526"/>
                </a:lnTo>
                <a:lnTo>
                  <a:pt x="1311117" y="1643629"/>
                </a:lnTo>
                <a:lnTo>
                  <a:pt x="1293520" y="1714187"/>
                </a:lnTo>
                <a:lnTo>
                  <a:pt x="1269535" y="1769994"/>
                </a:lnTo>
                <a:lnTo>
                  <a:pt x="1238111" y="1805580"/>
                </a:lnTo>
                <a:lnTo>
                  <a:pt x="1198200" y="1815477"/>
                </a:lnTo>
                <a:lnTo>
                  <a:pt x="1203461" y="1858544"/>
                </a:lnTo>
                <a:lnTo>
                  <a:pt x="1208027" y="1897255"/>
                </a:lnTo>
                <a:lnTo>
                  <a:pt x="1214516" y="1962311"/>
                </a:lnTo>
                <a:lnTo>
                  <a:pt x="1216555" y="2012044"/>
                </a:lnTo>
                <a:lnTo>
                  <a:pt x="1215558" y="2031601"/>
                </a:lnTo>
                <a:lnTo>
                  <a:pt x="1202829" y="2071134"/>
                </a:lnTo>
                <a:lnTo>
                  <a:pt x="1157946" y="2085718"/>
                </a:lnTo>
                <a:lnTo>
                  <a:pt x="1140814" y="2083721"/>
                </a:lnTo>
                <a:lnTo>
                  <a:pt x="1098482" y="2074180"/>
                </a:lnTo>
                <a:lnTo>
                  <a:pt x="1044466" y="2058409"/>
                </a:lnTo>
                <a:lnTo>
                  <a:pt x="993396" y="2032047"/>
                </a:lnTo>
                <a:lnTo>
                  <a:pt x="961529" y="2004578"/>
                </a:lnTo>
                <a:lnTo>
                  <a:pt x="927719" y="1974460"/>
                </a:lnTo>
                <a:lnTo>
                  <a:pt x="900317" y="1946251"/>
                </a:lnTo>
                <a:lnTo>
                  <a:pt x="876405" y="1911448"/>
                </a:lnTo>
                <a:lnTo>
                  <a:pt x="870993" y="1902466"/>
                </a:lnTo>
                <a:lnTo>
                  <a:pt x="844097" y="1897713"/>
                </a:lnTo>
                <a:lnTo>
                  <a:pt x="822277" y="1894028"/>
                </a:lnTo>
                <a:lnTo>
                  <a:pt x="804860" y="1891456"/>
                </a:lnTo>
                <a:lnTo>
                  <a:pt x="791173" y="1890043"/>
                </a:lnTo>
                <a:lnTo>
                  <a:pt x="780543" y="1889835"/>
                </a:lnTo>
                <a:lnTo>
                  <a:pt x="772297" y="1890877"/>
                </a:lnTo>
                <a:lnTo>
                  <a:pt x="741177" y="1919693"/>
                </a:lnTo>
                <a:lnTo>
                  <a:pt x="726179" y="1940960"/>
                </a:lnTo>
                <a:lnTo>
                  <a:pt x="718788" y="1950779"/>
                </a:lnTo>
                <a:lnTo>
                  <a:pt x="680867" y="1979975"/>
                </a:lnTo>
                <a:lnTo>
                  <a:pt x="639600" y="1987085"/>
                </a:lnTo>
                <a:lnTo>
                  <a:pt x="594093" y="1988614"/>
                </a:lnTo>
                <a:lnTo>
                  <a:pt x="580086" y="1988605"/>
                </a:lnTo>
                <a:lnTo>
                  <a:pt x="567413" y="1988596"/>
                </a:lnTo>
                <a:lnTo>
                  <a:pt x="556523" y="1988740"/>
                </a:lnTo>
                <a:lnTo>
                  <a:pt x="519162" y="2007019"/>
                </a:lnTo>
                <a:lnTo>
                  <a:pt x="489258" y="2032742"/>
                </a:lnTo>
                <a:lnTo>
                  <a:pt x="477654" y="2042767"/>
                </a:lnTo>
                <a:lnTo>
                  <a:pt x="440059" y="2074482"/>
                </a:lnTo>
                <a:lnTo>
                  <a:pt x="401487" y="2104586"/>
                </a:lnTo>
                <a:lnTo>
                  <a:pt x="366044" y="2127851"/>
                </a:lnTo>
                <a:lnTo>
                  <a:pt x="332715" y="2140064"/>
                </a:lnTo>
                <a:lnTo>
                  <a:pt x="319657" y="2143657"/>
                </a:lnTo>
                <a:lnTo>
                  <a:pt x="282918" y="2157523"/>
                </a:lnTo>
                <a:lnTo>
                  <a:pt x="239499" y="2183381"/>
                </a:lnTo>
                <a:lnTo>
                  <a:pt x="202274" y="2217925"/>
                </a:lnTo>
                <a:lnTo>
                  <a:pt x="193741" y="2226792"/>
                </a:lnTo>
                <a:lnTo>
                  <a:pt x="157856" y="2249607"/>
                </a:lnTo>
                <a:lnTo>
                  <a:pt x="142393" y="2251836"/>
                </a:lnTo>
                <a:lnTo>
                  <a:pt x="136164" y="2250260"/>
                </a:lnTo>
                <a:lnTo>
                  <a:pt x="131274" y="2246738"/>
                </a:lnTo>
                <a:lnTo>
                  <a:pt x="127973" y="2241158"/>
                </a:lnTo>
                <a:lnTo>
                  <a:pt x="126514" y="2233407"/>
                </a:lnTo>
                <a:lnTo>
                  <a:pt x="127151" y="2223370"/>
                </a:lnTo>
                <a:lnTo>
                  <a:pt x="142897" y="2184878"/>
                </a:lnTo>
                <a:lnTo>
                  <a:pt x="175504" y="2137959"/>
                </a:lnTo>
                <a:lnTo>
                  <a:pt x="205085" y="2103933"/>
                </a:lnTo>
                <a:lnTo>
                  <a:pt x="240033" y="2069688"/>
                </a:lnTo>
                <a:lnTo>
                  <a:pt x="279571" y="2036921"/>
                </a:lnTo>
                <a:lnTo>
                  <a:pt x="322922" y="2007328"/>
                </a:lnTo>
                <a:lnTo>
                  <a:pt x="369310" y="1982606"/>
                </a:lnTo>
                <a:lnTo>
                  <a:pt x="417957" y="1964452"/>
                </a:lnTo>
                <a:lnTo>
                  <a:pt x="468086" y="1954562"/>
                </a:lnTo>
                <a:lnTo>
                  <a:pt x="520796" y="1952448"/>
                </a:lnTo>
                <a:lnTo>
                  <a:pt x="545130" y="1950143"/>
                </a:lnTo>
                <a:lnTo>
                  <a:pt x="585522" y="1941548"/>
                </a:lnTo>
                <a:lnTo>
                  <a:pt x="628133" y="1920703"/>
                </a:lnTo>
                <a:lnTo>
                  <a:pt x="658974" y="1883691"/>
                </a:lnTo>
                <a:lnTo>
                  <a:pt x="670728" y="1844003"/>
                </a:lnTo>
                <a:lnTo>
                  <a:pt x="676604" y="1791600"/>
                </a:lnTo>
                <a:lnTo>
                  <a:pt x="681076" y="1742429"/>
                </a:lnTo>
                <a:lnTo>
                  <a:pt x="684141" y="1705019"/>
                </a:lnTo>
                <a:lnTo>
                  <a:pt x="651644" y="1712447"/>
                </a:lnTo>
                <a:lnTo>
                  <a:pt x="622337" y="1719061"/>
                </a:lnTo>
                <a:lnTo>
                  <a:pt x="572388" y="1729713"/>
                </a:lnTo>
                <a:lnTo>
                  <a:pt x="532483" y="1736717"/>
                </a:lnTo>
                <a:lnTo>
                  <a:pt x="487494" y="1739815"/>
                </a:lnTo>
                <a:lnTo>
                  <a:pt x="475557" y="1738743"/>
                </a:lnTo>
                <a:lnTo>
                  <a:pt x="437065" y="1723065"/>
                </a:lnTo>
                <a:lnTo>
                  <a:pt x="402514" y="1687611"/>
                </a:lnTo>
                <a:lnTo>
                  <a:pt x="382187" y="1661820"/>
                </a:lnTo>
                <a:lnTo>
                  <a:pt x="348743" y="1665990"/>
                </a:lnTo>
                <a:lnTo>
                  <a:pt x="292789" y="1672723"/>
                </a:lnTo>
                <a:lnTo>
                  <a:pt x="249953" y="1677094"/>
                </a:lnTo>
                <a:lnTo>
                  <a:pt x="218482" y="1678840"/>
                </a:lnTo>
                <a:lnTo>
                  <a:pt x="206461" y="1678646"/>
                </a:lnTo>
                <a:lnTo>
                  <a:pt x="172539" y="1660482"/>
                </a:lnTo>
                <a:lnTo>
                  <a:pt x="170283" y="1638993"/>
                </a:lnTo>
                <a:lnTo>
                  <a:pt x="143087" y="1637952"/>
                </a:lnTo>
                <a:lnTo>
                  <a:pt x="104687" y="1635307"/>
                </a:lnTo>
                <a:lnTo>
                  <a:pt x="77747" y="1619222"/>
                </a:lnTo>
                <a:lnTo>
                  <a:pt x="78460" y="1611172"/>
                </a:lnTo>
                <a:lnTo>
                  <a:pt x="81147" y="1600900"/>
                </a:lnTo>
                <a:lnTo>
                  <a:pt x="85301" y="1588102"/>
                </a:lnTo>
                <a:lnTo>
                  <a:pt x="68715" y="1581981"/>
                </a:lnTo>
                <a:lnTo>
                  <a:pt x="29552" y="1566758"/>
                </a:lnTo>
                <a:lnTo>
                  <a:pt x="0" y="1543971"/>
                </a:lnTo>
                <a:lnTo>
                  <a:pt x="1537" y="1540327"/>
                </a:lnTo>
                <a:lnTo>
                  <a:pt x="37642" y="1518455"/>
                </a:lnTo>
                <a:lnTo>
                  <a:pt x="82474" y="1499822"/>
                </a:lnTo>
                <a:lnTo>
                  <a:pt x="121565" y="1485475"/>
                </a:lnTo>
                <a:lnTo>
                  <a:pt x="163723" y="1478339"/>
                </a:lnTo>
                <a:lnTo>
                  <a:pt x="185461" y="1477632"/>
                </a:lnTo>
                <a:lnTo>
                  <a:pt x="207501" y="1478594"/>
                </a:lnTo>
                <a:lnTo>
                  <a:pt x="252073" y="1484812"/>
                </a:lnTo>
                <a:lnTo>
                  <a:pt x="296613" y="1495559"/>
                </a:lnTo>
                <a:lnTo>
                  <a:pt x="340293" y="1509407"/>
                </a:lnTo>
                <a:lnTo>
                  <a:pt x="382289" y="1524924"/>
                </a:lnTo>
                <a:lnTo>
                  <a:pt x="421772" y="1540680"/>
                </a:lnTo>
                <a:lnTo>
                  <a:pt x="440314" y="1548201"/>
                </a:lnTo>
                <a:lnTo>
                  <a:pt x="457917" y="1555244"/>
                </a:lnTo>
                <a:lnTo>
                  <a:pt x="474480" y="1561632"/>
                </a:lnTo>
                <a:lnTo>
                  <a:pt x="489898" y="1567186"/>
                </a:lnTo>
                <a:lnTo>
                  <a:pt x="504069" y="1571726"/>
                </a:lnTo>
                <a:lnTo>
                  <a:pt x="520862" y="1576733"/>
                </a:lnTo>
                <a:lnTo>
                  <a:pt x="535796" y="1581200"/>
                </a:lnTo>
                <a:lnTo>
                  <a:pt x="549081" y="1584999"/>
                </a:lnTo>
                <a:lnTo>
                  <a:pt x="560924" y="1588002"/>
                </a:lnTo>
                <a:lnTo>
                  <a:pt x="571534" y="1590083"/>
                </a:lnTo>
                <a:lnTo>
                  <a:pt x="581121" y="1591115"/>
                </a:lnTo>
                <a:lnTo>
                  <a:pt x="589893" y="1590971"/>
                </a:lnTo>
                <a:lnTo>
                  <a:pt x="628833" y="1568158"/>
                </a:lnTo>
                <a:lnTo>
                  <a:pt x="655779" y="1532223"/>
                </a:lnTo>
                <a:lnTo>
                  <a:pt x="664559" y="1519827"/>
                </a:lnTo>
                <a:lnTo>
                  <a:pt x="693859" y="1486077"/>
                </a:lnTo>
                <a:lnTo>
                  <a:pt x="725722" y="1456706"/>
                </a:lnTo>
                <a:lnTo>
                  <a:pt x="757742" y="1430717"/>
                </a:lnTo>
                <a:lnTo>
                  <a:pt x="768033" y="1422634"/>
                </a:lnTo>
                <a:lnTo>
                  <a:pt x="777985" y="1414778"/>
                </a:lnTo>
                <a:lnTo>
                  <a:pt x="812613" y="1384893"/>
                </a:lnTo>
                <a:lnTo>
                  <a:pt x="830649" y="1363063"/>
                </a:lnTo>
                <a:lnTo>
                  <a:pt x="811287" y="1333868"/>
                </a:lnTo>
                <a:lnTo>
                  <a:pt x="793937" y="1307545"/>
                </a:lnTo>
                <a:lnTo>
                  <a:pt x="765165" y="1262729"/>
                </a:lnTo>
                <a:lnTo>
                  <a:pt x="744121" y="1227037"/>
                </a:lnTo>
                <a:lnTo>
                  <a:pt x="726584" y="1187154"/>
                </a:lnTo>
                <a:lnTo>
                  <a:pt x="723938" y="1167369"/>
                </a:lnTo>
                <a:lnTo>
                  <a:pt x="725249" y="1158926"/>
                </a:lnTo>
                <a:lnTo>
                  <a:pt x="757094" y="1123316"/>
                </a:lnTo>
                <a:lnTo>
                  <a:pt x="795483" y="1100137"/>
                </a:lnTo>
                <a:lnTo>
                  <a:pt x="819731" y="1100121"/>
                </a:lnTo>
                <a:lnTo>
                  <a:pt x="839416" y="1100013"/>
                </a:lnTo>
                <a:lnTo>
                  <a:pt x="878505" y="1098204"/>
                </a:lnTo>
                <a:lnTo>
                  <a:pt x="921657" y="1084679"/>
                </a:lnTo>
                <a:lnTo>
                  <a:pt x="950981" y="1057531"/>
                </a:lnTo>
                <a:lnTo>
                  <a:pt x="974584" y="1018326"/>
                </a:lnTo>
                <a:lnTo>
                  <a:pt x="993384" y="981057"/>
                </a:lnTo>
                <a:lnTo>
                  <a:pt x="1006804" y="953300"/>
                </a:lnTo>
                <a:lnTo>
                  <a:pt x="1013852" y="938714"/>
                </a:lnTo>
                <a:lnTo>
                  <a:pt x="1021158" y="923732"/>
                </a:lnTo>
                <a:lnTo>
                  <a:pt x="1028746" y="908408"/>
                </a:lnTo>
                <a:lnTo>
                  <a:pt x="1036640" y="892799"/>
                </a:lnTo>
                <a:lnTo>
                  <a:pt x="1045476" y="874850"/>
                </a:lnTo>
                <a:lnTo>
                  <a:pt x="1061386" y="836126"/>
                </a:lnTo>
                <a:lnTo>
                  <a:pt x="1074986" y="794933"/>
                </a:lnTo>
                <a:lnTo>
                  <a:pt x="1086323" y="752835"/>
                </a:lnTo>
                <a:lnTo>
                  <a:pt x="1095444" y="711392"/>
                </a:lnTo>
                <a:lnTo>
                  <a:pt x="1102397" y="672167"/>
                </a:lnTo>
                <a:lnTo>
                  <a:pt x="1108863" y="620906"/>
                </a:lnTo>
                <a:lnTo>
                  <a:pt x="1110717" y="583421"/>
                </a:lnTo>
                <a:lnTo>
                  <a:pt x="1110338" y="574898"/>
                </a:lnTo>
                <a:lnTo>
                  <a:pt x="1081141" y="535533"/>
                </a:lnTo>
                <a:lnTo>
                  <a:pt x="1046197" y="503946"/>
                </a:lnTo>
                <a:lnTo>
                  <a:pt x="1008396" y="476513"/>
                </a:lnTo>
                <a:lnTo>
                  <a:pt x="966570" y="463902"/>
                </a:lnTo>
                <a:lnTo>
                  <a:pt x="955018" y="462721"/>
                </a:lnTo>
                <a:lnTo>
                  <a:pt x="914356" y="454643"/>
                </a:lnTo>
                <a:lnTo>
                  <a:pt x="872279" y="440091"/>
                </a:lnTo>
                <a:lnTo>
                  <a:pt x="838553" y="419483"/>
                </a:lnTo>
                <a:lnTo>
                  <a:pt x="830855" y="411340"/>
                </a:lnTo>
                <a:lnTo>
                  <a:pt x="827271" y="406018"/>
                </a:lnTo>
                <a:close/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278786" y="5315790"/>
            <a:ext cx="175895" cy="205740"/>
          </a:xfrm>
          <a:custGeom>
            <a:avLst/>
            <a:gdLst/>
            <a:ahLst/>
            <a:cxnLst/>
            <a:rect l="l" t="t" r="r" b="b"/>
            <a:pathLst>
              <a:path w="175895" h="205739">
                <a:moveTo>
                  <a:pt x="90499" y="0"/>
                </a:moveTo>
                <a:lnTo>
                  <a:pt x="47172" y="15157"/>
                </a:lnTo>
                <a:lnTo>
                  <a:pt x="21023" y="43182"/>
                </a:lnTo>
                <a:lnTo>
                  <a:pt x="3550" y="83775"/>
                </a:lnTo>
                <a:lnTo>
                  <a:pt x="0" y="113701"/>
                </a:lnTo>
                <a:lnTo>
                  <a:pt x="1431" y="127156"/>
                </a:lnTo>
                <a:lnTo>
                  <a:pt x="14786" y="163493"/>
                </a:lnTo>
                <a:lnTo>
                  <a:pt x="51372" y="197230"/>
                </a:lnTo>
                <a:lnTo>
                  <a:pt x="88840" y="205265"/>
                </a:lnTo>
                <a:lnTo>
                  <a:pt x="100837" y="203340"/>
                </a:lnTo>
                <a:lnTo>
                  <a:pt x="143355" y="178413"/>
                </a:lnTo>
                <a:lnTo>
                  <a:pt x="165582" y="144926"/>
                </a:lnTo>
                <a:lnTo>
                  <a:pt x="175381" y="93946"/>
                </a:lnTo>
                <a:lnTo>
                  <a:pt x="174199" y="80201"/>
                </a:lnTo>
                <a:lnTo>
                  <a:pt x="161503" y="43044"/>
                </a:lnTo>
                <a:lnTo>
                  <a:pt x="126185" y="8622"/>
                </a:lnTo>
                <a:lnTo>
                  <a:pt x="90499" y="0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278786" y="5315790"/>
            <a:ext cx="175895" cy="205740"/>
          </a:xfrm>
          <a:custGeom>
            <a:avLst/>
            <a:gdLst/>
            <a:ahLst/>
            <a:cxnLst/>
            <a:rect l="l" t="t" r="r" b="b"/>
            <a:pathLst>
              <a:path w="175895" h="205739">
                <a:moveTo>
                  <a:pt x="173699" y="117326"/>
                </a:moveTo>
                <a:lnTo>
                  <a:pt x="159373" y="157261"/>
                </a:lnTo>
                <a:lnTo>
                  <a:pt x="133825" y="186993"/>
                </a:lnTo>
                <a:lnTo>
                  <a:pt x="88840" y="205265"/>
                </a:lnTo>
                <a:lnTo>
                  <a:pt x="76577" y="205232"/>
                </a:lnTo>
                <a:lnTo>
                  <a:pt x="40403" y="190798"/>
                </a:lnTo>
                <a:lnTo>
                  <a:pt x="8888" y="152194"/>
                </a:lnTo>
                <a:lnTo>
                  <a:pt x="0" y="113701"/>
                </a:lnTo>
                <a:lnTo>
                  <a:pt x="183" y="99812"/>
                </a:lnTo>
                <a:lnTo>
                  <a:pt x="14081" y="55400"/>
                </a:lnTo>
                <a:lnTo>
                  <a:pt x="37699" y="22984"/>
                </a:lnTo>
                <a:lnTo>
                  <a:pt x="79115" y="1213"/>
                </a:lnTo>
                <a:lnTo>
                  <a:pt x="90499" y="0"/>
                </a:lnTo>
                <a:lnTo>
                  <a:pt x="102073" y="598"/>
                </a:lnTo>
                <a:lnTo>
                  <a:pt x="146206" y="23172"/>
                </a:lnTo>
                <a:lnTo>
                  <a:pt x="171439" y="67036"/>
                </a:lnTo>
                <a:lnTo>
                  <a:pt x="175381" y="93946"/>
                </a:lnTo>
                <a:lnTo>
                  <a:pt x="174906" y="108120"/>
                </a:lnTo>
                <a:lnTo>
                  <a:pt x="173699" y="117326"/>
                </a:lnTo>
                <a:close/>
              </a:path>
            </a:pathLst>
          </a:custGeom>
          <a:ln w="13068">
            <a:solidFill>
              <a:srgbClr val="29282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345071" y="5341364"/>
            <a:ext cx="58419" cy="67310"/>
          </a:xfrm>
          <a:custGeom>
            <a:avLst/>
            <a:gdLst/>
            <a:ahLst/>
            <a:cxnLst/>
            <a:rect l="l" t="t" r="r" b="b"/>
            <a:pathLst>
              <a:path w="58420" h="67310">
                <a:moveTo>
                  <a:pt x="21855" y="0"/>
                </a:moveTo>
                <a:lnTo>
                  <a:pt x="10604" y="6786"/>
                </a:lnTo>
                <a:lnTo>
                  <a:pt x="2873" y="18447"/>
                </a:lnTo>
                <a:lnTo>
                  <a:pt x="0" y="33416"/>
                </a:lnTo>
                <a:lnTo>
                  <a:pt x="2423" y="46788"/>
                </a:lnTo>
                <a:lnTo>
                  <a:pt x="9469" y="57598"/>
                </a:lnTo>
                <a:lnTo>
                  <a:pt x="20881" y="64643"/>
                </a:lnTo>
                <a:lnTo>
                  <a:pt x="36399" y="66722"/>
                </a:lnTo>
                <a:lnTo>
                  <a:pt x="47663" y="59946"/>
                </a:lnTo>
                <a:lnTo>
                  <a:pt x="55403" y="48294"/>
                </a:lnTo>
                <a:lnTo>
                  <a:pt x="58266" y="33416"/>
                </a:lnTo>
                <a:lnTo>
                  <a:pt x="58280" y="33258"/>
                </a:lnTo>
                <a:lnTo>
                  <a:pt x="55855" y="19905"/>
                </a:lnTo>
                <a:lnTo>
                  <a:pt x="48808" y="9107"/>
                </a:lnTo>
                <a:lnTo>
                  <a:pt x="37391" y="2070"/>
                </a:lnTo>
                <a:lnTo>
                  <a:pt x="21855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00645" y="6580189"/>
            <a:ext cx="461009" cy="323215"/>
          </a:xfrm>
          <a:custGeom>
            <a:avLst/>
            <a:gdLst/>
            <a:ahLst/>
            <a:cxnLst/>
            <a:rect l="l" t="t" r="r" b="b"/>
            <a:pathLst>
              <a:path w="461010" h="323215">
                <a:moveTo>
                  <a:pt x="460984" y="0"/>
                </a:moveTo>
                <a:lnTo>
                  <a:pt x="357519" y="10335"/>
                </a:lnTo>
                <a:lnTo>
                  <a:pt x="313506" y="15275"/>
                </a:lnTo>
                <a:lnTo>
                  <a:pt x="274178" y="20385"/>
                </a:lnTo>
                <a:lnTo>
                  <a:pt x="208195" y="32089"/>
                </a:lnTo>
                <a:lnTo>
                  <a:pt x="156804" y="47385"/>
                </a:lnTo>
                <a:lnTo>
                  <a:pt x="117240" y="68213"/>
                </a:lnTo>
                <a:lnTo>
                  <a:pt x="86735" y="96512"/>
                </a:lnTo>
                <a:lnTo>
                  <a:pt x="62524" y="134221"/>
                </a:lnTo>
                <a:lnTo>
                  <a:pt x="41842" y="183279"/>
                </a:lnTo>
                <a:lnTo>
                  <a:pt x="21923" y="245627"/>
                </a:lnTo>
                <a:lnTo>
                  <a:pt x="11384" y="282390"/>
                </a:lnTo>
                <a:lnTo>
                  <a:pt x="0" y="323202"/>
                </a:lnTo>
                <a:lnTo>
                  <a:pt x="460984" y="0"/>
                </a:lnTo>
                <a:close/>
              </a:path>
            </a:pathLst>
          </a:custGeom>
          <a:solidFill>
            <a:srgbClr val="D0737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000645" y="6580189"/>
            <a:ext cx="461009" cy="323215"/>
          </a:xfrm>
          <a:custGeom>
            <a:avLst/>
            <a:gdLst/>
            <a:ahLst/>
            <a:cxnLst/>
            <a:rect l="l" t="t" r="r" b="b"/>
            <a:pathLst>
              <a:path w="461010" h="323215">
                <a:moveTo>
                  <a:pt x="0" y="323202"/>
                </a:moveTo>
                <a:lnTo>
                  <a:pt x="11384" y="282390"/>
                </a:lnTo>
                <a:lnTo>
                  <a:pt x="21923" y="245627"/>
                </a:lnTo>
                <a:lnTo>
                  <a:pt x="41842" y="183279"/>
                </a:lnTo>
                <a:lnTo>
                  <a:pt x="62524" y="134221"/>
                </a:lnTo>
                <a:lnTo>
                  <a:pt x="86735" y="96512"/>
                </a:lnTo>
                <a:lnTo>
                  <a:pt x="117240" y="68213"/>
                </a:lnTo>
                <a:lnTo>
                  <a:pt x="156804" y="47385"/>
                </a:lnTo>
                <a:lnTo>
                  <a:pt x="208195" y="32089"/>
                </a:lnTo>
                <a:lnTo>
                  <a:pt x="274178" y="20385"/>
                </a:lnTo>
                <a:lnTo>
                  <a:pt x="313506" y="15275"/>
                </a:lnTo>
                <a:lnTo>
                  <a:pt x="357519" y="10335"/>
                </a:lnTo>
                <a:lnTo>
                  <a:pt x="406563" y="5324"/>
                </a:lnTo>
                <a:lnTo>
                  <a:pt x="460984" y="0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151635" y="6426517"/>
            <a:ext cx="342265" cy="172085"/>
          </a:xfrm>
          <a:custGeom>
            <a:avLst/>
            <a:gdLst/>
            <a:ahLst/>
            <a:cxnLst/>
            <a:rect l="l" t="t" r="r" b="b"/>
            <a:pathLst>
              <a:path w="342264" h="172084">
                <a:moveTo>
                  <a:pt x="341794" y="0"/>
                </a:moveTo>
                <a:lnTo>
                  <a:pt x="0" y="136746"/>
                </a:lnTo>
                <a:lnTo>
                  <a:pt x="5490" y="144919"/>
                </a:lnTo>
                <a:lnTo>
                  <a:pt x="11668" y="152587"/>
                </a:lnTo>
                <a:lnTo>
                  <a:pt x="47679" y="171579"/>
                </a:lnTo>
                <a:lnTo>
                  <a:pt x="60613" y="171746"/>
                </a:lnTo>
                <a:lnTo>
                  <a:pt x="75562" y="169418"/>
                </a:lnTo>
                <a:lnTo>
                  <a:pt x="115880" y="155604"/>
                </a:lnTo>
                <a:lnTo>
                  <a:pt x="150648" y="138496"/>
                </a:lnTo>
                <a:lnTo>
                  <a:pt x="188503" y="113529"/>
                </a:lnTo>
                <a:lnTo>
                  <a:pt x="230596" y="83048"/>
                </a:lnTo>
                <a:lnTo>
                  <a:pt x="341794" y="0"/>
                </a:lnTo>
                <a:close/>
              </a:path>
            </a:pathLst>
          </a:custGeom>
          <a:solidFill>
            <a:srgbClr val="D0737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151635" y="6426517"/>
            <a:ext cx="342265" cy="172085"/>
          </a:xfrm>
          <a:custGeom>
            <a:avLst/>
            <a:gdLst/>
            <a:ahLst/>
            <a:cxnLst/>
            <a:rect l="l" t="t" r="r" b="b"/>
            <a:pathLst>
              <a:path w="342264" h="172084">
                <a:moveTo>
                  <a:pt x="341794" y="0"/>
                </a:moveTo>
                <a:lnTo>
                  <a:pt x="290038" y="38795"/>
                </a:lnTo>
                <a:lnTo>
                  <a:pt x="248233" y="69991"/>
                </a:lnTo>
                <a:lnTo>
                  <a:pt x="214887" y="94574"/>
                </a:lnTo>
                <a:lnTo>
                  <a:pt x="177455" y="121203"/>
                </a:lnTo>
                <a:lnTo>
                  <a:pt x="143201" y="142761"/>
                </a:lnTo>
                <a:lnTo>
                  <a:pt x="101083" y="161222"/>
                </a:lnTo>
                <a:lnTo>
                  <a:pt x="60613" y="171746"/>
                </a:lnTo>
                <a:lnTo>
                  <a:pt x="47679" y="171579"/>
                </a:lnTo>
                <a:lnTo>
                  <a:pt x="11668" y="152587"/>
                </a:lnTo>
                <a:lnTo>
                  <a:pt x="5490" y="144919"/>
                </a:lnTo>
                <a:lnTo>
                  <a:pt x="0" y="136746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239095" y="6203963"/>
            <a:ext cx="222885" cy="159385"/>
          </a:xfrm>
          <a:custGeom>
            <a:avLst/>
            <a:gdLst/>
            <a:ahLst/>
            <a:cxnLst/>
            <a:rect l="l" t="t" r="r" b="b"/>
            <a:pathLst>
              <a:path w="222885" h="159385">
                <a:moveTo>
                  <a:pt x="0" y="79489"/>
                </a:moveTo>
                <a:lnTo>
                  <a:pt x="16961" y="123805"/>
                </a:lnTo>
                <a:lnTo>
                  <a:pt x="38465" y="155633"/>
                </a:lnTo>
                <a:lnTo>
                  <a:pt x="51746" y="158792"/>
                </a:lnTo>
                <a:lnTo>
                  <a:pt x="59602" y="156973"/>
                </a:lnTo>
                <a:lnTo>
                  <a:pt x="103031" y="125657"/>
                </a:lnTo>
                <a:lnTo>
                  <a:pt x="134283" y="94739"/>
                </a:lnTo>
                <a:lnTo>
                  <a:pt x="173675" y="53012"/>
                </a:lnTo>
                <a:lnTo>
                  <a:pt x="196841" y="27947"/>
                </a:lnTo>
                <a:lnTo>
                  <a:pt x="222542" y="0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576747" y="7250233"/>
            <a:ext cx="91440" cy="120014"/>
          </a:xfrm>
          <a:custGeom>
            <a:avLst/>
            <a:gdLst/>
            <a:ahLst/>
            <a:cxnLst/>
            <a:rect l="l" t="t" r="r" b="b"/>
            <a:pathLst>
              <a:path w="91439" h="120015">
                <a:moveTo>
                  <a:pt x="0" y="119835"/>
                </a:moveTo>
                <a:lnTo>
                  <a:pt x="10262" y="76565"/>
                </a:lnTo>
                <a:lnTo>
                  <a:pt x="29654" y="42079"/>
                </a:lnTo>
                <a:lnTo>
                  <a:pt x="74015" y="10473"/>
                </a:lnTo>
                <a:lnTo>
                  <a:pt x="91365" y="0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470786" y="7324313"/>
            <a:ext cx="62865" cy="120014"/>
          </a:xfrm>
          <a:custGeom>
            <a:avLst/>
            <a:gdLst/>
            <a:ahLst/>
            <a:cxnLst/>
            <a:rect l="l" t="t" r="r" b="b"/>
            <a:pathLst>
              <a:path w="62864" h="120015">
                <a:moveTo>
                  <a:pt x="0" y="119551"/>
                </a:moveTo>
                <a:lnTo>
                  <a:pt x="13125" y="75625"/>
                </a:lnTo>
                <a:lnTo>
                  <a:pt x="30326" y="38949"/>
                </a:lnTo>
                <a:lnTo>
                  <a:pt x="52119" y="11578"/>
                </a:lnTo>
                <a:lnTo>
                  <a:pt x="62468" y="0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486683" y="6784541"/>
            <a:ext cx="116839" cy="45085"/>
          </a:xfrm>
          <a:custGeom>
            <a:avLst/>
            <a:gdLst/>
            <a:ahLst/>
            <a:cxnLst/>
            <a:rect l="l" t="t" r="r" b="b"/>
            <a:pathLst>
              <a:path w="116839" h="45084">
                <a:moveTo>
                  <a:pt x="0" y="44681"/>
                </a:moveTo>
                <a:lnTo>
                  <a:pt x="10970" y="6235"/>
                </a:lnTo>
                <a:lnTo>
                  <a:pt x="63978" y="0"/>
                </a:lnTo>
                <a:lnTo>
                  <a:pt x="87762" y="496"/>
                </a:lnTo>
                <a:lnTo>
                  <a:pt x="116811" y="1490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401901" y="6698043"/>
            <a:ext cx="270510" cy="88900"/>
          </a:xfrm>
          <a:custGeom>
            <a:avLst/>
            <a:gdLst/>
            <a:ahLst/>
            <a:cxnLst/>
            <a:rect l="l" t="t" r="r" b="b"/>
            <a:pathLst>
              <a:path w="270510" h="88900">
                <a:moveTo>
                  <a:pt x="0" y="88783"/>
                </a:moveTo>
                <a:lnTo>
                  <a:pt x="9019" y="46099"/>
                </a:lnTo>
                <a:lnTo>
                  <a:pt x="26052" y="11255"/>
                </a:lnTo>
                <a:lnTo>
                  <a:pt x="60697" y="0"/>
                </a:lnTo>
                <a:lnTo>
                  <a:pt x="73631" y="663"/>
                </a:lnTo>
                <a:lnTo>
                  <a:pt x="125926" y="10552"/>
                </a:lnTo>
                <a:lnTo>
                  <a:pt x="174062" y="23450"/>
                </a:lnTo>
                <a:lnTo>
                  <a:pt x="234709" y="41133"/>
                </a:lnTo>
                <a:lnTo>
                  <a:pt x="270230" y="51699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347332" y="4178091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4" h="4202430">
                <a:moveTo>
                  <a:pt x="1482473" y="0"/>
                </a:moveTo>
                <a:lnTo>
                  <a:pt x="1375709" y="6627"/>
                </a:lnTo>
                <a:lnTo>
                  <a:pt x="1271562" y="26140"/>
                </a:lnTo>
                <a:lnTo>
                  <a:pt x="1170203" y="57988"/>
                </a:lnTo>
                <a:lnTo>
                  <a:pt x="1071805" y="101618"/>
                </a:lnTo>
                <a:lnTo>
                  <a:pt x="976538" y="156479"/>
                </a:lnTo>
                <a:lnTo>
                  <a:pt x="884574" y="222019"/>
                </a:lnTo>
                <a:lnTo>
                  <a:pt x="796086" y="297685"/>
                </a:lnTo>
                <a:lnTo>
                  <a:pt x="711243" y="382927"/>
                </a:lnTo>
                <a:lnTo>
                  <a:pt x="630219" y="477191"/>
                </a:lnTo>
                <a:lnTo>
                  <a:pt x="553184" y="579926"/>
                </a:lnTo>
                <a:lnTo>
                  <a:pt x="480310" y="690580"/>
                </a:lnTo>
                <a:lnTo>
                  <a:pt x="411768" y="808602"/>
                </a:lnTo>
                <a:lnTo>
                  <a:pt x="347731" y="933438"/>
                </a:lnTo>
                <a:lnTo>
                  <a:pt x="288369" y="1064538"/>
                </a:lnTo>
                <a:lnTo>
                  <a:pt x="233854" y="1201350"/>
                </a:lnTo>
                <a:lnTo>
                  <a:pt x="184358" y="1343321"/>
                </a:lnTo>
                <a:lnTo>
                  <a:pt x="140053" y="1489899"/>
                </a:lnTo>
                <a:lnTo>
                  <a:pt x="101109" y="1640533"/>
                </a:lnTo>
                <a:lnTo>
                  <a:pt x="67699" y="1794671"/>
                </a:lnTo>
                <a:lnTo>
                  <a:pt x="39994" y="1951761"/>
                </a:lnTo>
                <a:lnTo>
                  <a:pt x="18947" y="2110472"/>
                </a:lnTo>
                <a:lnTo>
                  <a:pt x="5482" y="2270374"/>
                </a:lnTo>
                <a:lnTo>
                  <a:pt x="0" y="2430458"/>
                </a:lnTo>
                <a:lnTo>
                  <a:pt x="2902" y="2589715"/>
                </a:lnTo>
                <a:lnTo>
                  <a:pt x="14589" y="2747136"/>
                </a:lnTo>
                <a:lnTo>
                  <a:pt x="35464" y="2901712"/>
                </a:lnTo>
                <a:lnTo>
                  <a:pt x="65928" y="3052434"/>
                </a:lnTo>
                <a:lnTo>
                  <a:pt x="106381" y="3198295"/>
                </a:lnTo>
                <a:lnTo>
                  <a:pt x="157226" y="3338283"/>
                </a:lnTo>
                <a:lnTo>
                  <a:pt x="218862" y="3471392"/>
                </a:lnTo>
                <a:lnTo>
                  <a:pt x="291693" y="3596612"/>
                </a:lnTo>
                <a:lnTo>
                  <a:pt x="376119" y="3712934"/>
                </a:lnTo>
                <a:lnTo>
                  <a:pt x="472542" y="3819349"/>
                </a:lnTo>
                <a:lnTo>
                  <a:pt x="581362" y="3914849"/>
                </a:lnTo>
                <a:lnTo>
                  <a:pt x="702982" y="3998424"/>
                </a:lnTo>
                <a:lnTo>
                  <a:pt x="837803" y="4069066"/>
                </a:lnTo>
                <a:lnTo>
                  <a:pt x="986225" y="4125766"/>
                </a:lnTo>
                <a:lnTo>
                  <a:pt x="1148651" y="4167515"/>
                </a:lnTo>
                <a:lnTo>
                  <a:pt x="1325482" y="4193304"/>
                </a:lnTo>
                <a:lnTo>
                  <a:pt x="1517118" y="4202125"/>
                </a:lnTo>
                <a:lnTo>
                  <a:pt x="1694997" y="4193171"/>
                </a:lnTo>
                <a:lnTo>
                  <a:pt x="1859316" y="4166999"/>
                </a:lnTo>
                <a:lnTo>
                  <a:pt x="2010434" y="4124644"/>
                </a:lnTo>
                <a:lnTo>
                  <a:pt x="2148712" y="4067138"/>
                </a:lnTo>
                <a:lnTo>
                  <a:pt x="2274511" y="3995517"/>
                </a:lnTo>
                <a:lnTo>
                  <a:pt x="2388191" y="3910814"/>
                </a:lnTo>
                <a:lnTo>
                  <a:pt x="2490111" y="3814063"/>
                </a:lnTo>
                <a:lnTo>
                  <a:pt x="2580633" y="3706298"/>
                </a:lnTo>
                <a:lnTo>
                  <a:pt x="2660117" y="3588553"/>
                </a:lnTo>
                <a:lnTo>
                  <a:pt x="2728922" y="3461862"/>
                </a:lnTo>
                <a:lnTo>
                  <a:pt x="2787410" y="3327260"/>
                </a:lnTo>
                <a:lnTo>
                  <a:pt x="2835940" y="3185780"/>
                </a:lnTo>
                <a:lnTo>
                  <a:pt x="2874873" y="3038456"/>
                </a:lnTo>
                <a:lnTo>
                  <a:pt x="2904569" y="2886323"/>
                </a:lnTo>
                <a:lnTo>
                  <a:pt x="2925389" y="2730414"/>
                </a:lnTo>
                <a:lnTo>
                  <a:pt x="2937692" y="2571763"/>
                </a:lnTo>
                <a:lnTo>
                  <a:pt x="2941840" y="2411405"/>
                </a:lnTo>
                <a:lnTo>
                  <a:pt x="2938192" y="2250373"/>
                </a:lnTo>
                <a:lnTo>
                  <a:pt x="2927108" y="2089702"/>
                </a:lnTo>
                <a:lnTo>
                  <a:pt x="2908949" y="1930425"/>
                </a:lnTo>
                <a:lnTo>
                  <a:pt x="2886410" y="1789374"/>
                </a:lnTo>
                <a:lnTo>
                  <a:pt x="2857345" y="1648307"/>
                </a:lnTo>
                <a:lnTo>
                  <a:pt x="2821988" y="1508008"/>
                </a:lnTo>
                <a:lnTo>
                  <a:pt x="2780570" y="1369260"/>
                </a:lnTo>
                <a:lnTo>
                  <a:pt x="2733322" y="1232848"/>
                </a:lnTo>
                <a:lnTo>
                  <a:pt x="2680476" y="1099556"/>
                </a:lnTo>
                <a:lnTo>
                  <a:pt x="2622263" y="970167"/>
                </a:lnTo>
                <a:lnTo>
                  <a:pt x="2558914" y="845465"/>
                </a:lnTo>
                <a:lnTo>
                  <a:pt x="2490663" y="726234"/>
                </a:lnTo>
                <a:lnTo>
                  <a:pt x="2417739" y="613259"/>
                </a:lnTo>
                <a:lnTo>
                  <a:pt x="2340374" y="507322"/>
                </a:lnTo>
                <a:lnTo>
                  <a:pt x="2258801" y="409209"/>
                </a:lnTo>
                <a:lnTo>
                  <a:pt x="2173250" y="319702"/>
                </a:lnTo>
                <a:lnTo>
                  <a:pt x="2083953" y="239587"/>
                </a:lnTo>
                <a:lnTo>
                  <a:pt x="1991142" y="169646"/>
                </a:lnTo>
                <a:lnTo>
                  <a:pt x="1895048" y="110664"/>
                </a:lnTo>
                <a:lnTo>
                  <a:pt x="1795902" y="63424"/>
                </a:lnTo>
                <a:lnTo>
                  <a:pt x="1693937" y="28711"/>
                </a:lnTo>
                <a:lnTo>
                  <a:pt x="1589383" y="7308"/>
                </a:lnTo>
                <a:lnTo>
                  <a:pt x="1482473" y="0"/>
                </a:lnTo>
                <a:close/>
              </a:path>
            </a:pathLst>
          </a:custGeom>
          <a:solidFill>
            <a:srgbClr val="FFFD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347332" y="4178091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4" h="4202430">
                <a:moveTo>
                  <a:pt x="2908949" y="1930425"/>
                </a:moveTo>
                <a:lnTo>
                  <a:pt x="2927108" y="2089702"/>
                </a:lnTo>
                <a:lnTo>
                  <a:pt x="2938192" y="2250373"/>
                </a:lnTo>
                <a:lnTo>
                  <a:pt x="2941840" y="2411405"/>
                </a:lnTo>
                <a:lnTo>
                  <a:pt x="2937692" y="2571763"/>
                </a:lnTo>
                <a:lnTo>
                  <a:pt x="2925389" y="2730414"/>
                </a:lnTo>
                <a:lnTo>
                  <a:pt x="2904569" y="2886323"/>
                </a:lnTo>
                <a:lnTo>
                  <a:pt x="2874873" y="3038456"/>
                </a:lnTo>
                <a:lnTo>
                  <a:pt x="2835940" y="3185780"/>
                </a:lnTo>
                <a:lnTo>
                  <a:pt x="2787410" y="3327260"/>
                </a:lnTo>
                <a:lnTo>
                  <a:pt x="2728922" y="3461862"/>
                </a:lnTo>
                <a:lnTo>
                  <a:pt x="2660117" y="3588553"/>
                </a:lnTo>
                <a:lnTo>
                  <a:pt x="2580633" y="3706298"/>
                </a:lnTo>
                <a:lnTo>
                  <a:pt x="2490111" y="3814063"/>
                </a:lnTo>
                <a:lnTo>
                  <a:pt x="2388191" y="3910814"/>
                </a:lnTo>
                <a:lnTo>
                  <a:pt x="2274511" y="3995517"/>
                </a:lnTo>
                <a:lnTo>
                  <a:pt x="2148712" y="4067138"/>
                </a:lnTo>
                <a:lnTo>
                  <a:pt x="2010434" y="4124644"/>
                </a:lnTo>
                <a:lnTo>
                  <a:pt x="1859316" y="4166999"/>
                </a:lnTo>
                <a:lnTo>
                  <a:pt x="1694997" y="4193171"/>
                </a:lnTo>
                <a:lnTo>
                  <a:pt x="1517118" y="4202125"/>
                </a:lnTo>
                <a:lnTo>
                  <a:pt x="1325482" y="4193304"/>
                </a:lnTo>
                <a:lnTo>
                  <a:pt x="1148651" y="4167515"/>
                </a:lnTo>
                <a:lnTo>
                  <a:pt x="986225" y="4125766"/>
                </a:lnTo>
                <a:lnTo>
                  <a:pt x="837803" y="4069066"/>
                </a:lnTo>
                <a:lnTo>
                  <a:pt x="702982" y="3998424"/>
                </a:lnTo>
                <a:lnTo>
                  <a:pt x="581362" y="3914849"/>
                </a:lnTo>
                <a:lnTo>
                  <a:pt x="472542" y="3819349"/>
                </a:lnTo>
                <a:lnTo>
                  <a:pt x="376119" y="3712934"/>
                </a:lnTo>
                <a:lnTo>
                  <a:pt x="291693" y="3596612"/>
                </a:lnTo>
                <a:lnTo>
                  <a:pt x="218862" y="3471392"/>
                </a:lnTo>
                <a:lnTo>
                  <a:pt x="157226" y="3338283"/>
                </a:lnTo>
                <a:lnTo>
                  <a:pt x="106381" y="3198295"/>
                </a:lnTo>
                <a:lnTo>
                  <a:pt x="65928" y="3052434"/>
                </a:lnTo>
                <a:lnTo>
                  <a:pt x="35464" y="2901712"/>
                </a:lnTo>
                <a:lnTo>
                  <a:pt x="14589" y="2747136"/>
                </a:lnTo>
                <a:lnTo>
                  <a:pt x="2902" y="2589715"/>
                </a:lnTo>
                <a:lnTo>
                  <a:pt x="0" y="2430458"/>
                </a:lnTo>
                <a:lnTo>
                  <a:pt x="5482" y="2270374"/>
                </a:lnTo>
                <a:lnTo>
                  <a:pt x="18947" y="2110472"/>
                </a:lnTo>
                <a:lnTo>
                  <a:pt x="39994" y="1951761"/>
                </a:lnTo>
                <a:lnTo>
                  <a:pt x="67699" y="1794671"/>
                </a:lnTo>
                <a:lnTo>
                  <a:pt x="101109" y="1640533"/>
                </a:lnTo>
                <a:lnTo>
                  <a:pt x="140053" y="1489899"/>
                </a:lnTo>
                <a:lnTo>
                  <a:pt x="184358" y="1343321"/>
                </a:lnTo>
                <a:lnTo>
                  <a:pt x="233854" y="1201350"/>
                </a:lnTo>
                <a:lnTo>
                  <a:pt x="288369" y="1064538"/>
                </a:lnTo>
                <a:lnTo>
                  <a:pt x="347731" y="933438"/>
                </a:lnTo>
                <a:lnTo>
                  <a:pt x="411768" y="808602"/>
                </a:lnTo>
                <a:lnTo>
                  <a:pt x="480310" y="690580"/>
                </a:lnTo>
                <a:lnTo>
                  <a:pt x="553184" y="579926"/>
                </a:lnTo>
                <a:lnTo>
                  <a:pt x="630219" y="477191"/>
                </a:lnTo>
                <a:lnTo>
                  <a:pt x="711243" y="382927"/>
                </a:lnTo>
                <a:lnTo>
                  <a:pt x="796086" y="297685"/>
                </a:lnTo>
                <a:lnTo>
                  <a:pt x="884574" y="222019"/>
                </a:lnTo>
                <a:lnTo>
                  <a:pt x="976538" y="156479"/>
                </a:lnTo>
                <a:lnTo>
                  <a:pt x="1071805" y="101618"/>
                </a:lnTo>
                <a:lnTo>
                  <a:pt x="1170203" y="57988"/>
                </a:lnTo>
                <a:lnTo>
                  <a:pt x="1271562" y="26140"/>
                </a:lnTo>
                <a:lnTo>
                  <a:pt x="1375709" y="6627"/>
                </a:lnTo>
                <a:lnTo>
                  <a:pt x="1482473" y="0"/>
                </a:lnTo>
                <a:lnTo>
                  <a:pt x="1589383" y="7308"/>
                </a:lnTo>
                <a:lnTo>
                  <a:pt x="1693937" y="28711"/>
                </a:lnTo>
                <a:lnTo>
                  <a:pt x="1795902" y="63424"/>
                </a:lnTo>
                <a:lnTo>
                  <a:pt x="1895048" y="110664"/>
                </a:lnTo>
                <a:lnTo>
                  <a:pt x="1991142" y="169646"/>
                </a:lnTo>
                <a:lnTo>
                  <a:pt x="2083953" y="239587"/>
                </a:lnTo>
                <a:lnTo>
                  <a:pt x="2173250" y="319702"/>
                </a:lnTo>
                <a:lnTo>
                  <a:pt x="2258801" y="409209"/>
                </a:lnTo>
                <a:lnTo>
                  <a:pt x="2340374" y="507322"/>
                </a:lnTo>
                <a:lnTo>
                  <a:pt x="2417739" y="613259"/>
                </a:lnTo>
                <a:lnTo>
                  <a:pt x="2490663" y="726234"/>
                </a:lnTo>
                <a:lnTo>
                  <a:pt x="2558914" y="845465"/>
                </a:lnTo>
                <a:lnTo>
                  <a:pt x="2622263" y="970167"/>
                </a:lnTo>
                <a:lnTo>
                  <a:pt x="2680476" y="1099556"/>
                </a:lnTo>
                <a:lnTo>
                  <a:pt x="2733322" y="1232848"/>
                </a:lnTo>
                <a:lnTo>
                  <a:pt x="2780570" y="1369260"/>
                </a:lnTo>
                <a:lnTo>
                  <a:pt x="2821988" y="1508008"/>
                </a:lnTo>
                <a:lnTo>
                  <a:pt x="2857345" y="1648307"/>
                </a:lnTo>
                <a:lnTo>
                  <a:pt x="2886410" y="1789374"/>
                </a:lnTo>
                <a:lnTo>
                  <a:pt x="2908949" y="1930425"/>
                </a:lnTo>
                <a:close/>
              </a:path>
            </a:pathLst>
          </a:custGeom>
          <a:ln w="65328">
            <a:solidFill>
              <a:srgbClr val="C2B59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496061" y="4405414"/>
            <a:ext cx="2652204" cy="3846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663021" y="5028348"/>
            <a:ext cx="2210054" cy="2591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676083" y="5028786"/>
            <a:ext cx="2201545" cy="2578100"/>
          </a:xfrm>
          <a:custGeom>
            <a:avLst/>
            <a:gdLst/>
            <a:ahLst/>
            <a:cxnLst/>
            <a:rect l="l" t="t" r="r" b="b"/>
            <a:pathLst>
              <a:path w="2201545" h="2578100">
                <a:moveTo>
                  <a:pt x="950244" y="382595"/>
                </a:moveTo>
                <a:lnTo>
                  <a:pt x="971209" y="318854"/>
                </a:lnTo>
                <a:lnTo>
                  <a:pt x="988949" y="267784"/>
                </a:lnTo>
                <a:lnTo>
                  <a:pt x="1004846" y="227945"/>
                </a:lnTo>
                <a:lnTo>
                  <a:pt x="1028260" y="186097"/>
                </a:lnTo>
                <a:lnTo>
                  <a:pt x="1065929" y="156170"/>
                </a:lnTo>
                <a:lnTo>
                  <a:pt x="1105066" y="146828"/>
                </a:lnTo>
                <a:lnTo>
                  <a:pt x="1158719" y="143318"/>
                </a:lnTo>
                <a:lnTo>
                  <a:pt x="1180634" y="142603"/>
                </a:lnTo>
                <a:lnTo>
                  <a:pt x="1185150" y="119377"/>
                </a:lnTo>
                <a:lnTo>
                  <a:pt x="1193285" y="80473"/>
                </a:lnTo>
                <a:lnTo>
                  <a:pt x="1205763" y="38900"/>
                </a:lnTo>
                <a:lnTo>
                  <a:pt x="1229959" y="8961"/>
                </a:lnTo>
                <a:lnTo>
                  <a:pt x="1272636" y="3"/>
                </a:lnTo>
                <a:lnTo>
                  <a:pt x="1287451" y="0"/>
                </a:lnTo>
                <a:lnTo>
                  <a:pt x="1304259" y="612"/>
                </a:lnTo>
                <a:lnTo>
                  <a:pt x="1344528" y="3130"/>
                </a:lnTo>
                <a:lnTo>
                  <a:pt x="1398987" y="10639"/>
                </a:lnTo>
                <a:lnTo>
                  <a:pt x="1439332" y="23087"/>
                </a:lnTo>
                <a:lnTo>
                  <a:pt x="1477941" y="46066"/>
                </a:lnTo>
                <a:lnTo>
                  <a:pt x="1501213" y="76983"/>
                </a:lnTo>
                <a:lnTo>
                  <a:pt x="1502048" y="79511"/>
                </a:lnTo>
                <a:lnTo>
                  <a:pt x="1527417" y="83739"/>
                </a:lnTo>
                <a:lnTo>
                  <a:pt x="1571051" y="91473"/>
                </a:lnTo>
                <a:lnTo>
                  <a:pt x="1622085" y="103550"/>
                </a:lnTo>
                <a:lnTo>
                  <a:pt x="1661179" y="119839"/>
                </a:lnTo>
                <a:lnTo>
                  <a:pt x="1694364" y="144436"/>
                </a:lnTo>
                <a:lnTo>
                  <a:pt x="1727669" y="181437"/>
                </a:lnTo>
                <a:lnTo>
                  <a:pt x="1752917" y="215018"/>
                </a:lnTo>
                <a:lnTo>
                  <a:pt x="1782685" y="257147"/>
                </a:lnTo>
                <a:lnTo>
                  <a:pt x="1817246" y="307817"/>
                </a:lnTo>
                <a:lnTo>
                  <a:pt x="1848651" y="360364"/>
                </a:lnTo>
                <a:lnTo>
                  <a:pt x="1875491" y="413343"/>
                </a:lnTo>
                <a:lnTo>
                  <a:pt x="1897796" y="466466"/>
                </a:lnTo>
                <a:lnTo>
                  <a:pt x="1915595" y="519445"/>
                </a:lnTo>
                <a:lnTo>
                  <a:pt x="1928915" y="571992"/>
                </a:lnTo>
                <a:lnTo>
                  <a:pt x="1937788" y="623819"/>
                </a:lnTo>
                <a:lnTo>
                  <a:pt x="1942241" y="674637"/>
                </a:lnTo>
                <a:lnTo>
                  <a:pt x="1942819" y="699579"/>
                </a:lnTo>
                <a:lnTo>
                  <a:pt x="1942303" y="724160"/>
                </a:lnTo>
                <a:lnTo>
                  <a:pt x="1940697" y="748345"/>
                </a:lnTo>
                <a:lnTo>
                  <a:pt x="1938003" y="772098"/>
                </a:lnTo>
                <a:lnTo>
                  <a:pt x="1934227" y="795383"/>
                </a:lnTo>
                <a:lnTo>
                  <a:pt x="1932877" y="812507"/>
                </a:lnTo>
                <a:lnTo>
                  <a:pt x="1931790" y="827967"/>
                </a:lnTo>
                <a:lnTo>
                  <a:pt x="1931084" y="841900"/>
                </a:lnTo>
                <a:lnTo>
                  <a:pt x="1930879" y="854444"/>
                </a:lnTo>
                <a:lnTo>
                  <a:pt x="1931294" y="865735"/>
                </a:lnTo>
                <a:lnTo>
                  <a:pt x="1946814" y="908185"/>
                </a:lnTo>
                <a:lnTo>
                  <a:pt x="1982495" y="933547"/>
                </a:lnTo>
                <a:lnTo>
                  <a:pt x="2027816" y="953299"/>
                </a:lnTo>
                <a:lnTo>
                  <a:pt x="2068650" y="968867"/>
                </a:lnTo>
                <a:lnTo>
                  <a:pt x="2092609" y="977781"/>
                </a:lnTo>
                <a:lnTo>
                  <a:pt x="2006211" y="963392"/>
                </a:lnTo>
                <a:lnTo>
                  <a:pt x="2047968" y="981887"/>
                </a:lnTo>
                <a:lnTo>
                  <a:pt x="2093908" y="1001466"/>
                </a:lnTo>
                <a:lnTo>
                  <a:pt x="2135287" y="1015557"/>
                </a:lnTo>
                <a:lnTo>
                  <a:pt x="2179268" y="1020772"/>
                </a:lnTo>
                <a:lnTo>
                  <a:pt x="2201353" y="1020972"/>
                </a:lnTo>
                <a:lnTo>
                  <a:pt x="2171550" y="1023623"/>
                </a:lnTo>
                <a:lnTo>
                  <a:pt x="2123202" y="1027774"/>
                </a:lnTo>
                <a:lnTo>
                  <a:pt x="2073961" y="1030998"/>
                </a:lnTo>
                <a:lnTo>
                  <a:pt x="2062460" y="1031239"/>
                </a:lnTo>
                <a:lnTo>
                  <a:pt x="2052875" y="1031051"/>
                </a:lnTo>
                <a:lnTo>
                  <a:pt x="2012231" y="1017006"/>
                </a:lnTo>
                <a:lnTo>
                  <a:pt x="2036324" y="1026754"/>
                </a:lnTo>
                <a:lnTo>
                  <a:pt x="2057295" y="1035191"/>
                </a:lnTo>
                <a:lnTo>
                  <a:pt x="2104737" y="1053484"/>
                </a:lnTo>
                <a:lnTo>
                  <a:pt x="2144035" y="1064661"/>
                </a:lnTo>
                <a:lnTo>
                  <a:pt x="2159272" y="1066111"/>
                </a:lnTo>
                <a:lnTo>
                  <a:pt x="2166926" y="1066097"/>
                </a:lnTo>
                <a:lnTo>
                  <a:pt x="2175036" y="1065704"/>
                </a:lnTo>
                <a:lnTo>
                  <a:pt x="2183930" y="1065016"/>
                </a:lnTo>
                <a:lnTo>
                  <a:pt x="2166531" y="1070400"/>
                </a:lnTo>
                <a:lnTo>
                  <a:pt x="2124638" y="1082956"/>
                </a:lnTo>
                <a:lnTo>
                  <a:pt x="2083330" y="1092749"/>
                </a:lnTo>
                <a:lnTo>
                  <a:pt x="2043729" y="1096861"/>
                </a:lnTo>
                <a:lnTo>
                  <a:pt x="2005358" y="1097701"/>
                </a:lnTo>
                <a:lnTo>
                  <a:pt x="1971835" y="1097770"/>
                </a:lnTo>
                <a:lnTo>
                  <a:pt x="1968608" y="1122921"/>
                </a:lnTo>
                <a:lnTo>
                  <a:pt x="1966760" y="1141141"/>
                </a:lnTo>
                <a:lnTo>
                  <a:pt x="1966565" y="1153904"/>
                </a:lnTo>
                <a:lnTo>
                  <a:pt x="1968296" y="1162682"/>
                </a:lnTo>
                <a:lnTo>
                  <a:pt x="2013226" y="1185434"/>
                </a:lnTo>
                <a:lnTo>
                  <a:pt x="2026422" y="1187894"/>
                </a:lnTo>
                <a:lnTo>
                  <a:pt x="2039401" y="1190328"/>
                </a:lnTo>
                <a:lnTo>
                  <a:pt x="2076548" y="1207233"/>
                </a:lnTo>
                <a:lnTo>
                  <a:pt x="2078993" y="1215111"/>
                </a:lnTo>
                <a:lnTo>
                  <a:pt x="2053904" y="1210130"/>
                </a:lnTo>
                <a:lnTo>
                  <a:pt x="2034647" y="1206636"/>
                </a:lnTo>
                <a:lnTo>
                  <a:pt x="2020616" y="1204825"/>
                </a:lnTo>
                <a:lnTo>
                  <a:pt x="2011203" y="1204890"/>
                </a:lnTo>
                <a:lnTo>
                  <a:pt x="2005804" y="1207028"/>
                </a:lnTo>
                <a:lnTo>
                  <a:pt x="2003810" y="1211433"/>
                </a:lnTo>
                <a:lnTo>
                  <a:pt x="2004616" y="1218300"/>
                </a:lnTo>
                <a:lnTo>
                  <a:pt x="2007616" y="1227825"/>
                </a:lnTo>
                <a:lnTo>
                  <a:pt x="2010800" y="1236922"/>
                </a:lnTo>
                <a:lnTo>
                  <a:pt x="2014868" y="1249734"/>
                </a:lnTo>
                <a:lnTo>
                  <a:pt x="2030205" y="1307213"/>
                </a:lnTo>
                <a:lnTo>
                  <a:pt x="2040870" y="1358158"/>
                </a:lnTo>
                <a:lnTo>
                  <a:pt x="2049862" y="1416178"/>
                </a:lnTo>
                <a:lnTo>
                  <a:pt x="2055444" y="1478676"/>
                </a:lnTo>
                <a:lnTo>
                  <a:pt x="2056413" y="1510794"/>
                </a:lnTo>
                <a:lnTo>
                  <a:pt x="2055879" y="1543058"/>
                </a:lnTo>
                <a:lnTo>
                  <a:pt x="2049433" y="1606728"/>
                </a:lnTo>
                <a:lnTo>
                  <a:pt x="2034367" y="1667093"/>
                </a:lnTo>
                <a:lnTo>
                  <a:pt x="2008945" y="1721555"/>
                </a:lnTo>
                <a:lnTo>
                  <a:pt x="1991809" y="1745763"/>
                </a:lnTo>
                <a:lnTo>
                  <a:pt x="2011292" y="1749625"/>
                </a:lnTo>
                <a:lnTo>
                  <a:pt x="2027203" y="1752546"/>
                </a:lnTo>
                <a:lnTo>
                  <a:pt x="2040253" y="1754438"/>
                </a:lnTo>
                <a:lnTo>
                  <a:pt x="2051153" y="1755217"/>
                </a:lnTo>
                <a:lnTo>
                  <a:pt x="2060613" y="1754798"/>
                </a:lnTo>
                <a:lnTo>
                  <a:pt x="2098272" y="1739432"/>
                </a:lnTo>
                <a:lnTo>
                  <a:pt x="2111196" y="1731743"/>
                </a:lnTo>
                <a:lnTo>
                  <a:pt x="2115346" y="1744902"/>
                </a:lnTo>
                <a:lnTo>
                  <a:pt x="2118589" y="1756201"/>
                </a:lnTo>
                <a:lnTo>
                  <a:pt x="2120710" y="1765948"/>
                </a:lnTo>
                <a:lnTo>
                  <a:pt x="2121493" y="1774447"/>
                </a:lnTo>
                <a:lnTo>
                  <a:pt x="2120722" y="1782004"/>
                </a:lnTo>
                <a:lnTo>
                  <a:pt x="2086016" y="1816361"/>
                </a:lnTo>
                <a:lnTo>
                  <a:pt x="2032751" y="1845239"/>
                </a:lnTo>
                <a:lnTo>
                  <a:pt x="2017254" y="1853473"/>
                </a:lnTo>
                <a:lnTo>
                  <a:pt x="1974335" y="1877760"/>
                </a:lnTo>
                <a:lnTo>
                  <a:pt x="1938160" y="1900814"/>
                </a:lnTo>
                <a:lnTo>
                  <a:pt x="1903499" y="1928273"/>
                </a:lnTo>
                <a:lnTo>
                  <a:pt x="1887921" y="1954699"/>
                </a:lnTo>
                <a:lnTo>
                  <a:pt x="1889165" y="1958639"/>
                </a:lnTo>
                <a:lnTo>
                  <a:pt x="1925060" y="1972616"/>
                </a:lnTo>
                <a:lnTo>
                  <a:pt x="1952535" y="1975980"/>
                </a:lnTo>
                <a:lnTo>
                  <a:pt x="1965499" y="1975922"/>
                </a:lnTo>
                <a:lnTo>
                  <a:pt x="1977745" y="1974638"/>
                </a:lnTo>
                <a:lnTo>
                  <a:pt x="1989119" y="1972080"/>
                </a:lnTo>
                <a:lnTo>
                  <a:pt x="1999470" y="1968196"/>
                </a:lnTo>
                <a:lnTo>
                  <a:pt x="2008644" y="1962940"/>
                </a:lnTo>
                <a:lnTo>
                  <a:pt x="1998472" y="1984062"/>
                </a:lnTo>
                <a:lnTo>
                  <a:pt x="1975420" y="2025619"/>
                </a:lnTo>
                <a:lnTo>
                  <a:pt x="1944893" y="2042735"/>
                </a:lnTo>
                <a:lnTo>
                  <a:pt x="1934227" y="2042427"/>
                </a:lnTo>
                <a:lnTo>
                  <a:pt x="1921427" y="2040959"/>
                </a:lnTo>
                <a:lnTo>
                  <a:pt x="1906030" y="2038669"/>
                </a:lnTo>
                <a:lnTo>
                  <a:pt x="1907107" y="2055378"/>
                </a:lnTo>
                <a:lnTo>
                  <a:pt x="1907716" y="2069148"/>
                </a:lnTo>
                <a:lnTo>
                  <a:pt x="1907634" y="2080667"/>
                </a:lnTo>
                <a:lnTo>
                  <a:pt x="1906638" y="2090622"/>
                </a:lnTo>
                <a:lnTo>
                  <a:pt x="1889024" y="2128561"/>
                </a:lnTo>
                <a:lnTo>
                  <a:pt x="1868907" y="2156029"/>
                </a:lnTo>
                <a:lnTo>
                  <a:pt x="1876279" y="2158371"/>
                </a:lnTo>
                <a:lnTo>
                  <a:pt x="1881132" y="2159289"/>
                </a:lnTo>
                <a:lnTo>
                  <a:pt x="1883139" y="2158081"/>
                </a:lnTo>
                <a:lnTo>
                  <a:pt x="1881970" y="2154049"/>
                </a:lnTo>
                <a:lnTo>
                  <a:pt x="1877295" y="2146491"/>
                </a:lnTo>
                <a:lnTo>
                  <a:pt x="1868785" y="2134708"/>
                </a:lnTo>
                <a:lnTo>
                  <a:pt x="1856112" y="2118000"/>
                </a:lnTo>
                <a:lnTo>
                  <a:pt x="1836739" y="2127784"/>
                </a:lnTo>
                <a:lnTo>
                  <a:pt x="1793501" y="2150945"/>
                </a:lnTo>
                <a:lnTo>
                  <a:pt x="1766374" y="2179117"/>
                </a:lnTo>
                <a:lnTo>
                  <a:pt x="1766988" y="2184718"/>
                </a:lnTo>
                <a:lnTo>
                  <a:pt x="1795983" y="2221906"/>
                </a:lnTo>
                <a:lnTo>
                  <a:pt x="1770434" y="2227806"/>
                </a:lnTo>
                <a:lnTo>
                  <a:pt x="1751200" y="2231673"/>
                </a:lnTo>
                <a:lnTo>
                  <a:pt x="1737385" y="2233161"/>
                </a:lnTo>
                <a:lnTo>
                  <a:pt x="1728093" y="2231928"/>
                </a:lnTo>
                <a:lnTo>
                  <a:pt x="1722426" y="2227632"/>
                </a:lnTo>
                <a:lnTo>
                  <a:pt x="1719488" y="2219929"/>
                </a:lnTo>
                <a:lnTo>
                  <a:pt x="1718383" y="2208477"/>
                </a:lnTo>
                <a:lnTo>
                  <a:pt x="1718213" y="2192931"/>
                </a:lnTo>
                <a:lnTo>
                  <a:pt x="1696158" y="2200141"/>
                </a:lnTo>
                <a:lnTo>
                  <a:pt x="1648789" y="2217214"/>
                </a:lnTo>
                <a:lnTo>
                  <a:pt x="1615193" y="2239851"/>
                </a:lnTo>
                <a:lnTo>
                  <a:pt x="1592919" y="2278849"/>
                </a:lnTo>
                <a:lnTo>
                  <a:pt x="1583991" y="2294846"/>
                </a:lnTo>
                <a:lnTo>
                  <a:pt x="1551697" y="2323255"/>
                </a:lnTo>
                <a:lnTo>
                  <a:pt x="1507040" y="2331552"/>
                </a:lnTo>
                <a:lnTo>
                  <a:pt x="1497600" y="2331220"/>
                </a:lnTo>
                <a:lnTo>
                  <a:pt x="1489453" y="2330788"/>
                </a:lnTo>
                <a:lnTo>
                  <a:pt x="1482900" y="2330689"/>
                </a:lnTo>
                <a:lnTo>
                  <a:pt x="1460583" y="2371144"/>
                </a:lnTo>
                <a:lnTo>
                  <a:pt x="1456168" y="2386725"/>
                </a:lnTo>
                <a:lnTo>
                  <a:pt x="1451513" y="2402258"/>
                </a:lnTo>
                <a:lnTo>
                  <a:pt x="1426282" y="2439604"/>
                </a:lnTo>
                <a:lnTo>
                  <a:pt x="1385627" y="2452045"/>
                </a:lnTo>
                <a:lnTo>
                  <a:pt x="1373587" y="2454762"/>
                </a:lnTo>
                <a:lnTo>
                  <a:pt x="1360953" y="2457873"/>
                </a:lnTo>
                <a:lnTo>
                  <a:pt x="1320270" y="2472336"/>
                </a:lnTo>
                <a:lnTo>
                  <a:pt x="1286274" y="2492141"/>
                </a:lnTo>
                <a:lnTo>
                  <a:pt x="1274800" y="2499634"/>
                </a:lnTo>
                <a:lnTo>
                  <a:pt x="1262390" y="2507730"/>
                </a:lnTo>
                <a:lnTo>
                  <a:pt x="1220480" y="2533593"/>
                </a:lnTo>
                <a:lnTo>
                  <a:pt x="1173505" y="2557510"/>
                </a:lnTo>
                <a:lnTo>
                  <a:pt x="1123978" y="2573950"/>
                </a:lnTo>
                <a:lnTo>
                  <a:pt x="1090786" y="2578024"/>
                </a:lnTo>
                <a:lnTo>
                  <a:pt x="1074417" y="2577379"/>
                </a:lnTo>
                <a:lnTo>
                  <a:pt x="1058323" y="2574675"/>
                </a:lnTo>
                <a:lnTo>
                  <a:pt x="1042598" y="2569705"/>
                </a:lnTo>
                <a:lnTo>
                  <a:pt x="1027335" y="2562265"/>
                </a:lnTo>
                <a:lnTo>
                  <a:pt x="1012626" y="2552149"/>
                </a:lnTo>
                <a:lnTo>
                  <a:pt x="1015581" y="2537274"/>
                </a:lnTo>
                <a:lnTo>
                  <a:pt x="1018004" y="2524370"/>
                </a:lnTo>
                <a:lnTo>
                  <a:pt x="1019835" y="2513040"/>
                </a:lnTo>
                <a:lnTo>
                  <a:pt x="1021017" y="2502885"/>
                </a:lnTo>
                <a:lnTo>
                  <a:pt x="1021491" y="2493509"/>
                </a:lnTo>
                <a:lnTo>
                  <a:pt x="1021199" y="2484514"/>
                </a:lnTo>
                <a:lnTo>
                  <a:pt x="1011198" y="2444394"/>
                </a:lnTo>
                <a:lnTo>
                  <a:pt x="992787" y="2398828"/>
                </a:lnTo>
                <a:lnTo>
                  <a:pt x="966683" y="2353915"/>
                </a:lnTo>
                <a:lnTo>
                  <a:pt x="930104" y="2309746"/>
                </a:lnTo>
                <a:lnTo>
                  <a:pt x="902449" y="2280424"/>
                </a:lnTo>
                <a:lnTo>
                  <a:pt x="888215" y="2265734"/>
                </a:lnTo>
                <a:lnTo>
                  <a:pt x="873964" y="2250996"/>
                </a:lnTo>
                <a:lnTo>
                  <a:pt x="846179" y="2221289"/>
                </a:lnTo>
                <a:lnTo>
                  <a:pt x="820625" y="2191127"/>
                </a:lnTo>
                <a:lnTo>
                  <a:pt x="789823" y="2144650"/>
                </a:lnTo>
                <a:lnTo>
                  <a:pt x="772647" y="2096168"/>
                </a:lnTo>
                <a:lnTo>
                  <a:pt x="766545" y="2081738"/>
                </a:lnTo>
                <a:lnTo>
                  <a:pt x="745910" y="2040580"/>
                </a:lnTo>
                <a:lnTo>
                  <a:pt x="715824" y="2024513"/>
                </a:lnTo>
                <a:lnTo>
                  <a:pt x="707530" y="2025767"/>
                </a:lnTo>
                <a:lnTo>
                  <a:pt x="661082" y="2044835"/>
                </a:lnTo>
                <a:lnTo>
                  <a:pt x="627508" y="2062450"/>
                </a:lnTo>
                <a:lnTo>
                  <a:pt x="606364" y="2072849"/>
                </a:lnTo>
                <a:lnTo>
                  <a:pt x="565886" y="2087106"/>
                </a:lnTo>
                <a:lnTo>
                  <a:pt x="528043" y="2093264"/>
                </a:lnTo>
                <a:lnTo>
                  <a:pt x="510192" y="2093541"/>
                </a:lnTo>
                <a:lnTo>
                  <a:pt x="493100" y="2092074"/>
                </a:lnTo>
                <a:lnTo>
                  <a:pt x="446707" y="2078147"/>
                </a:lnTo>
                <a:lnTo>
                  <a:pt x="408338" y="2051900"/>
                </a:lnTo>
                <a:lnTo>
                  <a:pt x="378891" y="2015862"/>
                </a:lnTo>
                <a:lnTo>
                  <a:pt x="359263" y="1972561"/>
                </a:lnTo>
                <a:lnTo>
                  <a:pt x="348784" y="1924364"/>
                </a:lnTo>
                <a:lnTo>
                  <a:pt x="342082" y="1873029"/>
                </a:lnTo>
                <a:lnTo>
                  <a:pt x="337162" y="1820561"/>
                </a:lnTo>
                <a:lnTo>
                  <a:pt x="335632" y="1803173"/>
                </a:lnTo>
                <a:lnTo>
                  <a:pt x="334056" y="1785961"/>
                </a:lnTo>
                <a:lnTo>
                  <a:pt x="328433" y="1736140"/>
                </a:lnTo>
                <a:lnTo>
                  <a:pt x="320187" y="1690628"/>
                </a:lnTo>
                <a:lnTo>
                  <a:pt x="307662" y="1651466"/>
                </a:lnTo>
                <a:lnTo>
                  <a:pt x="286077" y="1618510"/>
                </a:lnTo>
                <a:lnTo>
                  <a:pt x="253794" y="1595612"/>
                </a:lnTo>
                <a:lnTo>
                  <a:pt x="217539" y="1579767"/>
                </a:lnTo>
                <a:lnTo>
                  <a:pt x="205671" y="1575183"/>
                </a:lnTo>
                <a:lnTo>
                  <a:pt x="194302" y="1570638"/>
                </a:lnTo>
                <a:lnTo>
                  <a:pt x="158545" y="1549119"/>
                </a:lnTo>
                <a:lnTo>
                  <a:pt x="148521" y="1524261"/>
                </a:lnTo>
                <a:lnTo>
                  <a:pt x="166492" y="1514215"/>
                </a:lnTo>
                <a:lnTo>
                  <a:pt x="182299" y="1505278"/>
                </a:lnTo>
                <a:lnTo>
                  <a:pt x="217009" y="1483981"/>
                </a:lnTo>
                <a:lnTo>
                  <a:pt x="234656" y="1464189"/>
                </a:lnTo>
                <a:lnTo>
                  <a:pt x="234139" y="1460016"/>
                </a:lnTo>
                <a:lnTo>
                  <a:pt x="191745" y="1432709"/>
                </a:lnTo>
                <a:lnTo>
                  <a:pt x="178387" y="1426714"/>
                </a:lnTo>
                <a:lnTo>
                  <a:pt x="150270" y="1412221"/>
                </a:lnTo>
                <a:lnTo>
                  <a:pt x="106173" y="1389348"/>
                </a:lnTo>
                <a:lnTo>
                  <a:pt x="64941" y="1366981"/>
                </a:lnTo>
                <a:lnTo>
                  <a:pt x="34273" y="1339405"/>
                </a:lnTo>
                <a:lnTo>
                  <a:pt x="26408" y="1298214"/>
                </a:lnTo>
                <a:lnTo>
                  <a:pt x="72196" y="1286913"/>
                </a:lnTo>
                <a:lnTo>
                  <a:pt x="22572" y="1284530"/>
                </a:lnTo>
                <a:lnTo>
                  <a:pt x="0" y="1265092"/>
                </a:lnTo>
                <a:lnTo>
                  <a:pt x="10326" y="1254870"/>
                </a:lnTo>
                <a:lnTo>
                  <a:pt x="43946" y="1224750"/>
                </a:lnTo>
                <a:lnTo>
                  <a:pt x="80767" y="1211088"/>
                </a:lnTo>
                <a:lnTo>
                  <a:pt x="89049" y="1211523"/>
                </a:lnTo>
                <a:lnTo>
                  <a:pt x="130615" y="1223712"/>
                </a:lnTo>
                <a:lnTo>
                  <a:pt x="175161" y="1243741"/>
                </a:lnTo>
                <a:lnTo>
                  <a:pt x="216276" y="1263803"/>
                </a:lnTo>
                <a:lnTo>
                  <a:pt x="258129" y="1286334"/>
                </a:lnTo>
                <a:lnTo>
                  <a:pt x="295110" y="1308764"/>
                </a:lnTo>
                <a:lnTo>
                  <a:pt x="327553" y="1331171"/>
                </a:lnTo>
                <a:lnTo>
                  <a:pt x="368446" y="1364914"/>
                </a:lnTo>
                <a:lnTo>
                  <a:pt x="401022" y="1399054"/>
                </a:lnTo>
                <a:lnTo>
                  <a:pt x="426414" y="1433860"/>
                </a:lnTo>
                <a:lnTo>
                  <a:pt x="445758" y="1469600"/>
                </a:lnTo>
                <a:lnTo>
                  <a:pt x="459033" y="1509689"/>
                </a:lnTo>
                <a:lnTo>
                  <a:pt x="465004" y="1561641"/>
                </a:lnTo>
                <a:lnTo>
                  <a:pt x="466752" y="1600344"/>
                </a:lnTo>
                <a:lnTo>
                  <a:pt x="467411" y="1620236"/>
                </a:lnTo>
                <a:lnTo>
                  <a:pt x="468127" y="1640185"/>
                </a:lnTo>
                <a:lnTo>
                  <a:pt x="470337" y="1679348"/>
                </a:lnTo>
                <a:lnTo>
                  <a:pt x="477863" y="1732855"/>
                </a:lnTo>
                <a:lnTo>
                  <a:pt x="494070" y="1774633"/>
                </a:lnTo>
                <a:lnTo>
                  <a:pt x="535519" y="1801891"/>
                </a:lnTo>
                <a:lnTo>
                  <a:pt x="548407" y="1803343"/>
                </a:lnTo>
                <a:lnTo>
                  <a:pt x="561611" y="1803045"/>
                </a:lnTo>
                <a:lnTo>
                  <a:pt x="602188" y="1792986"/>
                </a:lnTo>
                <a:lnTo>
                  <a:pt x="642245" y="1771976"/>
                </a:lnTo>
                <a:lnTo>
                  <a:pt x="679255" y="1743610"/>
                </a:lnTo>
                <a:lnTo>
                  <a:pt x="710693" y="1711487"/>
                </a:lnTo>
                <a:lnTo>
                  <a:pt x="734032" y="1679202"/>
                </a:lnTo>
                <a:lnTo>
                  <a:pt x="747767" y="1649951"/>
                </a:lnTo>
                <a:lnTo>
                  <a:pt x="752331" y="1640486"/>
                </a:lnTo>
                <a:lnTo>
                  <a:pt x="776851" y="1603992"/>
                </a:lnTo>
                <a:lnTo>
                  <a:pt x="811047" y="1574174"/>
                </a:lnTo>
                <a:lnTo>
                  <a:pt x="854455" y="1557026"/>
                </a:lnTo>
                <a:lnTo>
                  <a:pt x="879470" y="1555076"/>
                </a:lnTo>
                <a:lnTo>
                  <a:pt x="892779" y="1556084"/>
                </a:lnTo>
                <a:lnTo>
                  <a:pt x="906613" y="1558539"/>
                </a:lnTo>
                <a:lnTo>
                  <a:pt x="920966" y="1562535"/>
                </a:lnTo>
                <a:lnTo>
                  <a:pt x="935829" y="1568166"/>
                </a:lnTo>
                <a:lnTo>
                  <a:pt x="927834" y="1547101"/>
                </a:lnTo>
                <a:lnTo>
                  <a:pt x="914099" y="1511315"/>
                </a:lnTo>
                <a:lnTo>
                  <a:pt x="897510" y="1470704"/>
                </a:lnTo>
                <a:lnTo>
                  <a:pt x="878332" y="1433118"/>
                </a:lnTo>
                <a:lnTo>
                  <a:pt x="849329" y="1395973"/>
                </a:lnTo>
                <a:lnTo>
                  <a:pt x="809205" y="1356604"/>
                </a:lnTo>
                <a:lnTo>
                  <a:pt x="764627" y="1330731"/>
                </a:lnTo>
                <a:lnTo>
                  <a:pt x="723336" y="1321306"/>
                </a:lnTo>
                <a:lnTo>
                  <a:pt x="711054" y="1320718"/>
                </a:lnTo>
                <a:lnTo>
                  <a:pt x="699783" y="1321014"/>
                </a:lnTo>
                <a:lnTo>
                  <a:pt x="662389" y="1328120"/>
                </a:lnTo>
                <a:lnTo>
                  <a:pt x="667184" y="1307712"/>
                </a:lnTo>
                <a:lnTo>
                  <a:pt x="691802" y="1269225"/>
                </a:lnTo>
                <a:lnTo>
                  <a:pt x="741949" y="1265779"/>
                </a:lnTo>
                <a:lnTo>
                  <a:pt x="746790" y="1249550"/>
                </a:lnTo>
                <a:lnTo>
                  <a:pt x="756659" y="1211676"/>
                </a:lnTo>
                <a:lnTo>
                  <a:pt x="758877" y="1192335"/>
                </a:lnTo>
                <a:lnTo>
                  <a:pt x="758533" y="1183506"/>
                </a:lnTo>
                <a:lnTo>
                  <a:pt x="746340" y="1146562"/>
                </a:lnTo>
                <a:lnTo>
                  <a:pt x="724488" y="1108457"/>
                </a:lnTo>
                <a:lnTo>
                  <a:pt x="715685" y="1093021"/>
                </a:lnTo>
                <a:lnTo>
                  <a:pt x="695420" y="1045610"/>
                </a:lnTo>
                <a:lnTo>
                  <a:pt x="683690" y="998575"/>
                </a:lnTo>
                <a:lnTo>
                  <a:pt x="679626" y="954517"/>
                </a:lnTo>
                <a:lnTo>
                  <a:pt x="679823" y="940942"/>
                </a:lnTo>
                <a:lnTo>
                  <a:pt x="687516" y="894773"/>
                </a:lnTo>
                <a:lnTo>
                  <a:pt x="710239" y="862579"/>
                </a:lnTo>
                <a:lnTo>
                  <a:pt x="716977" y="857357"/>
                </a:lnTo>
                <a:lnTo>
                  <a:pt x="729252" y="814997"/>
                </a:lnTo>
                <a:lnTo>
                  <a:pt x="729749" y="800982"/>
                </a:lnTo>
                <a:lnTo>
                  <a:pt x="729657" y="786374"/>
                </a:lnTo>
                <a:lnTo>
                  <a:pt x="729195" y="771561"/>
                </a:lnTo>
                <a:lnTo>
                  <a:pt x="728582" y="756933"/>
                </a:lnTo>
                <a:lnTo>
                  <a:pt x="728039" y="742877"/>
                </a:lnTo>
                <a:lnTo>
                  <a:pt x="730952" y="700148"/>
                </a:lnTo>
                <a:lnTo>
                  <a:pt x="740168" y="688277"/>
                </a:lnTo>
                <a:lnTo>
                  <a:pt x="745682" y="682178"/>
                </a:lnTo>
                <a:lnTo>
                  <a:pt x="750711" y="677233"/>
                </a:lnTo>
                <a:lnTo>
                  <a:pt x="755374" y="674191"/>
                </a:lnTo>
                <a:lnTo>
                  <a:pt x="759793" y="673801"/>
                </a:lnTo>
                <a:lnTo>
                  <a:pt x="764087" y="676809"/>
                </a:lnTo>
                <a:lnTo>
                  <a:pt x="777427" y="713709"/>
                </a:lnTo>
                <a:lnTo>
                  <a:pt x="785812" y="762332"/>
                </a:lnTo>
                <a:lnTo>
                  <a:pt x="790007" y="792325"/>
                </a:lnTo>
                <a:lnTo>
                  <a:pt x="792183" y="808041"/>
                </a:lnTo>
                <a:lnTo>
                  <a:pt x="799293" y="855671"/>
                </a:lnTo>
                <a:lnTo>
                  <a:pt x="807742" y="899819"/>
                </a:lnTo>
                <a:lnTo>
                  <a:pt x="822129" y="943933"/>
                </a:lnTo>
                <a:lnTo>
                  <a:pt x="831061" y="956068"/>
                </a:lnTo>
                <a:lnTo>
                  <a:pt x="853500" y="944711"/>
                </a:lnTo>
                <a:lnTo>
                  <a:pt x="895355" y="920023"/>
                </a:lnTo>
                <a:lnTo>
                  <a:pt x="911818" y="873602"/>
                </a:lnTo>
                <a:lnTo>
                  <a:pt x="912816" y="855292"/>
                </a:lnTo>
                <a:lnTo>
                  <a:pt x="915558" y="842153"/>
                </a:lnTo>
                <a:lnTo>
                  <a:pt x="919700" y="833676"/>
                </a:lnTo>
                <a:lnTo>
                  <a:pt x="924895" y="829350"/>
                </a:lnTo>
                <a:lnTo>
                  <a:pt x="930801" y="828666"/>
                </a:lnTo>
                <a:lnTo>
                  <a:pt x="937071" y="831115"/>
                </a:lnTo>
                <a:lnTo>
                  <a:pt x="960125" y="874111"/>
                </a:lnTo>
                <a:lnTo>
                  <a:pt x="968268" y="917010"/>
                </a:lnTo>
                <a:lnTo>
                  <a:pt x="967982" y="926205"/>
                </a:lnTo>
                <a:lnTo>
                  <a:pt x="966090" y="934123"/>
                </a:lnTo>
                <a:lnTo>
                  <a:pt x="962530" y="941531"/>
                </a:lnTo>
                <a:lnTo>
                  <a:pt x="957237" y="949195"/>
                </a:lnTo>
                <a:lnTo>
                  <a:pt x="950149" y="957880"/>
                </a:lnTo>
                <a:lnTo>
                  <a:pt x="964255" y="960512"/>
                </a:lnTo>
                <a:lnTo>
                  <a:pt x="1001845" y="970577"/>
                </a:lnTo>
                <a:lnTo>
                  <a:pt x="1009705" y="981757"/>
                </a:lnTo>
                <a:lnTo>
                  <a:pt x="1008347" y="986960"/>
                </a:lnTo>
                <a:lnTo>
                  <a:pt x="982492" y="1019077"/>
                </a:lnTo>
                <a:lnTo>
                  <a:pt x="941104" y="1059156"/>
                </a:lnTo>
                <a:lnTo>
                  <a:pt x="930092" y="1097530"/>
                </a:lnTo>
                <a:lnTo>
                  <a:pt x="911470" y="1163125"/>
                </a:lnTo>
                <a:lnTo>
                  <a:pt x="897264" y="1215432"/>
                </a:lnTo>
                <a:lnTo>
                  <a:pt x="887326" y="1256352"/>
                </a:lnTo>
                <a:lnTo>
                  <a:pt x="880102" y="1300546"/>
                </a:lnTo>
                <a:lnTo>
                  <a:pt x="879669" y="1311644"/>
                </a:lnTo>
                <a:lnTo>
                  <a:pt x="880194" y="1321323"/>
                </a:lnTo>
                <a:lnTo>
                  <a:pt x="896528" y="1356740"/>
                </a:lnTo>
                <a:lnTo>
                  <a:pt x="929947" y="1387549"/>
                </a:lnTo>
                <a:lnTo>
                  <a:pt x="963064" y="1406753"/>
                </a:lnTo>
                <a:lnTo>
                  <a:pt x="971769" y="1408044"/>
                </a:lnTo>
                <a:lnTo>
                  <a:pt x="979275" y="1406716"/>
                </a:lnTo>
                <a:lnTo>
                  <a:pt x="998130" y="1359423"/>
                </a:lnTo>
                <a:lnTo>
                  <a:pt x="998946" y="1344135"/>
                </a:lnTo>
                <a:lnTo>
                  <a:pt x="1001303" y="1330043"/>
                </a:lnTo>
                <a:lnTo>
                  <a:pt x="1016992" y="1294470"/>
                </a:lnTo>
                <a:lnTo>
                  <a:pt x="1055706" y="1260932"/>
                </a:lnTo>
                <a:lnTo>
                  <a:pt x="1095913" y="1244561"/>
                </a:lnTo>
                <a:lnTo>
                  <a:pt x="1140192" y="1234885"/>
                </a:lnTo>
                <a:lnTo>
                  <a:pt x="1179216" y="1230145"/>
                </a:lnTo>
                <a:lnTo>
                  <a:pt x="1204896" y="1227866"/>
                </a:lnTo>
                <a:lnTo>
                  <a:pt x="1217591" y="1226758"/>
                </a:lnTo>
                <a:lnTo>
                  <a:pt x="1267063" y="1220742"/>
                </a:lnTo>
                <a:lnTo>
                  <a:pt x="1313736" y="1208479"/>
                </a:lnTo>
                <a:lnTo>
                  <a:pt x="1352811" y="1187716"/>
                </a:lnTo>
                <a:lnTo>
                  <a:pt x="1392254" y="1160618"/>
                </a:lnTo>
                <a:lnTo>
                  <a:pt x="1402565" y="1153299"/>
                </a:lnTo>
                <a:lnTo>
                  <a:pt x="1438402" y="1132611"/>
                </a:lnTo>
                <a:lnTo>
                  <a:pt x="1468899" y="1125188"/>
                </a:lnTo>
                <a:lnTo>
                  <a:pt x="1480870" y="1121080"/>
                </a:lnTo>
                <a:lnTo>
                  <a:pt x="1518715" y="1099837"/>
                </a:lnTo>
                <a:lnTo>
                  <a:pt x="1553976" y="1070034"/>
                </a:lnTo>
                <a:lnTo>
                  <a:pt x="1579603" y="1037866"/>
                </a:lnTo>
                <a:lnTo>
                  <a:pt x="1587903" y="1008744"/>
                </a:lnTo>
                <a:lnTo>
                  <a:pt x="1587635" y="998808"/>
                </a:lnTo>
                <a:lnTo>
                  <a:pt x="1580071" y="955601"/>
                </a:lnTo>
                <a:lnTo>
                  <a:pt x="1554142" y="910906"/>
                </a:lnTo>
                <a:lnTo>
                  <a:pt x="1516248" y="879662"/>
                </a:lnTo>
                <a:lnTo>
                  <a:pt x="1481763" y="862193"/>
                </a:lnTo>
                <a:lnTo>
                  <a:pt x="1464540" y="853657"/>
                </a:lnTo>
                <a:lnTo>
                  <a:pt x="1431027" y="835115"/>
                </a:lnTo>
                <a:lnTo>
                  <a:pt x="1383984" y="804834"/>
                </a:lnTo>
                <a:lnTo>
                  <a:pt x="1342250" y="773531"/>
                </a:lnTo>
                <a:lnTo>
                  <a:pt x="1307441" y="743386"/>
                </a:lnTo>
                <a:lnTo>
                  <a:pt x="1274591" y="708761"/>
                </a:lnTo>
                <a:lnTo>
                  <a:pt x="1262219" y="689796"/>
                </a:lnTo>
                <a:lnTo>
                  <a:pt x="1258387" y="684582"/>
                </a:lnTo>
                <a:lnTo>
                  <a:pt x="1214977" y="660992"/>
                </a:lnTo>
                <a:lnTo>
                  <a:pt x="1162006" y="641636"/>
                </a:lnTo>
                <a:lnTo>
                  <a:pt x="1121832" y="628588"/>
                </a:lnTo>
                <a:lnTo>
                  <a:pt x="1080793" y="615828"/>
                </a:lnTo>
                <a:lnTo>
                  <a:pt x="1060760" y="609664"/>
                </a:lnTo>
                <a:lnTo>
                  <a:pt x="1041482" y="603702"/>
                </a:lnTo>
                <a:lnTo>
                  <a:pt x="991424" y="587456"/>
                </a:lnTo>
                <a:lnTo>
                  <a:pt x="952513" y="568654"/>
                </a:lnTo>
                <a:lnTo>
                  <a:pt x="934805" y="521714"/>
                </a:lnTo>
                <a:lnTo>
                  <a:pt x="931616" y="473698"/>
                </a:lnTo>
                <a:lnTo>
                  <a:pt x="932083" y="457458"/>
                </a:lnTo>
                <a:lnTo>
                  <a:pt x="937051" y="413831"/>
                </a:lnTo>
                <a:lnTo>
                  <a:pt x="949252" y="382985"/>
                </a:lnTo>
                <a:lnTo>
                  <a:pt x="950244" y="382595"/>
                </a:lnTo>
                <a:close/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900080" y="5310589"/>
            <a:ext cx="211454" cy="210820"/>
          </a:xfrm>
          <a:custGeom>
            <a:avLst/>
            <a:gdLst/>
            <a:ahLst/>
            <a:cxnLst/>
            <a:rect l="l" t="t" r="r" b="b"/>
            <a:pathLst>
              <a:path w="211454" h="210820">
                <a:moveTo>
                  <a:pt x="103936" y="0"/>
                </a:moveTo>
                <a:lnTo>
                  <a:pt x="63361" y="8808"/>
                </a:lnTo>
                <a:lnTo>
                  <a:pt x="30296" y="32181"/>
                </a:lnTo>
                <a:lnTo>
                  <a:pt x="8067" y="67349"/>
                </a:lnTo>
                <a:lnTo>
                  <a:pt x="0" y="111538"/>
                </a:lnTo>
                <a:lnTo>
                  <a:pt x="1663" y="125165"/>
                </a:lnTo>
                <a:lnTo>
                  <a:pt x="16693" y="162032"/>
                </a:lnTo>
                <a:lnTo>
                  <a:pt x="45132" y="190456"/>
                </a:lnTo>
                <a:lnTo>
                  <a:pt x="84860" y="207322"/>
                </a:lnTo>
                <a:lnTo>
                  <a:pt x="116570" y="210609"/>
                </a:lnTo>
                <a:lnTo>
                  <a:pt x="130733" y="208138"/>
                </a:lnTo>
                <a:lnTo>
                  <a:pt x="168402" y="190358"/>
                </a:lnTo>
                <a:lnTo>
                  <a:pt x="196035" y="159842"/>
                </a:lnTo>
                <a:lnTo>
                  <a:pt x="210019" y="120204"/>
                </a:lnTo>
                <a:lnTo>
                  <a:pt x="211023" y="105590"/>
                </a:lnTo>
                <a:lnTo>
                  <a:pt x="210317" y="93322"/>
                </a:lnTo>
                <a:lnTo>
                  <a:pt x="197275" y="53550"/>
                </a:lnTo>
                <a:lnTo>
                  <a:pt x="170371" y="22551"/>
                </a:lnTo>
                <a:lnTo>
                  <a:pt x="132996" y="3867"/>
                </a:lnTo>
                <a:lnTo>
                  <a:pt x="103936" y="0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900080" y="5310589"/>
            <a:ext cx="211454" cy="210820"/>
          </a:xfrm>
          <a:custGeom>
            <a:avLst/>
            <a:gdLst/>
            <a:ahLst/>
            <a:cxnLst/>
            <a:rect l="l" t="t" r="r" b="b"/>
            <a:pathLst>
              <a:path w="211454" h="210820">
                <a:moveTo>
                  <a:pt x="211023" y="105590"/>
                </a:moveTo>
                <a:lnTo>
                  <a:pt x="202391" y="147464"/>
                </a:lnTo>
                <a:lnTo>
                  <a:pt x="178907" y="181423"/>
                </a:lnTo>
                <a:lnTo>
                  <a:pt x="144181" y="203850"/>
                </a:lnTo>
                <a:lnTo>
                  <a:pt x="116570" y="210609"/>
                </a:lnTo>
                <a:lnTo>
                  <a:pt x="100245" y="209839"/>
                </a:lnTo>
                <a:lnTo>
                  <a:pt x="57225" y="197516"/>
                </a:lnTo>
                <a:lnTo>
                  <a:pt x="24787" y="172599"/>
                </a:lnTo>
                <a:lnTo>
                  <a:pt x="5052" y="138200"/>
                </a:lnTo>
                <a:lnTo>
                  <a:pt x="0" y="111538"/>
                </a:lnTo>
                <a:lnTo>
                  <a:pt x="910" y="95977"/>
                </a:lnTo>
                <a:lnTo>
                  <a:pt x="14067" y="54487"/>
                </a:lnTo>
                <a:lnTo>
                  <a:pt x="40278" y="22943"/>
                </a:lnTo>
                <a:lnTo>
                  <a:pt x="76216" y="4117"/>
                </a:lnTo>
                <a:lnTo>
                  <a:pt x="103936" y="0"/>
                </a:lnTo>
                <a:lnTo>
                  <a:pt x="118796" y="987"/>
                </a:lnTo>
                <a:lnTo>
                  <a:pt x="158909" y="14780"/>
                </a:lnTo>
                <a:lnTo>
                  <a:pt x="189680" y="42067"/>
                </a:lnTo>
                <a:lnTo>
                  <a:pt x="207719" y="79308"/>
                </a:lnTo>
                <a:lnTo>
                  <a:pt x="211023" y="105590"/>
                </a:lnTo>
                <a:close/>
              </a:path>
            </a:pathLst>
          </a:custGeom>
          <a:ln w="13068">
            <a:solidFill>
              <a:srgbClr val="29282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967155" y="5320277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2709" y="0"/>
                </a:moveTo>
                <a:lnTo>
                  <a:pt x="8140" y="19934"/>
                </a:lnTo>
                <a:lnTo>
                  <a:pt x="0" y="47586"/>
                </a:lnTo>
                <a:lnTo>
                  <a:pt x="2816" y="61406"/>
                </a:lnTo>
                <a:lnTo>
                  <a:pt x="9533" y="73358"/>
                </a:lnTo>
                <a:lnTo>
                  <a:pt x="19512" y="82750"/>
                </a:lnTo>
                <a:lnTo>
                  <a:pt x="32114" y="88889"/>
                </a:lnTo>
                <a:lnTo>
                  <a:pt x="46701" y="91084"/>
                </a:lnTo>
                <a:lnTo>
                  <a:pt x="60787" y="88490"/>
                </a:lnTo>
                <a:lnTo>
                  <a:pt x="72994" y="81917"/>
                </a:lnTo>
                <a:lnTo>
                  <a:pt x="82602" y="72083"/>
                </a:lnTo>
                <a:lnTo>
                  <a:pt x="88894" y="59706"/>
                </a:lnTo>
                <a:lnTo>
                  <a:pt x="91151" y="45505"/>
                </a:lnTo>
                <a:lnTo>
                  <a:pt x="91021" y="42039"/>
                </a:lnTo>
                <a:lnTo>
                  <a:pt x="70747" y="7978"/>
                </a:lnTo>
                <a:lnTo>
                  <a:pt x="42709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611997" y="6539355"/>
            <a:ext cx="657860" cy="121920"/>
          </a:xfrm>
          <a:custGeom>
            <a:avLst/>
            <a:gdLst/>
            <a:ahLst/>
            <a:cxnLst/>
            <a:rect l="l" t="t" r="r" b="b"/>
            <a:pathLst>
              <a:path w="657859" h="121920">
                <a:moveTo>
                  <a:pt x="657507" y="0"/>
                </a:moveTo>
                <a:lnTo>
                  <a:pt x="625316" y="35997"/>
                </a:lnTo>
                <a:lnTo>
                  <a:pt x="593090" y="69059"/>
                </a:lnTo>
                <a:lnTo>
                  <a:pt x="554520" y="88570"/>
                </a:lnTo>
                <a:lnTo>
                  <a:pt x="525020" y="91455"/>
                </a:lnTo>
                <a:lnTo>
                  <a:pt x="515043" y="91038"/>
                </a:lnTo>
                <a:lnTo>
                  <a:pt x="504774" y="89925"/>
                </a:lnTo>
                <a:lnTo>
                  <a:pt x="494217" y="88293"/>
                </a:lnTo>
                <a:lnTo>
                  <a:pt x="483376" y="86320"/>
                </a:lnTo>
                <a:lnTo>
                  <a:pt x="472257" y="84184"/>
                </a:lnTo>
                <a:lnTo>
                  <a:pt x="460862" y="82062"/>
                </a:lnTo>
                <a:lnTo>
                  <a:pt x="449197" y="80133"/>
                </a:lnTo>
                <a:lnTo>
                  <a:pt x="437266" y="78575"/>
                </a:lnTo>
                <a:lnTo>
                  <a:pt x="425073" y="77564"/>
                </a:lnTo>
                <a:lnTo>
                  <a:pt x="412622" y="77279"/>
                </a:lnTo>
                <a:lnTo>
                  <a:pt x="399918" y="77897"/>
                </a:lnTo>
                <a:lnTo>
                  <a:pt x="360329" y="86951"/>
                </a:lnTo>
                <a:lnTo>
                  <a:pt x="335812" y="98395"/>
                </a:lnTo>
                <a:lnTo>
                  <a:pt x="324940" y="103402"/>
                </a:lnTo>
                <a:lnTo>
                  <a:pt x="286936" y="117794"/>
                </a:lnTo>
                <a:lnTo>
                  <a:pt x="259677" y="121629"/>
                </a:lnTo>
                <a:lnTo>
                  <a:pt x="249968" y="121383"/>
                </a:lnTo>
                <a:lnTo>
                  <a:pt x="203720" y="111785"/>
                </a:lnTo>
                <a:lnTo>
                  <a:pt x="156736" y="94499"/>
                </a:lnTo>
                <a:lnTo>
                  <a:pt x="130601" y="84071"/>
                </a:lnTo>
                <a:lnTo>
                  <a:pt x="107326" y="75641"/>
                </a:lnTo>
                <a:lnTo>
                  <a:pt x="68795" y="63977"/>
                </a:lnTo>
                <a:lnTo>
                  <a:pt x="28947" y="56464"/>
                </a:lnTo>
                <a:lnTo>
                  <a:pt x="12714" y="55776"/>
                </a:lnTo>
                <a:lnTo>
                  <a:pt x="7276" y="56127"/>
                </a:lnTo>
                <a:lnTo>
                  <a:pt x="3438" y="56675"/>
                </a:lnTo>
                <a:lnTo>
                  <a:pt x="1059" y="57219"/>
                </a:lnTo>
                <a:lnTo>
                  <a:pt x="0" y="57560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927014" y="6642907"/>
            <a:ext cx="170180" cy="88900"/>
          </a:xfrm>
          <a:custGeom>
            <a:avLst/>
            <a:gdLst/>
            <a:ahLst/>
            <a:cxnLst/>
            <a:rect l="l" t="t" r="r" b="b"/>
            <a:pathLst>
              <a:path w="170179" h="88900">
                <a:moveTo>
                  <a:pt x="169698" y="88443"/>
                </a:moveTo>
                <a:lnTo>
                  <a:pt x="144382" y="45365"/>
                </a:lnTo>
                <a:lnTo>
                  <a:pt x="116877" y="11518"/>
                </a:lnTo>
                <a:lnTo>
                  <a:pt x="84778" y="0"/>
                </a:lnTo>
                <a:lnTo>
                  <a:pt x="74534" y="16"/>
                </a:lnTo>
                <a:lnTo>
                  <a:pt x="63003" y="1034"/>
                </a:lnTo>
                <a:lnTo>
                  <a:pt x="49984" y="2973"/>
                </a:lnTo>
                <a:lnTo>
                  <a:pt x="35277" y="5755"/>
                </a:lnTo>
                <a:lnTo>
                  <a:pt x="18682" y="9301"/>
                </a:lnTo>
                <a:lnTo>
                  <a:pt x="0" y="13532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154307" y="6923345"/>
            <a:ext cx="74295" cy="436880"/>
          </a:xfrm>
          <a:custGeom>
            <a:avLst/>
            <a:gdLst/>
            <a:ahLst/>
            <a:cxnLst/>
            <a:rect l="l" t="t" r="r" b="b"/>
            <a:pathLst>
              <a:path w="74295" h="436879">
                <a:moveTo>
                  <a:pt x="72008" y="0"/>
                </a:moveTo>
                <a:lnTo>
                  <a:pt x="72684" y="50671"/>
                </a:lnTo>
                <a:lnTo>
                  <a:pt x="73233" y="96342"/>
                </a:lnTo>
                <a:lnTo>
                  <a:pt x="73602" y="137340"/>
                </a:lnTo>
                <a:lnTo>
                  <a:pt x="73737" y="173993"/>
                </a:lnTo>
                <a:lnTo>
                  <a:pt x="73584" y="206628"/>
                </a:lnTo>
                <a:lnTo>
                  <a:pt x="72198" y="261156"/>
                </a:lnTo>
                <a:lnTo>
                  <a:pt x="69011" y="303544"/>
                </a:lnTo>
                <a:lnTo>
                  <a:pt x="59911" y="350098"/>
                </a:lnTo>
                <a:lnTo>
                  <a:pt x="37444" y="394142"/>
                </a:lnTo>
                <a:lnTo>
                  <a:pt x="10954" y="425121"/>
                </a:lnTo>
                <a:lnTo>
                  <a:pt x="0" y="436803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935131" y="4178091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5" h="4202430">
                <a:moveTo>
                  <a:pt x="1482473" y="0"/>
                </a:moveTo>
                <a:lnTo>
                  <a:pt x="1375709" y="6627"/>
                </a:lnTo>
                <a:lnTo>
                  <a:pt x="1271562" y="26140"/>
                </a:lnTo>
                <a:lnTo>
                  <a:pt x="1170203" y="57988"/>
                </a:lnTo>
                <a:lnTo>
                  <a:pt x="1071805" y="101618"/>
                </a:lnTo>
                <a:lnTo>
                  <a:pt x="976538" y="156479"/>
                </a:lnTo>
                <a:lnTo>
                  <a:pt x="884574" y="222019"/>
                </a:lnTo>
                <a:lnTo>
                  <a:pt x="796086" y="297685"/>
                </a:lnTo>
                <a:lnTo>
                  <a:pt x="711243" y="382927"/>
                </a:lnTo>
                <a:lnTo>
                  <a:pt x="630219" y="477191"/>
                </a:lnTo>
                <a:lnTo>
                  <a:pt x="553184" y="579926"/>
                </a:lnTo>
                <a:lnTo>
                  <a:pt x="480309" y="690580"/>
                </a:lnTo>
                <a:lnTo>
                  <a:pt x="411768" y="808602"/>
                </a:lnTo>
                <a:lnTo>
                  <a:pt x="347730" y="933438"/>
                </a:lnTo>
                <a:lnTo>
                  <a:pt x="288369" y="1064538"/>
                </a:lnTo>
                <a:lnTo>
                  <a:pt x="233854" y="1201350"/>
                </a:lnTo>
                <a:lnTo>
                  <a:pt x="184358" y="1343321"/>
                </a:lnTo>
                <a:lnTo>
                  <a:pt x="140053" y="1489899"/>
                </a:lnTo>
                <a:lnTo>
                  <a:pt x="101109" y="1640533"/>
                </a:lnTo>
                <a:lnTo>
                  <a:pt x="67699" y="1794671"/>
                </a:lnTo>
                <a:lnTo>
                  <a:pt x="39994" y="1951761"/>
                </a:lnTo>
                <a:lnTo>
                  <a:pt x="18947" y="2110472"/>
                </a:lnTo>
                <a:lnTo>
                  <a:pt x="5482" y="2270374"/>
                </a:lnTo>
                <a:lnTo>
                  <a:pt x="0" y="2430458"/>
                </a:lnTo>
                <a:lnTo>
                  <a:pt x="2902" y="2589715"/>
                </a:lnTo>
                <a:lnTo>
                  <a:pt x="14590" y="2747136"/>
                </a:lnTo>
                <a:lnTo>
                  <a:pt x="35465" y="2901712"/>
                </a:lnTo>
                <a:lnTo>
                  <a:pt x="65928" y="3052434"/>
                </a:lnTo>
                <a:lnTo>
                  <a:pt x="106382" y="3198295"/>
                </a:lnTo>
                <a:lnTo>
                  <a:pt x="157227" y="3338283"/>
                </a:lnTo>
                <a:lnTo>
                  <a:pt x="218864" y="3471392"/>
                </a:lnTo>
                <a:lnTo>
                  <a:pt x="291695" y="3596612"/>
                </a:lnTo>
                <a:lnTo>
                  <a:pt x="376122" y="3712934"/>
                </a:lnTo>
                <a:lnTo>
                  <a:pt x="472545" y="3819349"/>
                </a:lnTo>
                <a:lnTo>
                  <a:pt x="581367" y="3914849"/>
                </a:lnTo>
                <a:lnTo>
                  <a:pt x="702988" y="3998424"/>
                </a:lnTo>
                <a:lnTo>
                  <a:pt x="837809" y="4069066"/>
                </a:lnTo>
                <a:lnTo>
                  <a:pt x="986233" y="4125766"/>
                </a:lnTo>
                <a:lnTo>
                  <a:pt x="1148660" y="4167515"/>
                </a:lnTo>
                <a:lnTo>
                  <a:pt x="1325493" y="4193304"/>
                </a:lnTo>
                <a:lnTo>
                  <a:pt x="1517131" y="4202125"/>
                </a:lnTo>
                <a:lnTo>
                  <a:pt x="1695008" y="4193171"/>
                </a:lnTo>
                <a:lnTo>
                  <a:pt x="1859326" y="4166999"/>
                </a:lnTo>
                <a:lnTo>
                  <a:pt x="2010443" y="4124644"/>
                </a:lnTo>
                <a:lnTo>
                  <a:pt x="2148721" y="4067138"/>
                </a:lnTo>
                <a:lnTo>
                  <a:pt x="2274520" y="3995517"/>
                </a:lnTo>
                <a:lnTo>
                  <a:pt x="2388200" y="3910814"/>
                </a:lnTo>
                <a:lnTo>
                  <a:pt x="2490121" y="3814063"/>
                </a:lnTo>
                <a:lnTo>
                  <a:pt x="2580643" y="3706298"/>
                </a:lnTo>
                <a:lnTo>
                  <a:pt x="2660127" y="3588553"/>
                </a:lnTo>
                <a:lnTo>
                  <a:pt x="2728933" y="3461862"/>
                </a:lnTo>
                <a:lnTo>
                  <a:pt x="2787421" y="3327260"/>
                </a:lnTo>
                <a:lnTo>
                  <a:pt x="2835952" y="3185780"/>
                </a:lnTo>
                <a:lnTo>
                  <a:pt x="2874885" y="3038456"/>
                </a:lnTo>
                <a:lnTo>
                  <a:pt x="2904581" y="2886323"/>
                </a:lnTo>
                <a:lnTo>
                  <a:pt x="2925400" y="2730414"/>
                </a:lnTo>
                <a:lnTo>
                  <a:pt x="2937702" y="2571763"/>
                </a:lnTo>
                <a:lnTo>
                  <a:pt x="2941848" y="2411405"/>
                </a:lnTo>
                <a:lnTo>
                  <a:pt x="2938198" y="2250373"/>
                </a:lnTo>
                <a:lnTo>
                  <a:pt x="2927111" y="2089702"/>
                </a:lnTo>
                <a:lnTo>
                  <a:pt x="2908949" y="1930425"/>
                </a:lnTo>
                <a:lnTo>
                  <a:pt x="2886411" y="1789374"/>
                </a:lnTo>
                <a:lnTo>
                  <a:pt x="2857348" y="1648307"/>
                </a:lnTo>
                <a:lnTo>
                  <a:pt x="2821992" y="1508008"/>
                </a:lnTo>
                <a:lnTo>
                  <a:pt x="2780575" y="1369260"/>
                </a:lnTo>
                <a:lnTo>
                  <a:pt x="2733327" y="1232848"/>
                </a:lnTo>
                <a:lnTo>
                  <a:pt x="2680481" y="1099556"/>
                </a:lnTo>
                <a:lnTo>
                  <a:pt x="2622268" y="970167"/>
                </a:lnTo>
                <a:lnTo>
                  <a:pt x="2558920" y="845465"/>
                </a:lnTo>
                <a:lnTo>
                  <a:pt x="2490668" y="726234"/>
                </a:lnTo>
                <a:lnTo>
                  <a:pt x="2417744" y="613259"/>
                </a:lnTo>
                <a:lnTo>
                  <a:pt x="2340379" y="507322"/>
                </a:lnTo>
                <a:lnTo>
                  <a:pt x="2258805" y="409209"/>
                </a:lnTo>
                <a:lnTo>
                  <a:pt x="2173253" y="319702"/>
                </a:lnTo>
                <a:lnTo>
                  <a:pt x="2083956" y="239587"/>
                </a:lnTo>
                <a:lnTo>
                  <a:pt x="1991144" y="169646"/>
                </a:lnTo>
                <a:lnTo>
                  <a:pt x="1895049" y="110664"/>
                </a:lnTo>
                <a:lnTo>
                  <a:pt x="1795903" y="63424"/>
                </a:lnTo>
                <a:lnTo>
                  <a:pt x="1693937" y="28711"/>
                </a:lnTo>
                <a:lnTo>
                  <a:pt x="1589383" y="7308"/>
                </a:lnTo>
                <a:lnTo>
                  <a:pt x="1482473" y="0"/>
                </a:lnTo>
                <a:close/>
              </a:path>
            </a:pathLst>
          </a:custGeom>
          <a:solidFill>
            <a:srgbClr val="FFFD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935131" y="4178091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5" h="4202430">
                <a:moveTo>
                  <a:pt x="2908949" y="1930425"/>
                </a:moveTo>
                <a:lnTo>
                  <a:pt x="2927111" y="2089702"/>
                </a:lnTo>
                <a:lnTo>
                  <a:pt x="2938198" y="2250373"/>
                </a:lnTo>
                <a:lnTo>
                  <a:pt x="2941848" y="2411405"/>
                </a:lnTo>
                <a:lnTo>
                  <a:pt x="2937702" y="2571763"/>
                </a:lnTo>
                <a:lnTo>
                  <a:pt x="2925400" y="2730414"/>
                </a:lnTo>
                <a:lnTo>
                  <a:pt x="2904581" y="2886323"/>
                </a:lnTo>
                <a:lnTo>
                  <a:pt x="2874885" y="3038456"/>
                </a:lnTo>
                <a:lnTo>
                  <a:pt x="2835952" y="3185780"/>
                </a:lnTo>
                <a:lnTo>
                  <a:pt x="2787421" y="3327260"/>
                </a:lnTo>
                <a:lnTo>
                  <a:pt x="2728933" y="3461862"/>
                </a:lnTo>
                <a:lnTo>
                  <a:pt x="2660127" y="3588553"/>
                </a:lnTo>
                <a:lnTo>
                  <a:pt x="2580643" y="3706298"/>
                </a:lnTo>
                <a:lnTo>
                  <a:pt x="2490121" y="3814063"/>
                </a:lnTo>
                <a:lnTo>
                  <a:pt x="2388200" y="3910814"/>
                </a:lnTo>
                <a:lnTo>
                  <a:pt x="2274520" y="3995517"/>
                </a:lnTo>
                <a:lnTo>
                  <a:pt x="2148721" y="4067138"/>
                </a:lnTo>
                <a:lnTo>
                  <a:pt x="2010443" y="4124644"/>
                </a:lnTo>
                <a:lnTo>
                  <a:pt x="1859326" y="4166999"/>
                </a:lnTo>
                <a:lnTo>
                  <a:pt x="1695008" y="4193171"/>
                </a:lnTo>
                <a:lnTo>
                  <a:pt x="1517131" y="4202125"/>
                </a:lnTo>
                <a:lnTo>
                  <a:pt x="1325493" y="4193304"/>
                </a:lnTo>
                <a:lnTo>
                  <a:pt x="1148660" y="4167515"/>
                </a:lnTo>
                <a:lnTo>
                  <a:pt x="986233" y="4125766"/>
                </a:lnTo>
                <a:lnTo>
                  <a:pt x="837809" y="4069066"/>
                </a:lnTo>
                <a:lnTo>
                  <a:pt x="702988" y="3998424"/>
                </a:lnTo>
                <a:lnTo>
                  <a:pt x="581367" y="3914849"/>
                </a:lnTo>
                <a:lnTo>
                  <a:pt x="472545" y="3819349"/>
                </a:lnTo>
                <a:lnTo>
                  <a:pt x="376122" y="3712934"/>
                </a:lnTo>
                <a:lnTo>
                  <a:pt x="291695" y="3596612"/>
                </a:lnTo>
                <a:lnTo>
                  <a:pt x="218864" y="3471392"/>
                </a:lnTo>
                <a:lnTo>
                  <a:pt x="157227" y="3338283"/>
                </a:lnTo>
                <a:lnTo>
                  <a:pt x="106382" y="3198295"/>
                </a:lnTo>
                <a:lnTo>
                  <a:pt x="65928" y="3052434"/>
                </a:lnTo>
                <a:lnTo>
                  <a:pt x="35465" y="2901712"/>
                </a:lnTo>
                <a:lnTo>
                  <a:pt x="14590" y="2747136"/>
                </a:lnTo>
                <a:lnTo>
                  <a:pt x="2902" y="2589715"/>
                </a:lnTo>
                <a:lnTo>
                  <a:pt x="0" y="2430458"/>
                </a:lnTo>
                <a:lnTo>
                  <a:pt x="5482" y="2270374"/>
                </a:lnTo>
                <a:lnTo>
                  <a:pt x="18947" y="2110472"/>
                </a:lnTo>
                <a:lnTo>
                  <a:pt x="39994" y="1951761"/>
                </a:lnTo>
                <a:lnTo>
                  <a:pt x="67699" y="1794671"/>
                </a:lnTo>
                <a:lnTo>
                  <a:pt x="101109" y="1640533"/>
                </a:lnTo>
                <a:lnTo>
                  <a:pt x="140053" y="1489899"/>
                </a:lnTo>
                <a:lnTo>
                  <a:pt x="184358" y="1343321"/>
                </a:lnTo>
                <a:lnTo>
                  <a:pt x="233854" y="1201350"/>
                </a:lnTo>
                <a:lnTo>
                  <a:pt x="288369" y="1064538"/>
                </a:lnTo>
                <a:lnTo>
                  <a:pt x="347730" y="933438"/>
                </a:lnTo>
                <a:lnTo>
                  <a:pt x="411768" y="808602"/>
                </a:lnTo>
                <a:lnTo>
                  <a:pt x="480309" y="690580"/>
                </a:lnTo>
                <a:lnTo>
                  <a:pt x="553184" y="579926"/>
                </a:lnTo>
                <a:lnTo>
                  <a:pt x="630219" y="477191"/>
                </a:lnTo>
                <a:lnTo>
                  <a:pt x="711243" y="382927"/>
                </a:lnTo>
                <a:lnTo>
                  <a:pt x="796086" y="297685"/>
                </a:lnTo>
                <a:lnTo>
                  <a:pt x="884574" y="222019"/>
                </a:lnTo>
                <a:lnTo>
                  <a:pt x="976538" y="156479"/>
                </a:lnTo>
                <a:lnTo>
                  <a:pt x="1071805" y="101618"/>
                </a:lnTo>
                <a:lnTo>
                  <a:pt x="1170203" y="57988"/>
                </a:lnTo>
                <a:lnTo>
                  <a:pt x="1271562" y="26140"/>
                </a:lnTo>
                <a:lnTo>
                  <a:pt x="1375709" y="6627"/>
                </a:lnTo>
                <a:lnTo>
                  <a:pt x="1482473" y="0"/>
                </a:lnTo>
                <a:lnTo>
                  <a:pt x="1589383" y="7308"/>
                </a:lnTo>
                <a:lnTo>
                  <a:pt x="1693937" y="28711"/>
                </a:lnTo>
                <a:lnTo>
                  <a:pt x="1795903" y="63424"/>
                </a:lnTo>
                <a:lnTo>
                  <a:pt x="1895049" y="110664"/>
                </a:lnTo>
                <a:lnTo>
                  <a:pt x="1991144" y="169646"/>
                </a:lnTo>
                <a:lnTo>
                  <a:pt x="2083956" y="239587"/>
                </a:lnTo>
                <a:lnTo>
                  <a:pt x="2173253" y="319702"/>
                </a:lnTo>
                <a:lnTo>
                  <a:pt x="2258805" y="409209"/>
                </a:lnTo>
                <a:lnTo>
                  <a:pt x="2340379" y="507322"/>
                </a:lnTo>
                <a:lnTo>
                  <a:pt x="2417744" y="613259"/>
                </a:lnTo>
                <a:lnTo>
                  <a:pt x="2490668" y="726234"/>
                </a:lnTo>
                <a:lnTo>
                  <a:pt x="2558920" y="845465"/>
                </a:lnTo>
                <a:lnTo>
                  <a:pt x="2622268" y="970167"/>
                </a:lnTo>
                <a:lnTo>
                  <a:pt x="2680481" y="1099556"/>
                </a:lnTo>
                <a:lnTo>
                  <a:pt x="2733327" y="1232848"/>
                </a:lnTo>
                <a:lnTo>
                  <a:pt x="2780575" y="1369260"/>
                </a:lnTo>
                <a:lnTo>
                  <a:pt x="2821992" y="1508008"/>
                </a:lnTo>
                <a:lnTo>
                  <a:pt x="2857348" y="1648307"/>
                </a:lnTo>
                <a:lnTo>
                  <a:pt x="2886411" y="1789374"/>
                </a:lnTo>
                <a:lnTo>
                  <a:pt x="2908949" y="1930425"/>
                </a:lnTo>
                <a:close/>
              </a:path>
            </a:pathLst>
          </a:custGeom>
          <a:ln w="65328">
            <a:solidFill>
              <a:srgbClr val="C2B59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1083861" y="4405414"/>
            <a:ext cx="2652204" cy="3846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1913557" y="5201984"/>
            <a:ext cx="510540" cy="493395"/>
          </a:xfrm>
          <a:custGeom>
            <a:avLst/>
            <a:gdLst/>
            <a:ahLst/>
            <a:cxnLst/>
            <a:rect l="l" t="t" r="r" b="b"/>
            <a:pathLst>
              <a:path w="510540" h="493395">
                <a:moveTo>
                  <a:pt x="293916" y="0"/>
                </a:moveTo>
                <a:lnTo>
                  <a:pt x="193379" y="113392"/>
                </a:lnTo>
                <a:lnTo>
                  <a:pt x="166645" y="144153"/>
                </a:lnTo>
                <a:lnTo>
                  <a:pt x="122023" y="197340"/>
                </a:lnTo>
                <a:lnTo>
                  <a:pt x="87726" y="241879"/>
                </a:lnTo>
                <a:lnTo>
                  <a:pt x="61990" y="280730"/>
                </a:lnTo>
                <a:lnTo>
                  <a:pt x="43051" y="316852"/>
                </a:lnTo>
                <a:lnTo>
                  <a:pt x="29146" y="353205"/>
                </a:lnTo>
                <a:lnTo>
                  <a:pt x="18511" y="392748"/>
                </a:lnTo>
                <a:lnTo>
                  <a:pt x="9384" y="438440"/>
                </a:lnTo>
                <a:lnTo>
                  <a:pt x="0" y="493242"/>
                </a:lnTo>
                <a:lnTo>
                  <a:pt x="268177" y="431970"/>
                </a:lnTo>
                <a:lnTo>
                  <a:pt x="323390" y="418246"/>
                </a:lnTo>
                <a:lnTo>
                  <a:pt x="366614" y="406373"/>
                </a:lnTo>
                <a:lnTo>
                  <a:pt x="415662" y="390064"/>
                </a:lnTo>
                <a:lnTo>
                  <a:pt x="454944" y="372857"/>
                </a:lnTo>
                <a:lnTo>
                  <a:pt x="509981" y="343268"/>
                </a:lnTo>
                <a:lnTo>
                  <a:pt x="507362" y="339766"/>
                </a:lnTo>
                <a:lnTo>
                  <a:pt x="502777" y="335926"/>
                </a:lnTo>
                <a:lnTo>
                  <a:pt x="496410" y="331566"/>
                </a:lnTo>
                <a:lnTo>
                  <a:pt x="479064" y="320550"/>
                </a:lnTo>
                <a:lnTo>
                  <a:pt x="468454" y="313527"/>
                </a:lnTo>
                <a:lnTo>
                  <a:pt x="431086" y="284198"/>
                </a:lnTo>
                <a:lnTo>
                  <a:pt x="403401" y="255925"/>
                </a:lnTo>
                <a:lnTo>
                  <a:pt x="375217" y="218965"/>
                </a:lnTo>
                <a:lnTo>
                  <a:pt x="348007" y="171850"/>
                </a:lnTo>
                <a:lnTo>
                  <a:pt x="323245" y="113111"/>
                </a:lnTo>
                <a:lnTo>
                  <a:pt x="302405" y="41282"/>
                </a:lnTo>
                <a:lnTo>
                  <a:pt x="293916" y="0"/>
                </a:lnTo>
                <a:close/>
              </a:path>
            </a:pathLst>
          </a:custGeom>
          <a:solidFill>
            <a:srgbClr val="DC9D9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1913557" y="5201984"/>
            <a:ext cx="510540" cy="493395"/>
          </a:xfrm>
          <a:custGeom>
            <a:avLst/>
            <a:gdLst/>
            <a:ahLst/>
            <a:cxnLst/>
            <a:rect l="l" t="t" r="r" b="b"/>
            <a:pathLst>
              <a:path w="510540" h="493395">
                <a:moveTo>
                  <a:pt x="293916" y="0"/>
                </a:moveTo>
                <a:lnTo>
                  <a:pt x="256793" y="41685"/>
                </a:lnTo>
                <a:lnTo>
                  <a:pt x="223355" y="79360"/>
                </a:lnTo>
                <a:lnTo>
                  <a:pt x="193379" y="113392"/>
                </a:lnTo>
                <a:lnTo>
                  <a:pt x="166645" y="144153"/>
                </a:lnTo>
                <a:lnTo>
                  <a:pt x="122023" y="197340"/>
                </a:lnTo>
                <a:lnTo>
                  <a:pt x="87726" y="241879"/>
                </a:lnTo>
                <a:lnTo>
                  <a:pt x="61990" y="280730"/>
                </a:lnTo>
                <a:lnTo>
                  <a:pt x="43051" y="316852"/>
                </a:lnTo>
                <a:lnTo>
                  <a:pt x="29146" y="353205"/>
                </a:lnTo>
                <a:lnTo>
                  <a:pt x="18511" y="392748"/>
                </a:lnTo>
                <a:lnTo>
                  <a:pt x="9384" y="438440"/>
                </a:lnTo>
                <a:lnTo>
                  <a:pt x="0" y="493242"/>
                </a:lnTo>
                <a:lnTo>
                  <a:pt x="57608" y="480280"/>
                </a:lnTo>
                <a:lnTo>
                  <a:pt x="109541" y="468568"/>
                </a:lnTo>
                <a:lnTo>
                  <a:pt x="156183" y="457993"/>
                </a:lnTo>
                <a:lnTo>
                  <a:pt x="197914" y="448444"/>
                </a:lnTo>
                <a:lnTo>
                  <a:pt x="235118" y="439807"/>
                </a:lnTo>
                <a:lnTo>
                  <a:pt x="297473" y="424820"/>
                </a:lnTo>
                <a:lnTo>
                  <a:pt x="346309" y="412134"/>
                </a:lnTo>
                <a:lnTo>
                  <a:pt x="384685" y="400849"/>
                </a:lnTo>
                <a:lnTo>
                  <a:pt x="429331" y="384578"/>
                </a:lnTo>
                <a:lnTo>
                  <a:pt x="467654" y="366397"/>
                </a:lnTo>
                <a:lnTo>
                  <a:pt x="509981" y="343268"/>
                </a:lnTo>
                <a:lnTo>
                  <a:pt x="507362" y="339766"/>
                </a:lnTo>
                <a:lnTo>
                  <a:pt x="502777" y="335926"/>
                </a:lnTo>
                <a:lnTo>
                  <a:pt x="496410" y="331566"/>
                </a:lnTo>
                <a:lnTo>
                  <a:pt x="488444" y="326502"/>
                </a:lnTo>
                <a:lnTo>
                  <a:pt x="479064" y="320550"/>
                </a:lnTo>
                <a:lnTo>
                  <a:pt x="468454" y="313527"/>
                </a:lnTo>
                <a:lnTo>
                  <a:pt x="431086" y="284198"/>
                </a:lnTo>
                <a:lnTo>
                  <a:pt x="403401" y="255925"/>
                </a:lnTo>
                <a:lnTo>
                  <a:pt x="375217" y="218965"/>
                </a:lnTo>
                <a:lnTo>
                  <a:pt x="348007" y="171850"/>
                </a:lnTo>
                <a:lnTo>
                  <a:pt x="323245" y="113111"/>
                </a:lnTo>
                <a:lnTo>
                  <a:pt x="302405" y="41282"/>
                </a:lnTo>
                <a:lnTo>
                  <a:pt x="293916" y="0"/>
                </a:lnTo>
                <a:close/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1921255" y="5405030"/>
            <a:ext cx="358775" cy="274955"/>
          </a:xfrm>
          <a:custGeom>
            <a:avLst/>
            <a:gdLst/>
            <a:ahLst/>
            <a:cxnLst/>
            <a:rect l="l" t="t" r="r" b="b"/>
            <a:pathLst>
              <a:path w="358775" h="274954">
                <a:moveTo>
                  <a:pt x="0" y="274688"/>
                </a:moveTo>
                <a:lnTo>
                  <a:pt x="27330" y="247791"/>
                </a:lnTo>
                <a:lnTo>
                  <a:pt x="74449" y="201657"/>
                </a:lnTo>
                <a:lnTo>
                  <a:pt x="113302" y="164361"/>
                </a:lnTo>
                <a:lnTo>
                  <a:pt x="146040" y="134255"/>
                </a:lnTo>
                <a:lnTo>
                  <a:pt x="188380" y="98972"/>
                </a:lnTo>
                <a:lnTo>
                  <a:pt x="229048" y="70596"/>
                </a:lnTo>
                <a:lnTo>
                  <a:pt x="275296" y="43564"/>
                </a:lnTo>
                <a:lnTo>
                  <a:pt x="312810" y="23543"/>
                </a:lnTo>
                <a:lnTo>
                  <a:pt x="334378" y="12315"/>
                </a:lnTo>
                <a:lnTo>
                  <a:pt x="358178" y="0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1570453" y="4814079"/>
            <a:ext cx="2139950" cy="2895600"/>
          </a:xfrm>
          <a:custGeom>
            <a:avLst/>
            <a:gdLst/>
            <a:ahLst/>
            <a:cxnLst/>
            <a:rect l="l" t="t" r="r" b="b"/>
            <a:pathLst>
              <a:path w="2139950" h="2895600">
                <a:moveTo>
                  <a:pt x="569813" y="1866900"/>
                </a:moveTo>
                <a:lnTo>
                  <a:pt x="234372" y="1866900"/>
                </a:lnTo>
                <a:lnTo>
                  <a:pt x="229700" y="1879600"/>
                </a:lnTo>
                <a:lnTo>
                  <a:pt x="210564" y="1879600"/>
                </a:lnTo>
                <a:lnTo>
                  <a:pt x="196320" y="1892300"/>
                </a:lnTo>
                <a:lnTo>
                  <a:pt x="144251" y="1892300"/>
                </a:lnTo>
                <a:lnTo>
                  <a:pt x="139849" y="1905000"/>
                </a:lnTo>
                <a:lnTo>
                  <a:pt x="135785" y="1917700"/>
                </a:lnTo>
                <a:lnTo>
                  <a:pt x="158354" y="1917700"/>
                </a:lnTo>
                <a:lnTo>
                  <a:pt x="171039" y="1930400"/>
                </a:lnTo>
                <a:lnTo>
                  <a:pt x="188405" y="1943100"/>
                </a:lnTo>
                <a:lnTo>
                  <a:pt x="182709" y="1955800"/>
                </a:lnTo>
                <a:lnTo>
                  <a:pt x="177778" y="1955800"/>
                </a:lnTo>
                <a:lnTo>
                  <a:pt x="173772" y="1968500"/>
                </a:lnTo>
                <a:lnTo>
                  <a:pt x="170853" y="1981200"/>
                </a:lnTo>
                <a:lnTo>
                  <a:pt x="169183" y="1981200"/>
                </a:lnTo>
                <a:lnTo>
                  <a:pt x="168923" y="1993900"/>
                </a:lnTo>
                <a:lnTo>
                  <a:pt x="170236" y="1993900"/>
                </a:lnTo>
                <a:lnTo>
                  <a:pt x="173281" y="2006600"/>
                </a:lnTo>
                <a:lnTo>
                  <a:pt x="185220" y="2006600"/>
                </a:lnTo>
                <a:lnTo>
                  <a:pt x="194436" y="2019300"/>
                </a:lnTo>
                <a:lnTo>
                  <a:pt x="220170" y="2019300"/>
                </a:lnTo>
                <a:lnTo>
                  <a:pt x="237011" y="2032000"/>
                </a:lnTo>
                <a:lnTo>
                  <a:pt x="256717" y="2032000"/>
                </a:lnTo>
                <a:lnTo>
                  <a:pt x="279449" y="2044700"/>
                </a:lnTo>
                <a:lnTo>
                  <a:pt x="305369" y="2044700"/>
                </a:lnTo>
                <a:lnTo>
                  <a:pt x="334639" y="2057400"/>
                </a:lnTo>
                <a:lnTo>
                  <a:pt x="367419" y="2057400"/>
                </a:lnTo>
                <a:lnTo>
                  <a:pt x="403873" y="2070100"/>
                </a:lnTo>
                <a:lnTo>
                  <a:pt x="432410" y="2120900"/>
                </a:lnTo>
                <a:lnTo>
                  <a:pt x="382547" y="2120900"/>
                </a:lnTo>
                <a:lnTo>
                  <a:pt x="369822" y="2133600"/>
                </a:lnTo>
                <a:lnTo>
                  <a:pt x="335290" y="2133600"/>
                </a:lnTo>
                <a:lnTo>
                  <a:pt x="334182" y="2146300"/>
                </a:lnTo>
                <a:lnTo>
                  <a:pt x="337740" y="2146300"/>
                </a:lnTo>
                <a:lnTo>
                  <a:pt x="342401" y="2159000"/>
                </a:lnTo>
                <a:lnTo>
                  <a:pt x="357472" y="2159000"/>
                </a:lnTo>
                <a:lnTo>
                  <a:pt x="367876" y="2171700"/>
                </a:lnTo>
                <a:lnTo>
                  <a:pt x="380189" y="2184400"/>
                </a:lnTo>
                <a:lnTo>
                  <a:pt x="394407" y="2184400"/>
                </a:lnTo>
                <a:lnTo>
                  <a:pt x="410528" y="2197100"/>
                </a:lnTo>
                <a:lnTo>
                  <a:pt x="428549" y="2209800"/>
                </a:lnTo>
                <a:lnTo>
                  <a:pt x="472398" y="2235200"/>
                </a:lnTo>
                <a:lnTo>
                  <a:pt x="512399" y="2260600"/>
                </a:lnTo>
                <a:lnTo>
                  <a:pt x="548768" y="2298700"/>
                </a:lnTo>
                <a:lnTo>
                  <a:pt x="581722" y="2324100"/>
                </a:lnTo>
                <a:lnTo>
                  <a:pt x="611477" y="2362200"/>
                </a:lnTo>
                <a:lnTo>
                  <a:pt x="638249" y="2387600"/>
                </a:lnTo>
                <a:lnTo>
                  <a:pt x="662255" y="2425700"/>
                </a:lnTo>
                <a:lnTo>
                  <a:pt x="683711" y="2463800"/>
                </a:lnTo>
                <a:lnTo>
                  <a:pt x="702834" y="2489200"/>
                </a:lnTo>
                <a:lnTo>
                  <a:pt x="719841" y="2527300"/>
                </a:lnTo>
                <a:lnTo>
                  <a:pt x="734948" y="2565400"/>
                </a:lnTo>
                <a:lnTo>
                  <a:pt x="748371" y="2590800"/>
                </a:lnTo>
                <a:lnTo>
                  <a:pt x="760326" y="2628900"/>
                </a:lnTo>
                <a:lnTo>
                  <a:pt x="771031" y="2654300"/>
                </a:lnTo>
                <a:lnTo>
                  <a:pt x="780702" y="2679700"/>
                </a:lnTo>
                <a:lnTo>
                  <a:pt x="789555" y="2717800"/>
                </a:lnTo>
                <a:lnTo>
                  <a:pt x="797807" y="2743200"/>
                </a:lnTo>
                <a:lnTo>
                  <a:pt x="805674" y="2768600"/>
                </a:lnTo>
                <a:lnTo>
                  <a:pt x="813372" y="2794000"/>
                </a:lnTo>
                <a:lnTo>
                  <a:pt x="821119" y="2806700"/>
                </a:lnTo>
                <a:lnTo>
                  <a:pt x="844240" y="2844800"/>
                </a:lnTo>
                <a:lnTo>
                  <a:pt x="880448" y="2870200"/>
                </a:lnTo>
                <a:lnTo>
                  <a:pt x="927045" y="2895600"/>
                </a:lnTo>
                <a:lnTo>
                  <a:pt x="1163342" y="2895600"/>
                </a:lnTo>
                <a:lnTo>
                  <a:pt x="1192928" y="2882900"/>
                </a:lnTo>
                <a:lnTo>
                  <a:pt x="1221400" y="2882900"/>
                </a:lnTo>
                <a:lnTo>
                  <a:pt x="1248422" y="2870200"/>
                </a:lnTo>
                <a:lnTo>
                  <a:pt x="1273656" y="2870200"/>
                </a:lnTo>
                <a:lnTo>
                  <a:pt x="1296764" y="2857500"/>
                </a:lnTo>
                <a:lnTo>
                  <a:pt x="1317409" y="2857500"/>
                </a:lnTo>
                <a:lnTo>
                  <a:pt x="1337140" y="2844800"/>
                </a:lnTo>
                <a:lnTo>
                  <a:pt x="1357776" y="2844800"/>
                </a:lnTo>
                <a:lnTo>
                  <a:pt x="1379404" y="2832100"/>
                </a:lnTo>
                <a:lnTo>
                  <a:pt x="1425975" y="2832100"/>
                </a:lnTo>
                <a:lnTo>
                  <a:pt x="1451089" y="2819400"/>
                </a:lnTo>
                <a:lnTo>
                  <a:pt x="1477535" y="2806700"/>
                </a:lnTo>
                <a:lnTo>
                  <a:pt x="1505398" y="2794000"/>
                </a:lnTo>
                <a:lnTo>
                  <a:pt x="1534763" y="2781300"/>
                </a:lnTo>
                <a:lnTo>
                  <a:pt x="1565717" y="2755900"/>
                </a:lnTo>
                <a:lnTo>
                  <a:pt x="1598343" y="2743200"/>
                </a:lnTo>
                <a:lnTo>
                  <a:pt x="1632727" y="2705100"/>
                </a:lnTo>
                <a:lnTo>
                  <a:pt x="1668954" y="2667000"/>
                </a:lnTo>
                <a:lnTo>
                  <a:pt x="923221" y="2667000"/>
                </a:lnTo>
                <a:lnTo>
                  <a:pt x="915125" y="2654300"/>
                </a:lnTo>
                <a:lnTo>
                  <a:pt x="907088" y="2654300"/>
                </a:lnTo>
                <a:lnTo>
                  <a:pt x="891165" y="2628900"/>
                </a:lnTo>
                <a:lnTo>
                  <a:pt x="883265" y="2603500"/>
                </a:lnTo>
                <a:lnTo>
                  <a:pt x="875394" y="2590800"/>
                </a:lnTo>
                <a:lnTo>
                  <a:pt x="836251" y="2463800"/>
                </a:lnTo>
                <a:lnTo>
                  <a:pt x="828412" y="2425700"/>
                </a:lnTo>
                <a:lnTo>
                  <a:pt x="820554" y="2400300"/>
                </a:lnTo>
                <a:lnTo>
                  <a:pt x="812668" y="2362200"/>
                </a:lnTo>
                <a:lnTo>
                  <a:pt x="804748" y="2324100"/>
                </a:lnTo>
                <a:lnTo>
                  <a:pt x="796786" y="2286000"/>
                </a:lnTo>
                <a:lnTo>
                  <a:pt x="788775" y="2235200"/>
                </a:lnTo>
                <a:lnTo>
                  <a:pt x="780707" y="2197100"/>
                </a:lnTo>
                <a:lnTo>
                  <a:pt x="771382" y="2146300"/>
                </a:lnTo>
                <a:lnTo>
                  <a:pt x="759694" y="2108200"/>
                </a:lnTo>
                <a:lnTo>
                  <a:pt x="745775" y="2070100"/>
                </a:lnTo>
                <a:lnTo>
                  <a:pt x="729755" y="2044700"/>
                </a:lnTo>
                <a:lnTo>
                  <a:pt x="711765" y="2006600"/>
                </a:lnTo>
                <a:lnTo>
                  <a:pt x="670403" y="1955800"/>
                </a:lnTo>
                <a:lnTo>
                  <a:pt x="622735" y="1905000"/>
                </a:lnTo>
                <a:lnTo>
                  <a:pt x="596865" y="1879600"/>
                </a:lnTo>
                <a:lnTo>
                  <a:pt x="569813" y="1866900"/>
                </a:lnTo>
                <a:close/>
              </a:path>
              <a:path w="2139950" h="2895600">
                <a:moveTo>
                  <a:pt x="2081199" y="1358900"/>
                </a:moveTo>
                <a:lnTo>
                  <a:pt x="1231666" y="1358900"/>
                </a:lnTo>
                <a:lnTo>
                  <a:pt x="1230672" y="1371600"/>
                </a:lnTo>
                <a:lnTo>
                  <a:pt x="1223949" y="1371600"/>
                </a:lnTo>
                <a:lnTo>
                  <a:pt x="1218756" y="1384300"/>
                </a:lnTo>
                <a:lnTo>
                  <a:pt x="1188637" y="1409700"/>
                </a:lnTo>
                <a:lnTo>
                  <a:pt x="1161519" y="1422400"/>
                </a:lnTo>
                <a:lnTo>
                  <a:pt x="1137234" y="1435100"/>
                </a:lnTo>
                <a:lnTo>
                  <a:pt x="1096497" y="1460500"/>
                </a:lnTo>
                <a:lnTo>
                  <a:pt x="1065088" y="1485900"/>
                </a:lnTo>
                <a:lnTo>
                  <a:pt x="1032544" y="1524000"/>
                </a:lnTo>
                <a:lnTo>
                  <a:pt x="1018611" y="1562100"/>
                </a:lnTo>
                <a:lnTo>
                  <a:pt x="1013473" y="1574800"/>
                </a:lnTo>
                <a:lnTo>
                  <a:pt x="1006017" y="1612900"/>
                </a:lnTo>
                <a:lnTo>
                  <a:pt x="1001208" y="1663700"/>
                </a:lnTo>
                <a:lnTo>
                  <a:pt x="996036" y="1765300"/>
                </a:lnTo>
                <a:lnTo>
                  <a:pt x="919527" y="1778000"/>
                </a:lnTo>
                <a:lnTo>
                  <a:pt x="991141" y="1778000"/>
                </a:lnTo>
                <a:lnTo>
                  <a:pt x="1000938" y="1790700"/>
                </a:lnTo>
                <a:lnTo>
                  <a:pt x="1012264" y="1790700"/>
                </a:lnTo>
                <a:lnTo>
                  <a:pt x="1014211" y="1803400"/>
                </a:lnTo>
                <a:lnTo>
                  <a:pt x="1013959" y="1803400"/>
                </a:lnTo>
                <a:lnTo>
                  <a:pt x="1011717" y="1816100"/>
                </a:lnTo>
                <a:lnTo>
                  <a:pt x="1007693" y="1828800"/>
                </a:lnTo>
                <a:lnTo>
                  <a:pt x="1002096" y="1841500"/>
                </a:lnTo>
                <a:lnTo>
                  <a:pt x="995135" y="1866900"/>
                </a:lnTo>
                <a:lnTo>
                  <a:pt x="942599" y="1866900"/>
                </a:lnTo>
                <a:lnTo>
                  <a:pt x="934481" y="1879600"/>
                </a:lnTo>
                <a:lnTo>
                  <a:pt x="894385" y="1879600"/>
                </a:lnTo>
                <a:lnTo>
                  <a:pt x="866159" y="1892300"/>
                </a:lnTo>
                <a:lnTo>
                  <a:pt x="783044" y="1905000"/>
                </a:lnTo>
                <a:lnTo>
                  <a:pt x="876834" y="1930400"/>
                </a:lnTo>
                <a:lnTo>
                  <a:pt x="873312" y="1930898"/>
                </a:lnTo>
                <a:lnTo>
                  <a:pt x="879879" y="1943100"/>
                </a:lnTo>
                <a:lnTo>
                  <a:pt x="885997" y="1943100"/>
                </a:lnTo>
                <a:lnTo>
                  <a:pt x="891929" y="1955800"/>
                </a:lnTo>
                <a:lnTo>
                  <a:pt x="898209" y="1968500"/>
                </a:lnTo>
                <a:lnTo>
                  <a:pt x="905371" y="1981200"/>
                </a:lnTo>
                <a:lnTo>
                  <a:pt x="884478" y="2006600"/>
                </a:lnTo>
                <a:lnTo>
                  <a:pt x="867437" y="2032000"/>
                </a:lnTo>
                <a:lnTo>
                  <a:pt x="853979" y="2070100"/>
                </a:lnTo>
                <a:lnTo>
                  <a:pt x="843835" y="2095500"/>
                </a:lnTo>
                <a:lnTo>
                  <a:pt x="836736" y="2120900"/>
                </a:lnTo>
                <a:lnTo>
                  <a:pt x="832415" y="2146300"/>
                </a:lnTo>
                <a:lnTo>
                  <a:pt x="830602" y="2171700"/>
                </a:lnTo>
                <a:lnTo>
                  <a:pt x="831029" y="2197100"/>
                </a:lnTo>
                <a:lnTo>
                  <a:pt x="837527" y="2247900"/>
                </a:lnTo>
                <a:lnTo>
                  <a:pt x="849762" y="2298700"/>
                </a:lnTo>
                <a:lnTo>
                  <a:pt x="857360" y="2311400"/>
                </a:lnTo>
                <a:lnTo>
                  <a:pt x="865585" y="2336800"/>
                </a:lnTo>
                <a:lnTo>
                  <a:pt x="874171" y="2362200"/>
                </a:lnTo>
                <a:lnTo>
                  <a:pt x="882847" y="2374900"/>
                </a:lnTo>
                <a:lnTo>
                  <a:pt x="891346" y="2400300"/>
                </a:lnTo>
                <a:lnTo>
                  <a:pt x="899399" y="2413000"/>
                </a:lnTo>
                <a:lnTo>
                  <a:pt x="906738" y="2425700"/>
                </a:lnTo>
                <a:lnTo>
                  <a:pt x="913093" y="2438400"/>
                </a:lnTo>
                <a:lnTo>
                  <a:pt x="921097" y="2463800"/>
                </a:lnTo>
                <a:lnTo>
                  <a:pt x="927884" y="2476500"/>
                </a:lnTo>
                <a:lnTo>
                  <a:pt x="943057" y="2514600"/>
                </a:lnTo>
                <a:lnTo>
                  <a:pt x="950955" y="2540000"/>
                </a:lnTo>
                <a:lnTo>
                  <a:pt x="954871" y="2540000"/>
                </a:lnTo>
                <a:lnTo>
                  <a:pt x="959048" y="2552700"/>
                </a:lnTo>
                <a:lnTo>
                  <a:pt x="963694" y="2552700"/>
                </a:lnTo>
                <a:lnTo>
                  <a:pt x="969021" y="2565400"/>
                </a:lnTo>
                <a:lnTo>
                  <a:pt x="975241" y="2578100"/>
                </a:lnTo>
                <a:lnTo>
                  <a:pt x="976049" y="2578100"/>
                </a:lnTo>
                <a:lnTo>
                  <a:pt x="977328" y="2590800"/>
                </a:lnTo>
                <a:lnTo>
                  <a:pt x="978366" y="2603500"/>
                </a:lnTo>
                <a:lnTo>
                  <a:pt x="978449" y="2616200"/>
                </a:lnTo>
                <a:lnTo>
                  <a:pt x="976865" y="2628900"/>
                </a:lnTo>
                <a:lnTo>
                  <a:pt x="972903" y="2641600"/>
                </a:lnTo>
                <a:lnTo>
                  <a:pt x="965851" y="2654300"/>
                </a:lnTo>
                <a:lnTo>
                  <a:pt x="954994" y="2667000"/>
                </a:lnTo>
                <a:lnTo>
                  <a:pt x="1668954" y="2667000"/>
                </a:lnTo>
                <a:lnTo>
                  <a:pt x="1707109" y="2628900"/>
                </a:lnTo>
                <a:lnTo>
                  <a:pt x="1747277" y="2578100"/>
                </a:lnTo>
                <a:lnTo>
                  <a:pt x="1789545" y="2527300"/>
                </a:lnTo>
                <a:lnTo>
                  <a:pt x="1833996" y="2463800"/>
                </a:lnTo>
                <a:lnTo>
                  <a:pt x="1880715" y="2387600"/>
                </a:lnTo>
                <a:lnTo>
                  <a:pt x="1929789" y="2311400"/>
                </a:lnTo>
                <a:lnTo>
                  <a:pt x="1981302" y="2222500"/>
                </a:lnTo>
                <a:lnTo>
                  <a:pt x="2029123" y="2120900"/>
                </a:lnTo>
                <a:lnTo>
                  <a:pt x="2067492" y="2032000"/>
                </a:lnTo>
                <a:lnTo>
                  <a:pt x="2097040" y="1943100"/>
                </a:lnTo>
                <a:lnTo>
                  <a:pt x="2118402" y="1854200"/>
                </a:lnTo>
                <a:lnTo>
                  <a:pt x="2132209" y="1778000"/>
                </a:lnTo>
                <a:lnTo>
                  <a:pt x="2139096" y="1701800"/>
                </a:lnTo>
                <a:lnTo>
                  <a:pt x="2139695" y="1638300"/>
                </a:lnTo>
                <a:lnTo>
                  <a:pt x="2134639" y="1562100"/>
                </a:lnTo>
                <a:lnTo>
                  <a:pt x="2124561" y="1498600"/>
                </a:lnTo>
                <a:lnTo>
                  <a:pt x="2110094" y="1447800"/>
                </a:lnTo>
                <a:lnTo>
                  <a:pt x="2091872" y="1384300"/>
                </a:lnTo>
                <a:lnTo>
                  <a:pt x="2081199" y="1358900"/>
                </a:lnTo>
                <a:close/>
              </a:path>
              <a:path w="2139950" h="2895600">
                <a:moveTo>
                  <a:pt x="815210" y="1939121"/>
                </a:moveTo>
                <a:lnTo>
                  <a:pt x="787104" y="1943100"/>
                </a:lnTo>
                <a:lnTo>
                  <a:pt x="809440" y="1943100"/>
                </a:lnTo>
                <a:lnTo>
                  <a:pt x="815210" y="1939121"/>
                </a:lnTo>
                <a:close/>
              </a:path>
              <a:path w="2139950" h="2895600">
                <a:moveTo>
                  <a:pt x="873043" y="1930400"/>
                </a:moveTo>
                <a:lnTo>
                  <a:pt x="827861" y="1930400"/>
                </a:lnTo>
                <a:lnTo>
                  <a:pt x="815210" y="1939121"/>
                </a:lnTo>
                <a:lnTo>
                  <a:pt x="873312" y="1930898"/>
                </a:lnTo>
                <a:lnTo>
                  <a:pt x="873043" y="1930400"/>
                </a:lnTo>
                <a:close/>
              </a:path>
              <a:path w="2139950" h="2895600">
                <a:moveTo>
                  <a:pt x="135785" y="1917700"/>
                </a:moveTo>
                <a:lnTo>
                  <a:pt x="135111" y="1917700"/>
                </a:lnTo>
                <a:lnTo>
                  <a:pt x="131345" y="1930400"/>
                </a:lnTo>
                <a:lnTo>
                  <a:pt x="135785" y="1917700"/>
                </a:lnTo>
                <a:close/>
              </a:path>
              <a:path w="2139950" h="2895600">
                <a:moveTo>
                  <a:pt x="179519" y="1879600"/>
                </a:moveTo>
                <a:lnTo>
                  <a:pt x="156926" y="1879600"/>
                </a:lnTo>
                <a:lnTo>
                  <a:pt x="149706" y="1892300"/>
                </a:lnTo>
                <a:lnTo>
                  <a:pt x="196320" y="1892300"/>
                </a:lnTo>
                <a:lnTo>
                  <a:pt x="179519" y="1879600"/>
                </a:lnTo>
                <a:close/>
              </a:path>
              <a:path w="2139950" h="2895600">
                <a:moveTo>
                  <a:pt x="555760" y="1854200"/>
                </a:moveTo>
                <a:lnTo>
                  <a:pt x="69720" y="1854200"/>
                </a:lnTo>
                <a:lnTo>
                  <a:pt x="78404" y="1866900"/>
                </a:lnTo>
                <a:lnTo>
                  <a:pt x="86361" y="1879600"/>
                </a:lnTo>
                <a:lnTo>
                  <a:pt x="117594" y="1879600"/>
                </a:lnTo>
                <a:lnTo>
                  <a:pt x="128331" y="1866900"/>
                </a:lnTo>
                <a:lnTo>
                  <a:pt x="569813" y="1866900"/>
                </a:lnTo>
                <a:lnTo>
                  <a:pt x="555760" y="1854200"/>
                </a:lnTo>
                <a:close/>
              </a:path>
              <a:path w="2139950" h="2895600">
                <a:moveTo>
                  <a:pt x="294742" y="1765300"/>
                </a:moveTo>
                <a:lnTo>
                  <a:pt x="78620" y="1765300"/>
                </a:lnTo>
                <a:lnTo>
                  <a:pt x="69281" y="1778000"/>
                </a:lnTo>
                <a:lnTo>
                  <a:pt x="60245" y="1790700"/>
                </a:lnTo>
                <a:lnTo>
                  <a:pt x="51290" y="1790700"/>
                </a:lnTo>
                <a:lnTo>
                  <a:pt x="42195" y="1803400"/>
                </a:lnTo>
                <a:lnTo>
                  <a:pt x="32740" y="1816100"/>
                </a:lnTo>
                <a:lnTo>
                  <a:pt x="22703" y="1841500"/>
                </a:lnTo>
                <a:lnTo>
                  <a:pt x="11863" y="1854200"/>
                </a:lnTo>
                <a:lnTo>
                  <a:pt x="0" y="1866900"/>
                </a:lnTo>
                <a:lnTo>
                  <a:pt x="11936" y="1866900"/>
                </a:lnTo>
                <a:lnTo>
                  <a:pt x="35042" y="1854200"/>
                </a:lnTo>
                <a:lnTo>
                  <a:pt x="555760" y="1854200"/>
                </a:lnTo>
                <a:lnTo>
                  <a:pt x="541708" y="1841500"/>
                </a:lnTo>
                <a:lnTo>
                  <a:pt x="512683" y="1828800"/>
                </a:lnTo>
                <a:lnTo>
                  <a:pt x="452395" y="1803400"/>
                </a:lnTo>
                <a:lnTo>
                  <a:pt x="421395" y="1803400"/>
                </a:lnTo>
                <a:lnTo>
                  <a:pt x="358336" y="1778000"/>
                </a:lnTo>
                <a:lnTo>
                  <a:pt x="326541" y="1778000"/>
                </a:lnTo>
                <a:lnTo>
                  <a:pt x="294742" y="1765300"/>
                </a:lnTo>
                <a:close/>
              </a:path>
              <a:path w="2139950" h="2895600">
                <a:moveTo>
                  <a:pt x="212754" y="1752600"/>
                </a:moveTo>
                <a:lnTo>
                  <a:pt x="110661" y="1752600"/>
                </a:lnTo>
                <a:lnTo>
                  <a:pt x="99089" y="1765300"/>
                </a:lnTo>
                <a:lnTo>
                  <a:pt x="237275" y="1765300"/>
                </a:lnTo>
                <a:lnTo>
                  <a:pt x="212754" y="1752600"/>
                </a:lnTo>
                <a:close/>
              </a:path>
              <a:path w="2139950" h="2895600">
                <a:moveTo>
                  <a:pt x="920687" y="1003300"/>
                </a:moveTo>
                <a:lnTo>
                  <a:pt x="912787" y="1003300"/>
                </a:lnTo>
                <a:lnTo>
                  <a:pt x="925278" y="1016000"/>
                </a:lnTo>
                <a:lnTo>
                  <a:pt x="936642" y="1041400"/>
                </a:lnTo>
                <a:lnTo>
                  <a:pt x="965816" y="1079500"/>
                </a:lnTo>
                <a:lnTo>
                  <a:pt x="991488" y="1117600"/>
                </a:lnTo>
                <a:lnTo>
                  <a:pt x="1000128" y="1130300"/>
                </a:lnTo>
                <a:lnTo>
                  <a:pt x="1009117" y="1130300"/>
                </a:lnTo>
                <a:lnTo>
                  <a:pt x="1018640" y="1143000"/>
                </a:lnTo>
                <a:lnTo>
                  <a:pt x="1028881" y="1155700"/>
                </a:lnTo>
                <a:lnTo>
                  <a:pt x="1040024" y="1155700"/>
                </a:lnTo>
                <a:lnTo>
                  <a:pt x="1052254" y="1168400"/>
                </a:lnTo>
                <a:lnTo>
                  <a:pt x="1065755" y="1168400"/>
                </a:lnTo>
                <a:lnTo>
                  <a:pt x="1080712" y="1181100"/>
                </a:lnTo>
                <a:lnTo>
                  <a:pt x="1097310" y="1181100"/>
                </a:lnTo>
                <a:lnTo>
                  <a:pt x="1115733" y="1193800"/>
                </a:lnTo>
                <a:lnTo>
                  <a:pt x="1136165" y="1206500"/>
                </a:lnTo>
                <a:lnTo>
                  <a:pt x="1158791" y="1206500"/>
                </a:lnTo>
                <a:lnTo>
                  <a:pt x="1148440" y="1219200"/>
                </a:lnTo>
                <a:lnTo>
                  <a:pt x="1038929" y="1219200"/>
                </a:lnTo>
                <a:lnTo>
                  <a:pt x="1047775" y="1231900"/>
                </a:lnTo>
                <a:lnTo>
                  <a:pt x="1056242" y="1244600"/>
                </a:lnTo>
                <a:lnTo>
                  <a:pt x="1072825" y="1270000"/>
                </a:lnTo>
                <a:lnTo>
                  <a:pt x="1081330" y="1282700"/>
                </a:lnTo>
                <a:lnTo>
                  <a:pt x="1090239" y="1308100"/>
                </a:lnTo>
                <a:lnTo>
                  <a:pt x="1099747" y="1320800"/>
                </a:lnTo>
                <a:lnTo>
                  <a:pt x="1110049" y="1346200"/>
                </a:lnTo>
                <a:lnTo>
                  <a:pt x="1121341" y="1384300"/>
                </a:lnTo>
                <a:lnTo>
                  <a:pt x="1147416" y="1371600"/>
                </a:lnTo>
                <a:lnTo>
                  <a:pt x="1169411" y="1371600"/>
                </a:lnTo>
                <a:lnTo>
                  <a:pt x="1187595" y="1358900"/>
                </a:lnTo>
                <a:lnTo>
                  <a:pt x="2081199" y="1358900"/>
                </a:lnTo>
                <a:lnTo>
                  <a:pt x="2070526" y="1333500"/>
                </a:lnTo>
                <a:lnTo>
                  <a:pt x="2046691" y="1282700"/>
                </a:lnTo>
                <a:lnTo>
                  <a:pt x="2020999" y="1244600"/>
                </a:lnTo>
                <a:lnTo>
                  <a:pt x="1994084" y="1193800"/>
                </a:lnTo>
                <a:lnTo>
                  <a:pt x="1939114" y="1117600"/>
                </a:lnTo>
                <a:lnTo>
                  <a:pt x="1912325" y="1092200"/>
                </a:lnTo>
                <a:lnTo>
                  <a:pt x="1886845" y="1066800"/>
                </a:lnTo>
                <a:lnTo>
                  <a:pt x="1875076" y="1054100"/>
                </a:lnTo>
                <a:lnTo>
                  <a:pt x="997518" y="1054100"/>
                </a:lnTo>
                <a:lnTo>
                  <a:pt x="980969" y="1041400"/>
                </a:lnTo>
                <a:lnTo>
                  <a:pt x="956835" y="1041400"/>
                </a:lnTo>
                <a:lnTo>
                  <a:pt x="948045" y="1028700"/>
                </a:lnTo>
                <a:lnTo>
                  <a:pt x="934009" y="1028700"/>
                </a:lnTo>
                <a:lnTo>
                  <a:pt x="927560" y="1016000"/>
                </a:lnTo>
                <a:lnTo>
                  <a:pt x="920687" y="1003300"/>
                </a:lnTo>
                <a:close/>
              </a:path>
              <a:path w="2139950" h="2895600">
                <a:moveTo>
                  <a:pt x="967069" y="1155700"/>
                </a:moveTo>
                <a:lnTo>
                  <a:pt x="873124" y="1155700"/>
                </a:lnTo>
                <a:lnTo>
                  <a:pt x="869768" y="1168400"/>
                </a:lnTo>
                <a:lnTo>
                  <a:pt x="863531" y="1206500"/>
                </a:lnTo>
                <a:lnTo>
                  <a:pt x="860768" y="1244600"/>
                </a:lnTo>
                <a:lnTo>
                  <a:pt x="886673" y="1231900"/>
                </a:lnTo>
                <a:lnTo>
                  <a:pt x="910050" y="1231900"/>
                </a:lnTo>
                <a:lnTo>
                  <a:pt x="931094" y="1219200"/>
                </a:lnTo>
                <a:lnTo>
                  <a:pt x="966967" y="1219200"/>
                </a:lnTo>
                <a:lnTo>
                  <a:pt x="982186" y="1206500"/>
                </a:lnTo>
                <a:lnTo>
                  <a:pt x="1067449" y="1206500"/>
                </a:lnTo>
                <a:lnTo>
                  <a:pt x="1037894" y="1193800"/>
                </a:lnTo>
                <a:lnTo>
                  <a:pt x="1011432" y="1181100"/>
                </a:lnTo>
                <a:lnTo>
                  <a:pt x="987884" y="1168400"/>
                </a:lnTo>
                <a:lnTo>
                  <a:pt x="967069" y="1155700"/>
                </a:lnTo>
                <a:close/>
              </a:path>
              <a:path w="2139950" h="2895600">
                <a:moveTo>
                  <a:pt x="1067449" y="1206500"/>
                </a:moveTo>
                <a:lnTo>
                  <a:pt x="1008168" y="1206500"/>
                </a:lnTo>
                <a:lnTo>
                  <a:pt x="1019321" y="1219200"/>
                </a:lnTo>
                <a:lnTo>
                  <a:pt x="1100278" y="1219200"/>
                </a:lnTo>
                <a:lnTo>
                  <a:pt x="1067449" y="1206500"/>
                </a:lnTo>
                <a:close/>
              </a:path>
              <a:path w="2139950" h="2895600">
                <a:moveTo>
                  <a:pt x="932923" y="1143000"/>
                </a:moveTo>
                <a:lnTo>
                  <a:pt x="882827" y="1143000"/>
                </a:lnTo>
                <a:lnTo>
                  <a:pt x="877417" y="1155700"/>
                </a:lnTo>
                <a:lnTo>
                  <a:pt x="948809" y="1155700"/>
                </a:lnTo>
                <a:lnTo>
                  <a:pt x="932923" y="1143000"/>
                </a:lnTo>
                <a:close/>
              </a:path>
              <a:path w="2139950" h="2895600">
                <a:moveTo>
                  <a:pt x="998967" y="977900"/>
                </a:moveTo>
                <a:lnTo>
                  <a:pt x="990854" y="990600"/>
                </a:lnTo>
                <a:lnTo>
                  <a:pt x="985561" y="990600"/>
                </a:lnTo>
                <a:lnTo>
                  <a:pt x="983175" y="1003300"/>
                </a:lnTo>
                <a:lnTo>
                  <a:pt x="983782" y="1003300"/>
                </a:lnTo>
                <a:lnTo>
                  <a:pt x="987468" y="1016000"/>
                </a:lnTo>
                <a:lnTo>
                  <a:pt x="994318" y="1028700"/>
                </a:lnTo>
                <a:lnTo>
                  <a:pt x="1004419" y="1041400"/>
                </a:lnTo>
                <a:lnTo>
                  <a:pt x="1017856" y="1054100"/>
                </a:lnTo>
                <a:lnTo>
                  <a:pt x="1057341" y="1054100"/>
                </a:lnTo>
                <a:lnTo>
                  <a:pt x="1045085" y="1041400"/>
                </a:lnTo>
                <a:lnTo>
                  <a:pt x="1027381" y="1041400"/>
                </a:lnTo>
                <a:lnTo>
                  <a:pt x="1020910" y="1028700"/>
                </a:lnTo>
                <a:lnTo>
                  <a:pt x="1015345" y="1016000"/>
                </a:lnTo>
                <a:lnTo>
                  <a:pt x="1010173" y="1016000"/>
                </a:lnTo>
                <a:lnTo>
                  <a:pt x="1004885" y="1003300"/>
                </a:lnTo>
                <a:lnTo>
                  <a:pt x="998967" y="977900"/>
                </a:lnTo>
                <a:close/>
              </a:path>
              <a:path w="2139950" h="2895600">
                <a:moveTo>
                  <a:pt x="1119697" y="1003300"/>
                </a:moveTo>
                <a:lnTo>
                  <a:pt x="1096455" y="1003300"/>
                </a:lnTo>
                <a:lnTo>
                  <a:pt x="1113860" y="1054100"/>
                </a:lnTo>
                <a:lnTo>
                  <a:pt x="1875076" y="1054100"/>
                </a:lnTo>
                <a:lnTo>
                  <a:pt x="1863306" y="1041400"/>
                </a:lnTo>
                <a:lnTo>
                  <a:pt x="1178750" y="1041400"/>
                </a:lnTo>
                <a:lnTo>
                  <a:pt x="1173043" y="1028700"/>
                </a:lnTo>
                <a:lnTo>
                  <a:pt x="1167131" y="1028700"/>
                </a:lnTo>
                <a:lnTo>
                  <a:pt x="1159928" y="1016000"/>
                </a:lnTo>
                <a:lnTo>
                  <a:pt x="1137299" y="1016000"/>
                </a:lnTo>
                <a:lnTo>
                  <a:pt x="1119697" y="1003300"/>
                </a:lnTo>
                <a:close/>
              </a:path>
              <a:path w="2139950" h="2895600">
                <a:moveTo>
                  <a:pt x="1720026" y="812800"/>
                </a:moveTo>
                <a:lnTo>
                  <a:pt x="1114426" y="812800"/>
                </a:lnTo>
                <a:lnTo>
                  <a:pt x="1114701" y="825500"/>
                </a:lnTo>
                <a:lnTo>
                  <a:pt x="1114476" y="838200"/>
                </a:lnTo>
                <a:lnTo>
                  <a:pt x="1113438" y="838200"/>
                </a:lnTo>
                <a:lnTo>
                  <a:pt x="1111274" y="850900"/>
                </a:lnTo>
                <a:lnTo>
                  <a:pt x="1107669" y="850900"/>
                </a:lnTo>
                <a:lnTo>
                  <a:pt x="1102311" y="863600"/>
                </a:lnTo>
                <a:lnTo>
                  <a:pt x="1219322" y="863600"/>
                </a:lnTo>
                <a:lnTo>
                  <a:pt x="1226051" y="876300"/>
                </a:lnTo>
                <a:lnTo>
                  <a:pt x="1229923" y="876300"/>
                </a:lnTo>
                <a:lnTo>
                  <a:pt x="1231310" y="889000"/>
                </a:lnTo>
                <a:lnTo>
                  <a:pt x="1230591" y="889000"/>
                </a:lnTo>
                <a:lnTo>
                  <a:pt x="1228139" y="914400"/>
                </a:lnTo>
                <a:lnTo>
                  <a:pt x="1224332" y="927100"/>
                </a:lnTo>
                <a:lnTo>
                  <a:pt x="1225917" y="939800"/>
                </a:lnTo>
                <a:lnTo>
                  <a:pt x="1227898" y="952500"/>
                </a:lnTo>
                <a:lnTo>
                  <a:pt x="1230723" y="965200"/>
                </a:lnTo>
                <a:lnTo>
                  <a:pt x="1234842" y="965200"/>
                </a:lnTo>
                <a:lnTo>
                  <a:pt x="1240703" y="977900"/>
                </a:lnTo>
                <a:lnTo>
                  <a:pt x="1248756" y="977900"/>
                </a:lnTo>
                <a:lnTo>
                  <a:pt x="1259448" y="990600"/>
                </a:lnTo>
                <a:lnTo>
                  <a:pt x="1273228" y="990600"/>
                </a:lnTo>
                <a:lnTo>
                  <a:pt x="1290546" y="1003300"/>
                </a:lnTo>
                <a:lnTo>
                  <a:pt x="1311851" y="1003300"/>
                </a:lnTo>
                <a:lnTo>
                  <a:pt x="1337590" y="1016000"/>
                </a:lnTo>
                <a:lnTo>
                  <a:pt x="1178750" y="1041400"/>
                </a:lnTo>
                <a:lnTo>
                  <a:pt x="1863306" y="1041400"/>
                </a:lnTo>
                <a:lnTo>
                  <a:pt x="1841198" y="1016000"/>
                </a:lnTo>
                <a:lnTo>
                  <a:pt x="1819601" y="990600"/>
                </a:lnTo>
                <a:lnTo>
                  <a:pt x="1798536" y="952500"/>
                </a:lnTo>
                <a:lnTo>
                  <a:pt x="1778026" y="927100"/>
                </a:lnTo>
                <a:lnTo>
                  <a:pt x="1758090" y="889000"/>
                </a:lnTo>
                <a:lnTo>
                  <a:pt x="1738750" y="850900"/>
                </a:lnTo>
                <a:lnTo>
                  <a:pt x="1720026" y="812800"/>
                </a:lnTo>
                <a:close/>
              </a:path>
              <a:path w="2139950" h="2895600">
                <a:moveTo>
                  <a:pt x="1040352" y="901700"/>
                </a:moveTo>
                <a:lnTo>
                  <a:pt x="1015776" y="901700"/>
                </a:lnTo>
                <a:lnTo>
                  <a:pt x="989362" y="914400"/>
                </a:lnTo>
                <a:lnTo>
                  <a:pt x="1027296" y="914400"/>
                </a:lnTo>
                <a:lnTo>
                  <a:pt x="1040352" y="901700"/>
                </a:lnTo>
                <a:close/>
              </a:path>
              <a:path w="2139950" h="2895600">
                <a:moveTo>
                  <a:pt x="1167246" y="876300"/>
                </a:moveTo>
                <a:lnTo>
                  <a:pt x="1072579" y="876300"/>
                </a:lnTo>
                <a:lnTo>
                  <a:pt x="1057070" y="889000"/>
                </a:lnTo>
                <a:lnTo>
                  <a:pt x="1038240" y="901700"/>
                </a:lnTo>
                <a:lnTo>
                  <a:pt x="1102237" y="901700"/>
                </a:lnTo>
                <a:lnTo>
                  <a:pt x="1118839" y="889000"/>
                </a:lnTo>
                <a:lnTo>
                  <a:pt x="1151601" y="889000"/>
                </a:lnTo>
                <a:lnTo>
                  <a:pt x="1167246" y="876300"/>
                </a:lnTo>
                <a:close/>
              </a:path>
              <a:path w="2139950" h="2895600">
                <a:moveTo>
                  <a:pt x="1219322" y="863600"/>
                </a:moveTo>
                <a:lnTo>
                  <a:pt x="1094885" y="863600"/>
                </a:lnTo>
                <a:lnTo>
                  <a:pt x="1085079" y="876300"/>
                </a:lnTo>
                <a:lnTo>
                  <a:pt x="1209357" y="876300"/>
                </a:lnTo>
                <a:lnTo>
                  <a:pt x="1219322" y="863600"/>
                </a:lnTo>
                <a:close/>
              </a:path>
              <a:path w="2139950" h="2895600">
                <a:moveTo>
                  <a:pt x="1124107" y="0"/>
                </a:moveTo>
                <a:lnTo>
                  <a:pt x="999768" y="0"/>
                </a:lnTo>
                <a:lnTo>
                  <a:pt x="919662" y="25400"/>
                </a:lnTo>
                <a:lnTo>
                  <a:pt x="881355" y="38100"/>
                </a:lnTo>
                <a:lnTo>
                  <a:pt x="845631" y="63500"/>
                </a:lnTo>
                <a:lnTo>
                  <a:pt x="813480" y="76200"/>
                </a:lnTo>
                <a:lnTo>
                  <a:pt x="759169" y="101600"/>
                </a:lnTo>
                <a:lnTo>
                  <a:pt x="716954" y="127000"/>
                </a:lnTo>
                <a:lnTo>
                  <a:pt x="685370" y="152400"/>
                </a:lnTo>
                <a:lnTo>
                  <a:pt x="654721" y="190500"/>
                </a:lnTo>
                <a:lnTo>
                  <a:pt x="639744" y="241300"/>
                </a:lnTo>
                <a:lnTo>
                  <a:pt x="637380" y="254000"/>
                </a:lnTo>
                <a:lnTo>
                  <a:pt x="636024" y="279400"/>
                </a:lnTo>
                <a:lnTo>
                  <a:pt x="635493" y="304800"/>
                </a:lnTo>
                <a:lnTo>
                  <a:pt x="635604" y="330200"/>
                </a:lnTo>
                <a:lnTo>
                  <a:pt x="637020" y="393700"/>
                </a:lnTo>
                <a:lnTo>
                  <a:pt x="634374" y="469900"/>
                </a:lnTo>
                <a:lnTo>
                  <a:pt x="632371" y="533400"/>
                </a:lnTo>
                <a:lnTo>
                  <a:pt x="631369" y="584200"/>
                </a:lnTo>
                <a:lnTo>
                  <a:pt x="631725" y="635000"/>
                </a:lnTo>
                <a:lnTo>
                  <a:pt x="633799" y="685800"/>
                </a:lnTo>
                <a:lnTo>
                  <a:pt x="637948" y="723900"/>
                </a:lnTo>
                <a:lnTo>
                  <a:pt x="653903" y="774700"/>
                </a:lnTo>
                <a:lnTo>
                  <a:pt x="682456" y="812800"/>
                </a:lnTo>
                <a:lnTo>
                  <a:pt x="702351" y="838200"/>
                </a:lnTo>
                <a:lnTo>
                  <a:pt x="726469" y="838200"/>
                </a:lnTo>
                <a:lnTo>
                  <a:pt x="755169" y="850900"/>
                </a:lnTo>
                <a:lnTo>
                  <a:pt x="872338" y="850900"/>
                </a:lnTo>
                <a:lnTo>
                  <a:pt x="922944" y="838200"/>
                </a:lnTo>
                <a:lnTo>
                  <a:pt x="979922" y="825500"/>
                </a:lnTo>
                <a:lnTo>
                  <a:pt x="1043630" y="825500"/>
                </a:lnTo>
                <a:lnTo>
                  <a:pt x="1114426" y="812800"/>
                </a:lnTo>
                <a:lnTo>
                  <a:pt x="1720026" y="812800"/>
                </a:lnTo>
                <a:lnTo>
                  <a:pt x="1701941" y="762000"/>
                </a:lnTo>
                <a:lnTo>
                  <a:pt x="1684515" y="723900"/>
                </a:lnTo>
                <a:lnTo>
                  <a:pt x="1667769" y="685800"/>
                </a:lnTo>
                <a:lnTo>
                  <a:pt x="1651725" y="635000"/>
                </a:lnTo>
                <a:lnTo>
                  <a:pt x="1636402" y="596900"/>
                </a:lnTo>
                <a:lnTo>
                  <a:pt x="1621824" y="546100"/>
                </a:lnTo>
                <a:lnTo>
                  <a:pt x="1608010" y="508000"/>
                </a:lnTo>
                <a:lnTo>
                  <a:pt x="1594982" y="469900"/>
                </a:lnTo>
                <a:lnTo>
                  <a:pt x="1582760" y="419100"/>
                </a:lnTo>
                <a:lnTo>
                  <a:pt x="1571367" y="381000"/>
                </a:lnTo>
                <a:lnTo>
                  <a:pt x="1560822" y="342900"/>
                </a:lnTo>
                <a:lnTo>
                  <a:pt x="1551148" y="317500"/>
                </a:lnTo>
                <a:lnTo>
                  <a:pt x="1542365" y="279400"/>
                </a:lnTo>
                <a:lnTo>
                  <a:pt x="1531840" y="254000"/>
                </a:lnTo>
                <a:lnTo>
                  <a:pt x="1517127" y="215900"/>
                </a:lnTo>
                <a:lnTo>
                  <a:pt x="1498528" y="190500"/>
                </a:lnTo>
                <a:lnTo>
                  <a:pt x="1450883" y="139700"/>
                </a:lnTo>
                <a:lnTo>
                  <a:pt x="1422444" y="114300"/>
                </a:lnTo>
                <a:lnTo>
                  <a:pt x="1391330" y="88900"/>
                </a:lnTo>
                <a:lnTo>
                  <a:pt x="1357845" y="76200"/>
                </a:lnTo>
                <a:lnTo>
                  <a:pt x="1322292" y="50800"/>
                </a:lnTo>
                <a:lnTo>
                  <a:pt x="1284974" y="38100"/>
                </a:lnTo>
                <a:lnTo>
                  <a:pt x="1206253" y="12700"/>
                </a:lnTo>
                <a:lnTo>
                  <a:pt x="1165457" y="12700"/>
                </a:lnTo>
                <a:lnTo>
                  <a:pt x="1124107" y="0"/>
                </a:lnTo>
                <a:close/>
              </a:path>
            </a:pathLst>
          </a:custGeom>
          <a:solidFill>
            <a:srgbClr val="D0737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1570453" y="4807104"/>
            <a:ext cx="2139950" cy="2902585"/>
          </a:xfrm>
          <a:custGeom>
            <a:avLst/>
            <a:gdLst/>
            <a:ahLst/>
            <a:cxnLst/>
            <a:rect l="l" t="t" r="r" b="b"/>
            <a:pathLst>
              <a:path w="2139950" h="2902584">
                <a:moveTo>
                  <a:pt x="637020" y="394880"/>
                </a:moveTo>
                <a:lnTo>
                  <a:pt x="636174" y="361884"/>
                </a:lnTo>
                <a:lnTo>
                  <a:pt x="635604" y="332093"/>
                </a:lnTo>
                <a:lnTo>
                  <a:pt x="635493" y="305241"/>
                </a:lnTo>
                <a:lnTo>
                  <a:pt x="636024" y="281066"/>
                </a:lnTo>
                <a:lnTo>
                  <a:pt x="639744" y="239685"/>
                </a:lnTo>
                <a:lnTo>
                  <a:pt x="654721" y="191078"/>
                </a:lnTo>
                <a:lnTo>
                  <a:pt x="685370" y="152284"/>
                </a:lnTo>
                <a:lnTo>
                  <a:pt x="716954" y="128351"/>
                </a:lnTo>
                <a:lnTo>
                  <a:pt x="759169" y="103495"/>
                </a:lnTo>
                <a:lnTo>
                  <a:pt x="813480" y="75601"/>
                </a:lnTo>
                <a:lnTo>
                  <a:pt x="881355" y="42557"/>
                </a:lnTo>
                <a:lnTo>
                  <a:pt x="919662" y="26441"/>
                </a:lnTo>
                <a:lnTo>
                  <a:pt x="959234" y="14299"/>
                </a:lnTo>
                <a:lnTo>
                  <a:pt x="999768" y="5958"/>
                </a:lnTo>
                <a:lnTo>
                  <a:pt x="1040960" y="1248"/>
                </a:lnTo>
                <a:lnTo>
                  <a:pt x="1082507" y="0"/>
                </a:lnTo>
                <a:lnTo>
                  <a:pt x="1124107" y="2041"/>
                </a:lnTo>
                <a:lnTo>
                  <a:pt x="1165457" y="7201"/>
                </a:lnTo>
                <a:lnTo>
                  <a:pt x="1206253" y="15311"/>
                </a:lnTo>
                <a:lnTo>
                  <a:pt x="1246193" y="26198"/>
                </a:lnTo>
                <a:lnTo>
                  <a:pt x="1284974" y="39693"/>
                </a:lnTo>
                <a:lnTo>
                  <a:pt x="1322292" y="55625"/>
                </a:lnTo>
                <a:lnTo>
                  <a:pt x="1357845" y="73823"/>
                </a:lnTo>
                <a:lnTo>
                  <a:pt x="1391330" y="94117"/>
                </a:lnTo>
                <a:lnTo>
                  <a:pt x="1422444" y="116335"/>
                </a:lnTo>
                <a:lnTo>
                  <a:pt x="1476346" y="165865"/>
                </a:lnTo>
                <a:lnTo>
                  <a:pt x="1517127" y="221047"/>
                </a:lnTo>
                <a:lnTo>
                  <a:pt x="1542365" y="280517"/>
                </a:lnTo>
                <a:lnTo>
                  <a:pt x="1551148" y="312557"/>
                </a:lnTo>
                <a:lnTo>
                  <a:pt x="1560822" y="347293"/>
                </a:lnTo>
                <a:lnTo>
                  <a:pt x="1571367" y="384381"/>
                </a:lnTo>
                <a:lnTo>
                  <a:pt x="1582760" y="423477"/>
                </a:lnTo>
                <a:lnTo>
                  <a:pt x="1594982" y="464236"/>
                </a:lnTo>
                <a:lnTo>
                  <a:pt x="1608010" y="506314"/>
                </a:lnTo>
                <a:lnTo>
                  <a:pt x="1621824" y="549367"/>
                </a:lnTo>
                <a:lnTo>
                  <a:pt x="1636402" y="593052"/>
                </a:lnTo>
                <a:lnTo>
                  <a:pt x="1651725" y="637022"/>
                </a:lnTo>
                <a:lnTo>
                  <a:pt x="1667769" y="680935"/>
                </a:lnTo>
                <a:lnTo>
                  <a:pt x="1684515" y="724446"/>
                </a:lnTo>
                <a:lnTo>
                  <a:pt x="1701941" y="767211"/>
                </a:lnTo>
                <a:lnTo>
                  <a:pt x="1720026" y="808885"/>
                </a:lnTo>
                <a:lnTo>
                  <a:pt x="1738750" y="849125"/>
                </a:lnTo>
                <a:lnTo>
                  <a:pt x="1758090" y="887585"/>
                </a:lnTo>
                <a:lnTo>
                  <a:pt x="1778026" y="923923"/>
                </a:lnTo>
                <a:lnTo>
                  <a:pt x="1798536" y="957793"/>
                </a:lnTo>
                <a:lnTo>
                  <a:pt x="1841198" y="1016755"/>
                </a:lnTo>
                <a:lnTo>
                  <a:pt x="1886845" y="1065410"/>
                </a:lnTo>
                <a:lnTo>
                  <a:pt x="1912325" y="1093118"/>
                </a:lnTo>
                <a:lnTo>
                  <a:pt x="1939114" y="1124312"/>
                </a:lnTo>
                <a:lnTo>
                  <a:pt x="1966578" y="1159021"/>
                </a:lnTo>
                <a:lnTo>
                  <a:pt x="1994084" y="1197277"/>
                </a:lnTo>
                <a:lnTo>
                  <a:pt x="2020999" y="1239109"/>
                </a:lnTo>
                <a:lnTo>
                  <a:pt x="2046691" y="1284547"/>
                </a:lnTo>
                <a:lnTo>
                  <a:pt x="2070526" y="1333621"/>
                </a:lnTo>
                <a:lnTo>
                  <a:pt x="2091872" y="1386361"/>
                </a:lnTo>
                <a:lnTo>
                  <a:pt x="2110094" y="1442797"/>
                </a:lnTo>
                <a:lnTo>
                  <a:pt x="2124561" y="1502959"/>
                </a:lnTo>
                <a:lnTo>
                  <a:pt x="2134639" y="1566878"/>
                </a:lnTo>
                <a:lnTo>
                  <a:pt x="2139695" y="1634584"/>
                </a:lnTo>
                <a:lnTo>
                  <a:pt x="2139096" y="1706105"/>
                </a:lnTo>
                <a:lnTo>
                  <a:pt x="2132209" y="1781474"/>
                </a:lnTo>
                <a:lnTo>
                  <a:pt x="2118402" y="1860718"/>
                </a:lnTo>
                <a:lnTo>
                  <a:pt x="2097040" y="1943870"/>
                </a:lnTo>
                <a:lnTo>
                  <a:pt x="2067492" y="2030958"/>
                </a:lnTo>
                <a:lnTo>
                  <a:pt x="2029123" y="2122012"/>
                </a:lnTo>
                <a:lnTo>
                  <a:pt x="1981302" y="2217064"/>
                </a:lnTo>
                <a:lnTo>
                  <a:pt x="1929789" y="2308966"/>
                </a:lnTo>
                <a:lnTo>
                  <a:pt x="1880715" y="2390950"/>
                </a:lnTo>
                <a:lnTo>
                  <a:pt x="1833996" y="2463616"/>
                </a:lnTo>
                <a:lnTo>
                  <a:pt x="1789545" y="2527563"/>
                </a:lnTo>
                <a:lnTo>
                  <a:pt x="1747277" y="2583392"/>
                </a:lnTo>
                <a:lnTo>
                  <a:pt x="1707109" y="2631703"/>
                </a:lnTo>
                <a:lnTo>
                  <a:pt x="1668954" y="2673096"/>
                </a:lnTo>
                <a:lnTo>
                  <a:pt x="1632727" y="2708170"/>
                </a:lnTo>
                <a:lnTo>
                  <a:pt x="1598343" y="2737527"/>
                </a:lnTo>
                <a:lnTo>
                  <a:pt x="1565717" y="2761765"/>
                </a:lnTo>
                <a:lnTo>
                  <a:pt x="1505398" y="2797288"/>
                </a:lnTo>
                <a:lnTo>
                  <a:pt x="1451089" y="2819539"/>
                </a:lnTo>
                <a:lnTo>
                  <a:pt x="1402109" y="2833319"/>
                </a:lnTo>
                <a:lnTo>
                  <a:pt x="1357776" y="2843428"/>
                </a:lnTo>
                <a:lnTo>
                  <a:pt x="1337140" y="2848606"/>
                </a:lnTo>
                <a:lnTo>
                  <a:pt x="1317409" y="2854667"/>
                </a:lnTo>
                <a:lnTo>
                  <a:pt x="1296764" y="2861400"/>
                </a:lnTo>
                <a:lnTo>
                  <a:pt x="1273656" y="2868097"/>
                </a:lnTo>
                <a:lnTo>
                  <a:pt x="1221400" y="2880790"/>
                </a:lnTo>
                <a:lnTo>
                  <a:pt x="1163342" y="2891558"/>
                </a:lnTo>
                <a:lnTo>
                  <a:pt x="1102178" y="2899215"/>
                </a:lnTo>
                <a:lnTo>
                  <a:pt x="1040608" y="2902575"/>
                </a:lnTo>
                <a:lnTo>
                  <a:pt x="1010514" y="2902272"/>
                </a:lnTo>
                <a:lnTo>
                  <a:pt x="953395" y="2896961"/>
                </a:lnTo>
                <a:lnTo>
                  <a:pt x="902617" y="2884385"/>
                </a:lnTo>
                <a:lnTo>
                  <a:pt x="860877" y="2863359"/>
                </a:lnTo>
                <a:lnTo>
                  <a:pt x="830875" y="2832696"/>
                </a:lnTo>
                <a:lnTo>
                  <a:pt x="813372" y="2791587"/>
                </a:lnTo>
                <a:lnTo>
                  <a:pt x="797807" y="2742105"/>
                </a:lnTo>
                <a:lnTo>
                  <a:pt x="789555" y="2714791"/>
                </a:lnTo>
                <a:lnTo>
                  <a:pt x="780702" y="2686014"/>
                </a:lnTo>
                <a:lnTo>
                  <a:pt x="760326" y="2624821"/>
                </a:lnTo>
                <a:lnTo>
                  <a:pt x="734948" y="2560034"/>
                </a:lnTo>
                <a:lnTo>
                  <a:pt x="702834" y="2493160"/>
                </a:lnTo>
                <a:lnTo>
                  <a:pt x="683711" y="2459411"/>
                </a:lnTo>
                <a:lnTo>
                  <a:pt x="662255" y="2425706"/>
                </a:lnTo>
                <a:lnTo>
                  <a:pt x="638249" y="2392232"/>
                </a:lnTo>
                <a:lnTo>
                  <a:pt x="611477" y="2359178"/>
                </a:lnTo>
                <a:lnTo>
                  <a:pt x="581722" y="2326732"/>
                </a:lnTo>
                <a:lnTo>
                  <a:pt x="548768" y="2295084"/>
                </a:lnTo>
                <a:lnTo>
                  <a:pt x="512399" y="2264420"/>
                </a:lnTo>
                <a:lnTo>
                  <a:pt x="472398" y="2234930"/>
                </a:lnTo>
                <a:lnTo>
                  <a:pt x="428549" y="2206802"/>
                </a:lnTo>
                <a:lnTo>
                  <a:pt x="410528" y="2196517"/>
                </a:lnTo>
                <a:lnTo>
                  <a:pt x="394407" y="2187252"/>
                </a:lnTo>
                <a:lnTo>
                  <a:pt x="357472" y="2164936"/>
                </a:lnTo>
                <a:lnTo>
                  <a:pt x="334182" y="2142240"/>
                </a:lnTo>
                <a:lnTo>
                  <a:pt x="335290" y="2139309"/>
                </a:lnTo>
                <a:lnTo>
                  <a:pt x="382547" y="2127694"/>
                </a:lnTo>
                <a:lnTo>
                  <a:pt x="432410" y="2122893"/>
                </a:lnTo>
                <a:lnTo>
                  <a:pt x="403873" y="2068220"/>
                </a:lnTo>
                <a:lnTo>
                  <a:pt x="334639" y="2053244"/>
                </a:lnTo>
                <a:lnTo>
                  <a:pt x="279449" y="2040820"/>
                </a:lnTo>
                <a:lnTo>
                  <a:pt x="237011" y="2030201"/>
                </a:lnTo>
                <a:lnTo>
                  <a:pt x="194436" y="2016018"/>
                </a:lnTo>
                <a:lnTo>
                  <a:pt x="168923" y="1990803"/>
                </a:lnTo>
                <a:lnTo>
                  <a:pt x="169183" y="1984682"/>
                </a:lnTo>
                <a:lnTo>
                  <a:pt x="188405" y="1943544"/>
                </a:lnTo>
                <a:lnTo>
                  <a:pt x="171039" y="1929163"/>
                </a:lnTo>
                <a:lnTo>
                  <a:pt x="158354" y="1919332"/>
                </a:lnTo>
                <a:lnTo>
                  <a:pt x="149385" y="1913888"/>
                </a:lnTo>
                <a:lnTo>
                  <a:pt x="143165" y="1912669"/>
                </a:lnTo>
                <a:lnTo>
                  <a:pt x="138729" y="1915514"/>
                </a:lnTo>
                <a:lnTo>
                  <a:pt x="135111" y="1922261"/>
                </a:lnTo>
                <a:lnTo>
                  <a:pt x="131345" y="1932747"/>
                </a:lnTo>
                <a:lnTo>
                  <a:pt x="135785" y="1915560"/>
                </a:lnTo>
                <a:lnTo>
                  <a:pt x="156926" y="1883337"/>
                </a:lnTo>
                <a:lnTo>
                  <a:pt x="166626" y="1882749"/>
                </a:lnTo>
                <a:lnTo>
                  <a:pt x="179519" y="1884482"/>
                </a:lnTo>
                <a:lnTo>
                  <a:pt x="196320" y="1888204"/>
                </a:lnTo>
                <a:lnTo>
                  <a:pt x="210564" y="1883075"/>
                </a:lnTo>
                <a:lnTo>
                  <a:pt x="221727" y="1878913"/>
                </a:lnTo>
                <a:lnTo>
                  <a:pt x="229700" y="1875617"/>
                </a:lnTo>
                <a:lnTo>
                  <a:pt x="234372" y="1873089"/>
                </a:lnTo>
                <a:lnTo>
                  <a:pt x="235634" y="1871229"/>
                </a:lnTo>
                <a:lnTo>
                  <a:pt x="233375" y="1869939"/>
                </a:lnTo>
                <a:lnTo>
                  <a:pt x="227487" y="1869120"/>
                </a:lnTo>
                <a:lnTo>
                  <a:pt x="217859" y="1868673"/>
                </a:lnTo>
                <a:lnTo>
                  <a:pt x="204381" y="1868498"/>
                </a:lnTo>
                <a:lnTo>
                  <a:pt x="186944" y="1868496"/>
                </a:lnTo>
                <a:lnTo>
                  <a:pt x="162270" y="1869010"/>
                </a:lnTo>
                <a:lnTo>
                  <a:pt x="117594" y="1874006"/>
                </a:lnTo>
                <a:lnTo>
                  <a:pt x="99036" y="1881624"/>
                </a:lnTo>
                <a:lnTo>
                  <a:pt x="96817" y="1882432"/>
                </a:lnTo>
                <a:lnTo>
                  <a:pt x="94096" y="1882420"/>
                </a:lnTo>
                <a:lnTo>
                  <a:pt x="86361" y="1876206"/>
                </a:lnTo>
                <a:lnTo>
                  <a:pt x="78404" y="1865572"/>
                </a:lnTo>
                <a:lnTo>
                  <a:pt x="69720" y="1855856"/>
                </a:lnTo>
                <a:lnTo>
                  <a:pt x="23483" y="1864888"/>
                </a:lnTo>
                <a:lnTo>
                  <a:pt x="11936" y="1869206"/>
                </a:lnTo>
                <a:lnTo>
                  <a:pt x="0" y="1873424"/>
                </a:lnTo>
                <a:lnTo>
                  <a:pt x="22703" y="1837157"/>
                </a:lnTo>
                <a:lnTo>
                  <a:pt x="51290" y="1796478"/>
                </a:lnTo>
                <a:lnTo>
                  <a:pt x="88482" y="1764622"/>
                </a:lnTo>
                <a:lnTo>
                  <a:pt x="137587" y="1753834"/>
                </a:lnTo>
                <a:lnTo>
                  <a:pt x="153383" y="1753852"/>
                </a:lnTo>
                <a:lnTo>
                  <a:pt x="212754" y="1759189"/>
                </a:lnTo>
                <a:lnTo>
                  <a:pt x="264531" y="1766381"/>
                </a:lnTo>
                <a:lnTo>
                  <a:pt x="326541" y="1776041"/>
                </a:lnTo>
                <a:lnTo>
                  <a:pt x="389998" y="1789772"/>
                </a:lnTo>
                <a:lnTo>
                  <a:pt x="452395" y="1808617"/>
                </a:lnTo>
                <a:lnTo>
                  <a:pt x="512683" y="1833405"/>
                </a:lnTo>
                <a:lnTo>
                  <a:pt x="569813" y="1864961"/>
                </a:lnTo>
                <a:lnTo>
                  <a:pt x="622735" y="1904113"/>
                </a:lnTo>
                <a:lnTo>
                  <a:pt x="670403" y="1951687"/>
                </a:lnTo>
                <a:lnTo>
                  <a:pt x="711765" y="2008509"/>
                </a:lnTo>
                <a:lnTo>
                  <a:pt x="745775" y="2075406"/>
                </a:lnTo>
                <a:lnTo>
                  <a:pt x="759694" y="2112891"/>
                </a:lnTo>
                <a:lnTo>
                  <a:pt x="771382" y="2153205"/>
                </a:lnTo>
                <a:lnTo>
                  <a:pt x="780707" y="2196451"/>
                </a:lnTo>
                <a:lnTo>
                  <a:pt x="788775" y="2240288"/>
                </a:lnTo>
                <a:lnTo>
                  <a:pt x="796786" y="2282268"/>
                </a:lnTo>
                <a:lnTo>
                  <a:pt x="804748" y="2322347"/>
                </a:lnTo>
                <a:lnTo>
                  <a:pt x="812668" y="2360485"/>
                </a:lnTo>
                <a:lnTo>
                  <a:pt x="828412" y="2430757"/>
                </a:lnTo>
                <a:lnTo>
                  <a:pt x="844076" y="2492742"/>
                </a:lnTo>
                <a:lnTo>
                  <a:pt x="859717" y="2546092"/>
                </a:lnTo>
                <a:lnTo>
                  <a:pt x="875394" y="2590464"/>
                </a:lnTo>
                <a:lnTo>
                  <a:pt x="891165" y="2625512"/>
                </a:lnTo>
                <a:lnTo>
                  <a:pt x="915125" y="2659848"/>
                </a:lnTo>
                <a:lnTo>
                  <a:pt x="939623" y="2671266"/>
                </a:lnTo>
                <a:lnTo>
                  <a:pt x="954994" y="2668074"/>
                </a:lnTo>
                <a:lnTo>
                  <a:pt x="965851" y="2660013"/>
                </a:lnTo>
                <a:lnTo>
                  <a:pt x="972903" y="2648434"/>
                </a:lnTo>
                <a:lnTo>
                  <a:pt x="976865" y="2634685"/>
                </a:lnTo>
                <a:lnTo>
                  <a:pt x="978449" y="2620118"/>
                </a:lnTo>
                <a:lnTo>
                  <a:pt x="978366" y="2606081"/>
                </a:lnTo>
                <a:lnTo>
                  <a:pt x="977328" y="2593924"/>
                </a:lnTo>
                <a:lnTo>
                  <a:pt x="976049" y="2584997"/>
                </a:lnTo>
                <a:lnTo>
                  <a:pt x="975241" y="2580650"/>
                </a:lnTo>
                <a:lnTo>
                  <a:pt x="969021" y="2569381"/>
                </a:lnTo>
                <a:lnTo>
                  <a:pt x="963694" y="2559644"/>
                </a:lnTo>
                <a:lnTo>
                  <a:pt x="943057" y="2517634"/>
                </a:lnTo>
                <a:lnTo>
                  <a:pt x="927884" y="2481027"/>
                </a:lnTo>
                <a:lnTo>
                  <a:pt x="913093" y="2444121"/>
                </a:lnTo>
                <a:lnTo>
                  <a:pt x="906738" y="2429047"/>
                </a:lnTo>
                <a:lnTo>
                  <a:pt x="899399" y="2412799"/>
                </a:lnTo>
                <a:lnTo>
                  <a:pt x="891346" y="2395431"/>
                </a:lnTo>
                <a:lnTo>
                  <a:pt x="882847" y="2376997"/>
                </a:lnTo>
                <a:lnTo>
                  <a:pt x="865585" y="2337147"/>
                </a:lnTo>
                <a:lnTo>
                  <a:pt x="849762" y="2293678"/>
                </a:lnTo>
                <a:lnTo>
                  <a:pt x="837527" y="2247022"/>
                </a:lnTo>
                <a:lnTo>
                  <a:pt x="831029" y="2197609"/>
                </a:lnTo>
                <a:lnTo>
                  <a:pt x="830602" y="2172003"/>
                </a:lnTo>
                <a:lnTo>
                  <a:pt x="832415" y="2145869"/>
                </a:lnTo>
                <a:lnTo>
                  <a:pt x="843835" y="2092233"/>
                </a:lnTo>
                <a:lnTo>
                  <a:pt x="867437" y="2037132"/>
                </a:lnTo>
                <a:lnTo>
                  <a:pt x="905371" y="1980996"/>
                </a:lnTo>
                <a:lnTo>
                  <a:pt x="898209" y="1967417"/>
                </a:lnTo>
                <a:lnTo>
                  <a:pt x="873043" y="1937032"/>
                </a:lnTo>
                <a:lnTo>
                  <a:pt x="855086" y="1933989"/>
                </a:lnTo>
                <a:lnTo>
                  <a:pt x="842898" y="1934951"/>
                </a:lnTo>
                <a:lnTo>
                  <a:pt x="827861" y="1937359"/>
                </a:lnTo>
                <a:lnTo>
                  <a:pt x="809440" y="1941054"/>
                </a:lnTo>
                <a:lnTo>
                  <a:pt x="787104" y="1945879"/>
                </a:lnTo>
                <a:lnTo>
                  <a:pt x="876834" y="1926310"/>
                </a:lnTo>
                <a:lnTo>
                  <a:pt x="783044" y="1902446"/>
                </a:lnTo>
                <a:lnTo>
                  <a:pt x="807799" y="1897969"/>
                </a:lnTo>
                <a:lnTo>
                  <a:pt x="829732" y="1893999"/>
                </a:lnTo>
                <a:lnTo>
                  <a:pt x="881168" y="1884642"/>
                </a:lnTo>
                <a:lnTo>
                  <a:pt x="925858" y="1876272"/>
                </a:lnTo>
                <a:lnTo>
                  <a:pt x="966502" y="1867963"/>
                </a:lnTo>
                <a:lnTo>
                  <a:pt x="1002096" y="1844973"/>
                </a:lnTo>
                <a:lnTo>
                  <a:pt x="1014211" y="1801109"/>
                </a:lnTo>
                <a:lnTo>
                  <a:pt x="1012264" y="1794857"/>
                </a:lnTo>
                <a:lnTo>
                  <a:pt x="962237" y="1780888"/>
                </a:lnTo>
                <a:lnTo>
                  <a:pt x="919527" y="1779264"/>
                </a:lnTo>
                <a:lnTo>
                  <a:pt x="996036" y="1761870"/>
                </a:lnTo>
                <a:lnTo>
                  <a:pt x="999379" y="1693539"/>
                </a:lnTo>
                <a:lnTo>
                  <a:pt x="1003365" y="1638057"/>
                </a:lnTo>
                <a:lnTo>
                  <a:pt x="1009330" y="1593174"/>
                </a:lnTo>
                <a:lnTo>
                  <a:pt x="1024912" y="1540795"/>
                </a:lnTo>
                <a:lnTo>
                  <a:pt x="1052464" y="1499595"/>
                </a:lnTo>
                <a:lnTo>
                  <a:pt x="1096497" y="1461977"/>
                </a:lnTo>
                <a:lnTo>
                  <a:pt x="1137234" y="1435135"/>
                </a:lnTo>
                <a:lnTo>
                  <a:pt x="1188637" y="1404255"/>
                </a:lnTo>
                <a:lnTo>
                  <a:pt x="1218756" y="1386598"/>
                </a:lnTo>
                <a:lnTo>
                  <a:pt x="1223949" y="1378436"/>
                </a:lnTo>
                <a:lnTo>
                  <a:pt x="1228011" y="1371605"/>
                </a:lnTo>
                <a:lnTo>
                  <a:pt x="1230672" y="1366091"/>
                </a:lnTo>
                <a:lnTo>
                  <a:pt x="1231666" y="1361876"/>
                </a:lnTo>
                <a:lnTo>
                  <a:pt x="1230723" y="1358948"/>
                </a:lnTo>
                <a:lnTo>
                  <a:pt x="1227577" y="1357290"/>
                </a:lnTo>
                <a:lnTo>
                  <a:pt x="1221959" y="1356887"/>
                </a:lnTo>
                <a:lnTo>
                  <a:pt x="1213601" y="1357724"/>
                </a:lnTo>
                <a:lnTo>
                  <a:pt x="1169411" y="1367525"/>
                </a:lnTo>
                <a:lnTo>
                  <a:pt x="1121341" y="1379982"/>
                </a:lnTo>
                <a:lnTo>
                  <a:pt x="1110049" y="1352458"/>
                </a:lnTo>
                <a:lnTo>
                  <a:pt x="1090239" y="1305687"/>
                </a:lnTo>
                <a:lnTo>
                  <a:pt x="1072825" y="1269266"/>
                </a:lnTo>
                <a:lnTo>
                  <a:pt x="1047775" y="1232245"/>
                </a:lnTo>
                <a:lnTo>
                  <a:pt x="1008168" y="1211449"/>
                </a:lnTo>
                <a:lnTo>
                  <a:pt x="995854" y="1210667"/>
                </a:lnTo>
                <a:lnTo>
                  <a:pt x="982186" y="1211446"/>
                </a:lnTo>
                <a:lnTo>
                  <a:pt x="931094" y="1222125"/>
                </a:lnTo>
                <a:lnTo>
                  <a:pt x="886673" y="1235171"/>
                </a:lnTo>
                <a:lnTo>
                  <a:pt x="860768" y="1243164"/>
                </a:lnTo>
                <a:lnTo>
                  <a:pt x="862130" y="1223933"/>
                </a:lnTo>
                <a:lnTo>
                  <a:pt x="867171" y="1178242"/>
                </a:lnTo>
                <a:lnTo>
                  <a:pt x="889534" y="1141240"/>
                </a:lnTo>
                <a:lnTo>
                  <a:pt x="897717" y="1139584"/>
                </a:lnTo>
                <a:lnTo>
                  <a:pt x="907557" y="1139810"/>
                </a:lnTo>
                <a:lnTo>
                  <a:pt x="948809" y="1151632"/>
                </a:lnTo>
                <a:lnTo>
                  <a:pt x="987884" y="1168660"/>
                </a:lnTo>
                <a:lnTo>
                  <a:pt x="1037894" y="1192871"/>
                </a:lnTo>
                <a:lnTo>
                  <a:pt x="1100278" y="1224152"/>
                </a:lnTo>
                <a:lnTo>
                  <a:pt x="1117754" y="1225136"/>
                </a:lnTo>
                <a:lnTo>
                  <a:pt x="1130132" y="1224989"/>
                </a:lnTo>
                <a:lnTo>
                  <a:pt x="1139624" y="1223050"/>
                </a:lnTo>
                <a:lnTo>
                  <a:pt x="1148440" y="1218654"/>
                </a:lnTo>
                <a:lnTo>
                  <a:pt x="1158791" y="1211140"/>
                </a:lnTo>
                <a:lnTo>
                  <a:pt x="1136165" y="1201874"/>
                </a:lnTo>
                <a:lnTo>
                  <a:pt x="1115733" y="1193422"/>
                </a:lnTo>
                <a:lnTo>
                  <a:pt x="1080712" y="1178322"/>
                </a:lnTo>
                <a:lnTo>
                  <a:pt x="1040024" y="1157803"/>
                </a:lnTo>
                <a:lnTo>
                  <a:pt x="1000128" y="1127744"/>
                </a:lnTo>
                <a:lnTo>
                  <a:pt x="974516" y="1097612"/>
                </a:lnTo>
                <a:lnTo>
                  <a:pt x="947063" y="1056211"/>
                </a:lnTo>
                <a:lnTo>
                  <a:pt x="925278" y="1020229"/>
                </a:lnTo>
                <a:lnTo>
                  <a:pt x="912787" y="999248"/>
                </a:lnTo>
                <a:lnTo>
                  <a:pt x="920687" y="1008968"/>
                </a:lnTo>
                <a:lnTo>
                  <a:pt x="927560" y="1016987"/>
                </a:lnTo>
                <a:lnTo>
                  <a:pt x="967609" y="1042687"/>
                </a:lnTo>
                <a:lnTo>
                  <a:pt x="1017856" y="1058015"/>
                </a:lnTo>
                <a:lnTo>
                  <a:pt x="1004419" y="1039582"/>
                </a:lnTo>
                <a:lnTo>
                  <a:pt x="994318" y="1025129"/>
                </a:lnTo>
                <a:lnTo>
                  <a:pt x="987468" y="1013968"/>
                </a:lnTo>
                <a:lnTo>
                  <a:pt x="983782" y="1005408"/>
                </a:lnTo>
                <a:lnTo>
                  <a:pt x="983175" y="998760"/>
                </a:lnTo>
                <a:lnTo>
                  <a:pt x="985561" y="993335"/>
                </a:lnTo>
                <a:lnTo>
                  <a:pt x="990854" y="988441"/>
                </a:lnTo>
                <a:lnTo>
                  <a:pt x="998967" y="983391"/>
                </a:lnTo>
                <a:lnTo>
                  <a:pt x="1004885" y="998973"/>
                </a:lnTo>
                <a:lnTo>
                  <a:pt x="1010173" y="1011841"/>
                </a:lnTo>
                <a:lnTo>
                  <a:pt x="1035269" y="1042606"/>
                </a:lnTo>
                <a:lnTo>
                  <a:pt x="1072548" y="1052945"/>
                </a:lnTo>
                <a:lnTo>
                  <a:pt x="1113860" y="1058600"/>
                </a:lnTo>
                <a:lnTo>
                  <a:pt x="1096455" y="1003490"/>
                </a:lnTo>
                <a:lnTo>
                  <a:pt x="1119697" y="1007791"/>
                </a:lnTo>
                <a:lnTo>
                  <a:pt x="1159928" y="1019190"/>
                </a:lnTo>
                <a:lnTo>
                  <a:pt x="1178750" y="1040632"/>
                </a:lnTo>
                <a:lnTo>
                  <a:pt x="1337590" y="1017358"/>
                </a:lnTo>
                <a:lnTo>
                  <a:pt x="1290546" y="1000769"/>
                </a:lnTo>
                <a:lnTo>
                  <a:pt x="1248756" y="982295"/>
                </a:lnTo>
                <a:lnTo>
                  <a:pt x="1225917" y="944612"/>
                </a:lnTo>
                <a:lnTo>
                  <a:pt x="1224332" y="932804"/>
                </a:lnTo>
                <a:lnTo>
                  <a:pt x="1228139" y="911544"/>
                </a:lnTo>
                <a:lnTo>
                  <a:pt x="1230591" y="895200"/>
                </a:lnTo>
                <a:lnTo>
                  <a:pt x="1231310" y="883323"/>
                </a:lnTo>
                <a:lnTo>
                  <a:pt x="1229923" y="875462"/>
                </a:lnTo>
                <a:lnTo>
                  <a:pt x="1226051" y="871167"/>
                </a:lnTo>
                <a:lnTo>
                  <a:pt x="1219322" y="869988"/>
                </a:lnTo>
                <a:lnTo>
                  <a:pt x="1209357" y="871474"/>
                </a:lnTo>
                <a:lnTo>
                  <a:pt x="1195783" y="875176"/>
                </a:lnTo>
                <a:lnTo>
                  <a:pt x="1182059" y="879239"/>
                </a:lnTo>
                <a:lnTo>
                  <a:pt x="1167246" y="883185"/>
                </a:lnTo>
                <a:lnTo>
                  <a:pt x="1118839" y="894145"/>
                </a:lnTo>
                <a:lnTo>
                  <a:pt x="1069876" y="903409"/>
                </a:lnTo>
                <a:lnTo>
                  <a:pt x="1027296" y="910494"/>
                </a:lnTo>
                <a:lnTo>
                  <a:pt x="989362" y="916141"/>
                </a:lnTo>
                <a:lnTo>
                  <a:pt x="1015776" y="905738"/>
                </a:lnTo>
                <a:lnTo>
                  <a:pt x="1038240" y="896733"/>
                </a:lnTo>
                <a:lnTo>
                  <a:pt x="1085079" y="875332"/>
                </a:lnTo>
                <a:lnTo>
                  <a:pt x="1113438" y="841759"/>
                </a:lnTo>
                <a:lnTo>
                  <a:pt x="1114701" y="822600"/>
                </a:lnTo>
                <a:lnTo>
                  <a:pt x="1114426" y="810685"/>
                </a:lnTo>
                <a:lnTo>
                  <a:pt x="1043630" y="822200"/>
                </a:lnTo>
                <a:lnTo>
                  <a:pt x="979922" y="832186"/>
                </a:lnTo>
                <a:lnTo>
                  <a:pt x="922944" y="840330"/>
                </a:lnTo>
                <a:lnTo>
                  <a:pt x="872338" y="846321"/>
                </a:lnTo>
                <a:lnTo>
                  <a:pt x="827745" y="849847"/>
                </a:lnTo>
                <a:lnTo>
                  <a:pt x="788808" y="850596"/>
                </a:lnTo>
                <a:lnTo>
                  <a:pt x="755169" y="848257"/>
                </a:lnTo>
                <a:lnTo>
                  <a:pt x="702351" y="833065"/>
                </a:lnTo>
                <a:lnTo>
                  <a:pt x="666426" y="801775"/>
                </a:lnTo>
                <a:lnTo>
                  <a:pt x="644530" y="751894"/>
                </a:lnTo>
                <a:lnTo>
                  <a:pt x="633799" y="680926"/>
                </a:lnTo>
                <a:lnTo>
                  <a:pt x="631725" y="636755"/>
                </a:lnTo>
                <a:lnTo>
                  <a:pt x="631369" y="586377"/>
                </a:lnTo>
                <a:lnTo>
                  <a:pt x="632371" y="529480"/>
                </a:lnTo>
                <a:lnTo>
                  <a:pt x="634374" y="465751"/>
                </a:lnTo>
                <a:lnTo>
                  <a:pt x="637020" y="394880"/>
                </a:lnTo>
                <a:close/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1313597" y="5893059"/>
            <a:ext cx="2259143" cy="19500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2299404" y="5105432"/>
            <a:ext cx="287020" cy="280670"/>
          </a:xfrm>
          <a:custGeom>
            <a:avLst/>
            <a:gdLst/>
            <a:ahLst/>
            <a:cxnLst/>
            <a:rect l="l" t="t" r="r" b="b"/>
            <a:pathLst>
              <a:path w="287020" h="280670">
                <a:moveTo>
                  <a:pt x="129223" y="0"/>
                </a:moveTo>
                <a:lnTo>
                  <a:pt x="90082" y="7537"/>
                </a:lnTo>
                <a:lnTo>
                  <a:pt x="48795" y="35112"/>
                </a:lnTo>
                <a:lnTo>
                  <a:pt x="18998" y="76138"/>
                </a:lnTo>
                <a:lnTo>
                  <a:pt x="5333" y="112630"/>
                </a:lnTo>
                <a:lnTo>
                  <a:pt x="0" y="151607"/>
                </a:lnTo>
                <a:lnTo>
                  <a:pt x="212" y="164775"/>
                </a:lnTo>
                <a:lnTo>
                  <a:pt x="7849" y="202110"/>
                </a:lnTo>
                <a:lnTo>
                  <a:pt x="34116" y="240741"/>
                </a:lnTo>
                <a:lnTo>
                  <a:pt x="74150" y="267522"/>
                </a:lnTo>
                <a:lnTo>
                  <a:pt x="111337" y="278332"/>
                </a:lnTo>
                <a:lnTo>
                  <a:pt x="138808" y="280538"/>
                </a:lnTo>
                <a:lnTo>
                  <a:pt x="153202" y="280024"/>
                </a:lnTo>
                <a:lnTo>
                  <a:pt x="196058" y="271012"/>
                </a:lnTo>
                <a:lnTo>
                  <a:pt x="230862" y="251573"/>
                </a:lnTo>
                <a:lnTo>
                  <a:pt x="258376" y="224902"/>
                </a:lnTo>
                <a:lnTo>
                  <a:pt x="281466" y="181244"/>
                </a:lnTo>
                <a:lnTo>
                  <a:pt x="286898" y="144796"/>
                </a:lnTo>
                <a:lnTo>
                  <a:pt x="286186" y="132301"/>
                </a:lnTo>
                <a:lnTo>
                  <a:pt x="273037" y="88638"/>
                </a:lnTo>
                <a:lnTo>
                  <a:pt x="244585" y="48901"/>
                </a:lnTo>
                <a:lnTo>
                  <a:pt x="204319" y="18452"/>
                </a:lnTo>
                <a:lnTo>
                  <a:pt x="168416" y="4407"/>
                </a:lnTo>
                <a:lnTo>
                  <a:pt x="129223" y="0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2299404" y="5105432"/>
            <a:ext cx="287020" cy="280670"/>
          </a:xfrm>
          <a:custGeom>
            <a:avLst/>
            <a:gdLst/>
            <a:ahLst/>
            <a:cxnLst/>
            <a:rect l="l" t="t" r="r" b="b"/>
            <a:pathLst>
              <a:path w="287020" h="280670">
                <a:moveTo>
                  <a:pt x="284134" y="119747"/>
                </a:moveTo>
                <a:lnTo>
                  <a:pt x="286186" y="132301"/>
                </a:lnTo>
                <a:lnTo>
                  <a:pt x="286898" y="144796"/>
                </a:lnTo>
                <a:lnTo>
                  <a:pt x="286316" y="157163"/>
                </a:lnTo>
                <a:lnTo>
                  <a:pt x="272024" y="204004"/>
                </a:lnTo>
                <a:lnTo>
                  <a:pt x="240908" y="243396"/>
                </a:lnTo>
                <a:lnTo>
                  <a:pt x="208389" y="265449"/>
                </a:lnTo>
                <a:lnTo>
                  <a:pt x="167969" y="278381"/>
                </a:lnTo>
                <a:lnTo>
                  <a:pt x="138808" y="280538"/>
                </a:lnTo>
                <a:lnTo>
                  <a:pt x="124837" y="279961"/>
                </a:lnTo>
                <a:lnTo>
                  <a:pt x="85945" y="272073"/>
                </a:lnTo>
                <a:lnTo>
                  <a:pt x="42956" y="248645"/>
                </a:lnTo>
                <a:lnTo>
                  <a:pt x="12955" y="212743"/>
                </a:lnTo>
                <a:lnTo>
                  <a:pt x="212" y="164775"/>
                </a:lnTo>
                <a:lnTo>
                  <a:pt x="0" y="151607"/>
                </a:lnTo>
                <a:lnTo>
                  <a:pt x="802" y="138473"/>
                </a:lnTo>
                <a:lnTo>
                  <a:pt x="9002" y="100082"/>
                </a:lnTo>
                <a:lnTo>
                  <a:pt x="25266" y="64903"/>
                </a:lnTo>
                <a:lnTo>
                  <a:pt x="58113" y="26756"/>
                </a:lnTo>
                <a:lnTo>
                  <a:pt x="101977" y="3349"/>
                </a:lnTo>
                <a:lnTo>
                  <a:pt x="129223" y="0"/>
                </a:lnTo>
                <a:lnTo>
                  <a:pt x="142564" y="281"/>
                </a:lnTo>
                <a:lnTo>
                  <a:pt x="180820" y="8111"/>
                </a:lnTo>
                <a:lnTo>
                  <a:pt x="215307" y="24948"/>
                </a:lnTo>
                <a:lnTo>
                  <a:pt x="252939" y="58140"/>
                </a:lnTo>
                <a:lnTo>
                  <a:pt x="277904" y="99498"/>
                </a:lnTo>
                <a:lnTo>
                  <a:pt x="284134" y="119747"/>
                </a:lnTo>
                <a:close/>
              </a:path>
            </a:pathLst>
          </a:custGeom>
          <a:ln w="13068">
            <a:solidFill>
              <a:srgbClr val="29282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2386860" y="5137018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20" h="129539">
                <a:moveTo>
                  <a:pt x="55157" y="0"/>
                </a:moveTo>
                <a:lnTo>
                  <a:pt x="18159" y="9256"/>
                </a:lnTo>
                <a:lnTo>
                  <a:pt x="0" y="36915"/>
                </a:lnTo>
                <a:lnTo>
                  <a:pt x="32491" y="59945"/>
                </a:lnTo>
                <a:lnTo>
                  <a:pt x="44652" y="68777"/>
                </a:lnTo>
                <a:lnTo>
                  <a:pt x="76872" y="95708"/>
                </a:lnTo>
                <a:lnTo>
                  <a:pt x="105052" y="128715"/>
                </a:lnTo>
                <a:lnTo>
                  <a:pt x="107350" y="129229"/>
                </a:lnTo>
                <a:lnTo>
                  <a:pt x="120328" y="89128"/>
                </a:lnTo>
                <a:lnTo>
                  <a:pt x="121370" y="76363"/>
                </a:lnTo>
                <a:lnTo>
                  <a:pt x="121304" y="62969"/>
                </a:lnTo>
                <a:lnTo>
                  <a:pt x="111680" y="26003"/>
                </a:lnTo>
                <a:lnTo>
                  <a:pt x="68879" y="965"/>
                </a:lnTo>
                <a:lnTo>
                  <a:pt x="55157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71714" y="4152332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5" h="4202430">
                <a:moveTo>
                  <a:pt x="1482473" y="0"/>
                </a:moveTo>
                <a:lnTo>
                  <a:pt x="1375709" y="6627"/>
                </a:lnTo>
                <a:lnTo>
                  <a:pt x="1271562" y="26140"/>
                </a:lnTo>
                <a:lnTo>
                  <a:pt x="1170203" y="57988"/>
                </a:lnTo>
                <a:lnTo>
                  <a:pt x="1071805" y="101618"/>
                </a:lnTo>
                <a:lnTo>
                  <a:pt x="976538" y="156479"/>
                </a:lnTo>
                <a:lnTo>
                  <a:pt x="884574" y="222019"/>
                </a:lnTo>
                <a:lnTo>
                  <a:pt x="796086" y="297685"/>
                </a:lnTo>
                <a:lnTo>
                  <a:pt x="711243" y="382926"/>
                </a:lnTo>
                <a:lnTo>
                  <a:pt x="630219" y="477190"/>
                </a:lnTo>
                <a:lnTo>
                  <a:pt x="553184" y="579924"/>
                </a:lnTo>
                <a:lnTo>
                  <a:pt x="480309" y="690578"/>
                </a:lnTo>
                <a:lnTo>
                  <a:pt x="411768" y="808599"/>
                </a:lnTo>
                <a:lnTo>
                  <a:pt x="347730" y="933435"/>
                </a:lnTo>
                <a:lnTo>
                  <a:pt x="288369" y="1064534"/>
                </a:lnTo>
                <a:lnTo>
                  <a:pt x="233854" y="1201344"/>
                </a:lnTo>
                <a:lnTo>
                  <a:pt x="184358" y="1343314"/>
                </a:lnTo>
                <a:lnTo>
                  <a:pt x="140053" y="1489891"/>
                </a:lnTo>
                <a:lnTo>
                  <a:pt x="101109" y="1640524"/>
                </a:lnTo>
                <a:lnTo>
                  <a:pt x="67699" y="1794660"/>
                </a:lnTo>
                <a:lnTo>
                  <a:pt x="39994" y="1951748"/>
                </a:lnTo>
                <a:lnTo>
                  <a:pt x="18947" y="2110460"/>
                </a:lnTo>
                <a:lnTo>
                  <a:pt x="5482" y="2270362"/>
                </a:lnTo>
                <a:lnTo>
                  <a:pt x="0" y="2430447"/>
                </a:lnTo>
                <a:lnTo>
                  <a:pt x="2902" y="2589705"/>
                </a:lnTo>
                <a:lnTo>
                  <a:pt x="14590" y="2747127"/>
                </a:lnTo>
                <a:lnTo>
                  <a:pt x="35465" y="2901705"/>
                </a:lnTo>
                <a:lnTo>
                  <a:pt x="65928" y="3052429"/>
                </a:lnTo>
                <a:lnTo>
                  <a:pt x="106382" y="3198291"/>
                </a:lnTo>
                <a:lnTo>
                  <a:pt x="157227" y="3338281"/>
                </a:lnTo>
                <a:lnTo>
                  <a:pt x="218864" y="3471392"/>
                </a:lnTo>
                <a:lnTo>
                  <a:pt x="291695" y="3596614"/>
                </a:lnTo>
                <a:lnTo>
                  <a:pt x="376122" y="3712937"/>
                </a:lnTo>
                <a:lnTo>
                  <a:pt x="472545" y="3819354"/>
                </a:lnTo>
                <a:lnTo>
                  <a:pt x="581367" y="3914856"/>
                </a:lnTo>
                <a:lnTo>
                  <a:pt x="702988" y="3998433"/>
                </a:lnTo>
                <a:lnTo>
                  <a:pt x="837809" y="4069076"/>
                </a:lnTo>
                <a:lnTo>
                  <a:pt x="986233" y="4125777"/>
                </a:lnTo>
                <a:lnTo>
                  <a:pt x="1148660" y="4167527"/>
                </a:lnTo>
                <a:lnTo>
                  <a:pt x="1325493" y="4193317"/>
                </a:lnTo>
                <a:lnTo>
                  <a:pt x="1517131" y="4202137"/>
                </a:lnTo>
                <a:lnTo>
                  <a:pt x="1695008" y="4193184"/>
                </a:lnTo>
                <a:lnTo>
                  <a:pt x="1859325" y="4167012"/>
                </a:lnTo>
                <a:lnTo>
                  <a:pt x="2010443" y="4124656"/>
                </a:lnTo>
                <a:lnTo>
                  <a:pt x="2148720" y="4067151"/>
                </a:lnTo>
                <a:lnTo>
                  <a:pt x="2274518" y="3995529"/>
                </a:lnTo>
                <a:lnTo>
                  <a:pt x="2388197" y="3910826"/>
                </a:lnTo>
                <a:lnTo>
                  <a:pt x="2490118" y="3814074"/>
                </a:lnTo>
                <a:lnTo>
                  <a:pt x="2580640" y="3706309"/>
                </a:lnTo>
                <a:lnTo>
                  <a:pt x="2660123" y="3588563"/>
                </a:lnTo>
                <a:lnTo>
                  <a:pt x="2728929" y="3461872"/>
                </a:lnTo>
                <a:lnTo>
                  <a:pt x="2787416" y="3327269"/>
                </a:lnTo>
                <a:lnTo>
                  <a:pt x="2835946" y="3185787"/>
                </a:lnTo>
                <a:lnTo>
                  <a:pt x="2874879" y="3038462"/>
                </a:lnTo>
                <a:lnTo>
                  <a:pt x="2904575" y="2886327"/>
                </a:lnTo>
                <a:lnTo>
                  <a:pt x="2925395" y="2730416"/>
                </a:lnTo>
                <a:lnTo>
                  <a:pt x="2937697" y="2571763"/>
                </a:lnTo>
                <a:lnTo>
                  <a:pt x="2941844" y="2411402"/>
                </a:lnTo>
                <a:lnTo>
                  <a:pt x="2938195" y="2250367"/>
                </a:lnTo>
                <a:lnTo>
                  <a:pt x="2927110" y="2089693"/>
                </a:lnTo>
                <a:lnTo>
                  <a:pt x="2908949" y="1930412"/>
                </a:lnTo>
                <a:lnTo>
                  <a:pt x="2886411" y="1789361"/>
                </a:lnTo>
                <a:lnTo>
                  <a:pt x="2857348" y="1648295"/>
                </a:lnTo>
                <a:lnTo>
                  <a:pt x="2821992" y="1507996"/>
                </a:lnTo>
                <a:lnTo>
                  <a:pt x="2780575" y="1369249"/>
                </a:lnTo>
                <a:lnTo>
                  <a:pt x="2733327" y="1232838"/>
                </a:lnTo>
                <a:lnTo>
                  <a:pt x="2680481" y="1099546"/>
                </a:lnTo>
                <a:lnTo>
                  <a:pt x="2622268" y="970157"/>
                </a:lnTo>
                <a:lnTo>
                  <a:pt x="2558920" y="845456"/>
                </a:lnTo>
                <a:lnTo>
                  <a:pt x="2490668" y="726227"/>
                </a:lnTo>
                <a:lnTo>
                  <a:pt x="2417744" y="613252"/>
                </a:lnTo>
                <a:lnTo>
                  <a:pt x="2340379" y="507317"/>
                </a:lnTo>
                <a:lnTo>
                  <a:pt x="2258805" y="409204"/>
                </a:lnTo>
                <a:lnTo>
                  <a:pt x="2173253" y="319699"/>
                </a:lnTo>
                <a:lnTo>
                  <a:pt x="2083956" y="239584"/>
                </a:lnTo>
                <a:lnTo>
                  <a:pt x="1991144" y="169644"/>
                </a:lnTo>
                <a:lnTo>
                  <a:pt x="1895049" y="110662"/>
                </a:lnTo>
                <a:lnTo>
                  <a:pt x="1795903" y="63423"/>
                </a:lnTo>
                <a:lnTo>
                  <a:pt x="1693937" y="28710"/>
                </a:lnTo>
                <a:lnTo>
                  <a:pt x="1589383" y="7308"/>
                </a:lnTo>
                <a:lnTo>
                  <a:pt x="1482473" y="0"/>
                </a:lnTo>
                <a:close/>
              </a:path>
            </a:pathLst>
          </a:custGeom>
          <a:solidFill>
            <a:srgbClr val="FFFD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71714" y="4152332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5" h="4202430">
                <a:moveTo>
                  <a:pt x="2908949" y="1930412"/>
                </a:moveTo>
                <a:lnTo>
                  <a:pt x="2927110" y="2089693"/>
                </a:lnTo>
                <a:lnTo>
                  <a:pt x="2938195" y="2250367"/>
                </a:lnTo>
                <a:lnTo>
                  <a:pt x="2941844" y="2411402"/>
                </a:lnTo>
                <a:lnTo>
                  <a:pt x="2937697" y="2571763"/>
                </a:lnTo>
                <a:lnTo>
                  <a:pt x="2925395" y="2730416"/>
                </a:lnTo>
                <a:lnTo>
                  <a:pt x="2904575" y="2886327"/>
                </a:lnTo>
                <a:lnTo>
                  <a:pt x="2874879" y="3038462"/>
                </a:lnTo>
                <a:lnTo>
                  <a:pt x="2835946" y="3185787"/>
                </a:lnTo>
                <a:lnTo>
                  <a:pt x="2787416" y="3327269"/>
                </a:lnTo>
                <a:lnTo>
                  <a:pt x="2728929" y="3461872"/>
                </a:lnTo>
                <a:lnTo>
                  <a:pt x="2660123" y="3588563"/>
                </a:lnTo>
                <a:lnTo>
                  <a:pt x="2580640" y="3706309"/>
                </a:lnTo>
                <a:lnTo>
                  <a:pt x="2490118" y="3814074"/>
                </a:lnTo>
                <a:lnTo>
                  <a:pt x="2388197" y="3910826"/>
                </a:lnTo>
                <a:lnTo>
                  <a:pt x="2274518" y="3995529"/>
                </a:lnTo>
                <a:lnTo>
                  <a:pt x="2148720" y="4067151"/>
                </a:lnTo>
                <a:lnTo>
                  <a:pt x="2010443" y="4124656"/>
                </a:lnTo>
                <a:lnTo>
                  <a:pt x="1859325" y="4167012"/>
                </a:lnTo>
                <a:lnTo>
                  <a:pt x="1695008" y="4193184"/>
                </a:lnTo>
                <a:lnTo>
                  <a:pt x="1517131" y="4202137"/>
                </a:lnTo>
                <a:lnTo>
                  <a:pt x="1325493" y="4193317"/>
                </a:lnTo>
                <a:lnTo>
                  <a:pt x="1148660" y="4167527"/>
                </a:lnTo>
                <a:lnTo>
                  <a:pt x="986233" y="4125777"/>
                </a:lnTo>
                <a:lnTo>
                  <a:pt x="837809" y="4069076"/>
                </a:lnTo>
                <a:lnTo>
                  <a:pt x="702988" y="3998433"/>
                </a:lnTo>
                <a:lnTo>
                  <a:pt x="581367" y="3914856"/>
                </a:lnTo>
                <a:lnTo>
                  <a:pt x="472545" y="3819354"/>
                </a:lnTo>
                <a:lnTo>
                  <a:pt x="376122" y="3712937"/>
                </a:lnTo>
                <a:lnTo>
                  <a:pt x="291695" y="3596614"/>
                </a:lnTo>
                <a:lnTo>
                  <a:pt x="218864" y="3471392"/>
                </a:lnTo>
                <a:lnTo>
                  <a:pt x="157227" y="3338281"/>
                </a:lnTo>
                <a:lnTo>
                  <a:pt x="106382" y="3198291"/>
                </a:lnTo>
                <a:lnTo>
                  <a:pt x="65928" y="3052429"/>
                </a:lnTo>
                <a:lnTo>
                  <a:pt x="35465" y="2901705"/>
                </a:lnTo>
                <a:lnTo>
                  <a:pt x="14590" y="2747127"/>
                </a:lnTo>
                <a:lnTo>
                  <a:pt x="2902" y="2589705"/>
                </a:lnTo>
                <a:lnTo>
                  <a:pt x="0" y="2430447"/>
                </a:lnTo>
                <a:lnTo>
                  <a:pt x="5482" y="2270362"/>
                </a:lnTo>
                <a:lnTo>
                  <a:pt x="18947" y="2110460"/>
                </a:lnTo>
                <a:lnTo>
                  <a:pt x="39994" y="1951748"/>
                </a:lnTo>
                <a:lnTo>
                  <a:pt x="67699" y="1794660"/>
                </a:lnTo>
                <a:lnTo>
                  <a:pt x="101109" y="1640524"/>
                </a:lnTo>
                <a:lnTo>
                  <a:pt x="140053" y="1489891"/>
                </a:lnTo>
                <a:lnTo>
                  <a:pt x="184358" y="1343314"/>
                </a:lnTo>
                <a:lnTo>
                  <a:pt x="233854" y="1201344"/>
                </a:lnTo>
                <a:lnTo>
                  <a:pt x="288369" y="1064534"/>
                </a:lnTo>
                <a:lnTo>
                  <a:pt x="347730" y="933435"/>
                </a:lnTo>
                <a:lnTo>
                  <a:pt x="411768" y="808599"/>
                </a:lnTo>
                <a:lnTo>
                  <a:pt x="480309" y="690578"/>
                </a:lnTo>
                <a:lnTo>
                  <a:pt x="553184" y="579924"/>
                </a:lnTo>
                <a:lnTo>
                  <a:pt x="630219" y="477190"/>
                </a:lnTo>
                <a:lnTo>
                  <a:pt x="711243" y="382926"/>
                </a:lnTo>
                <a:lnTo>
                  <a:pt x="796086" y="297685"/>
                </a:lnTo>
                <a:lnTo>
                  <a:pt x="884574" y="222019"/>
                </a:lnTo>
                <a:lnTo>
                  <a:pt x="976538" y="156479"/>
                </a:lnTo>
                <a:lnTo>
                  <a:pt x="1071805" y="101618"/>
                </a:lnTo>
                <a:lnTo>
                  <a:pt x="1170203" y="57988"/>
                </a:lnTo>
                <a:lnTo>
                  <a:pt x="1271562" y="26140"/>
                </a:lnTo>
                <a:lnTo>
                  <a:pt x="1375709" y="6627"/>
                </a:lnTo>
                <a:lnTo>
                  <a:pt x="1482473" y="0"/>
                </a:lnTo>
                <a:lnTo>
                  <a:pt x="1589383" y="7308"/>
                </a:lnTo>
                <a:lnTo>
                  <a:pt x="1693937" y="28710"/>
                </a:lnTo>
                <a:lnTo>
                  <a:pt x="1795903" y="63423"/>
                </a:lnTo>
                <a:lnTo>
                  <a:pt x="1895049" y="110662"/>
                </a:lnTo>
                <a:lnTo>
                  <a:pt x="1991144" y="169644"/>
                </a:lnTo>
                <a:lnTo>
                  <a:pt x="2083956" y="239584"/>
                </a:lnTo>
                <a:lnTo>
                  <a:pt x="2173253" y="319699"/>
                </a:lnTo>
                <a:lnTo>
                  <a:pt x="2258805" y="409204"/>
                </a:lnTo>
                <a:lnTo>
                  <a:pt x="2340379" y="507317"/>
                </a:lnTo>
                <a:lnTo>
                  <a:pt x="2417744" y="613252"/>
                </a:lnTo>
                <a:lnTo>
                  <a:pt x="2490668" y="726227"/>
                </a:lnTo>
                <a:lnTo>
                  <a:pt x="2558920" y="845456"/>
                </a:lnTo>
                <a:lnTo>
                  <a:pt x="2622268" y="970157"/>
                </a:lnTo>
                <a:lnTo>
                  <a:pt x="2680481" y="1099546"/>
                </a:lnTo>
                <a:lnTo>
                  <a:pt x="2733327" y="1232838"/>
                </a:lnTo>
                <a:lnTo>
                  <a:pt x="2780575" y="1369249"/>
                </a:lnTo>
                <a:lnTo>
                  <a:pt x="2821992" y="1507996"/>
                </a:lnTo>
                <a:lnTo>
                  <a:pt x="2857348" y="1648295"/>
                </a:lnTo>
                <a:lnTo>
                  <a:pt x="2886411" y="1789361"/>
                </a:lnTo>
                <a:lnTo>
                  <a:pt x="2908949" y="1930412"/>
                </a:lnTo>
                <a:close/>
              </a:path>
            </a:pathLst>
          </a:custGeom>
          <a:ln w="65328">
            <a:solidFill>
              <a:srgbClr val="C2B59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27342" y="4745367"/>
            <a:ext cx="2342870" cy="3115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785253" y="5508497"/>
            <a:ext cx="1650860" cy="1650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82012" y="5187656"/>
            <a:ext cx="2407610" cy="2286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22946" y="4178091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5" h="4202430">
                <a:moveTo>
                  <a:pt x="1482473" y="0"/>
                </a:moveTo>
                <a:lnTo>
                  <a:pt x="1375709" y="6627"/>
                </a:lnTo>
                <a:lnTo>
                  <a:pt x="1271562" y="26140"/>
                </a:lnTo>
                <a:lnTo>
                  <a:pt x="1170203" y="57988"/>
                </a:lnTo>
                <a:lnTo>
                  <a:pt x="1071805" y="101618"/>
                </a:lnTo>
                <a:lnTo>
                  <a:pt x="976538" y="156479"/>
                </a:lnTo>
                <a:lnTo>
                  <a:pt x="884574" y="222019"/>
                </a:lnTo>
                <a:lnTo>
                  <a:pt x="796086" y="297685"/>
                </a:lnTo>
                <a:lnTo>
                  <a:pt x="711243" y="382927"/>
                </a:lnTo>
                <a:lnTo>
                  <a:pt x="630219" y="477191"/>
                </a:lnTo>
                <a:lnTo>
                  <a:pt x="553184" y="579926"/>
                </a:lnTo>
                <a:lnTo>
                  <a:pt x="480309" y="690580"/>
                </a:lnTo>
                <a:lnTo>
                  <a:pt x="411768" y="808602"/>
                </a:lnTo>
                <a:lnTo>
                  <a:pt x="347730" y="933438"/>
                </a:lnTo>
                <a:lnTo>
                  <a:pt x="288369" y="1064538"/>
                </a:lnTo>
                <a:lnTo>
                  <a:pt x="233854" y="1201350"/>
                </a:lnTo>
                <a:lnTo>
                  <a:pt x="184358" y="1343321"/>
                </a:lnTo>
                <a:lnTo>
                  <a:pt x="140053" y="1489899"/>
                </a:lnTo>
                <a:lnTo>
                  <a:pt x="101109" y="1640533"/>
                </a:lnTo>
                <a:lnTo>
                  <a:pt x="67699" y="1794671"/>
                </a:lnTo>
                <a:lnTo>
                  <a:pt x="39994" y="1951761"/>
                </a:lnTo>
                <a:lnTo>
                  <a:pt x="18947" y="2110472"/>
                </a:lnTo>
                <a:lnTo>
                  <a:pt x="5482" y="2270374"/>
                </a:lnTo>
                <a:lnTo>
                  <a:pt x="0" y="2430458"/>
                </a:lnTo>
                <a:lnTo>
                  <a:pt x="2902" y="2589715"/>
                </a:lnTo>
                <a:lnTo>
                  <a:pt x="14590" y="2747136"/>
                </a:lnTo>
                <a:lnTo>
                  <a:pt x="35465" y="2901712"/>
                </a:lnTo>
                <a:lnTo>
                  <a:pt x="65928" y="3052434"/>
                </a:lnTo>
                <a:lnTo>
                  <a:pt x="106382" y="3198295"/>
                </a:lnTo>
                <a:lnTo>
                  <a:pt x="157227" y="3338283"/>
                </a:lnTo>
                <a:lnTo>
                  <a:pt x="218864" y="3471392"/>
                </a:lnTo>
                <a:lnTo>
                  <a:pt x="291695" y="3596612"/>
                </a:lnTo>
                <a:lnTo>
                  <a:pt x="376122" y="3712934"/>
                </a:lnTo>
                <a:lnTo>
                  <a:pt x="472545" y="3819349"/>
                </a:lnTo>
                <a:lnTo>
                  <a:pt x="581367" y="3914849"/>
                </a:lnTo>
                <a:lnTo>
                  <a:pt x="702988" y="3998424"/>
                </a:lnTo>
                <a:lnTo>
                  <a:pt x="837809" y="4069066"/>
                </a:lnTo>
                <a:lnTo>
                  <a:pt x="986233" y="4125766"/>
                </a:lnTo>
                <a:lnTo>
                  <a:pt x="1148660" y="4167515"/>
                </a:lnTo>
                <a:lnTo>
                  <a:pt x="1325493" y="4193304"/>
                </a:lnTo>
                <a:lnTo>
                  <a:pt x="1517131" y="4202125"/>
                </a:lnTo>
                <a:lnTo>
                  <a:pt x="1695008" y="4193171"/>
                </a:lnTo>
                <a:lnTo>
                  <a:pt x="1859325" y="4166999"/>
                </a:lnTo>
                <a:lnTo>
                  <a:pt x="2010443" y="4124644"/>
                </a:lnTo>
                <a:lnTo>
                  <a:pt x="2148720" y="4067138"/>
                </a:lnTo>
                <a:lnTo>
                  <a:pt x="2274518" y="3995517"/>
                </a:lnTo>
                <a:lnTo>
                  <a:pt x="2388197" y="3910814"/>
                </a:lnTo>
                <a:lnTo>
                  <a:pt x="2490118" y="3814063"/>
                </a:lnTo>
                <a:lnTo>
                  <a:pt x="2580640" y="3706298"/>
                </a:lnTo>
                <a:lnTo>
                  <a:pt x="2660123" y="3588553"/>
                </a:lnTo>
                <a:lnTo>
                  <a:pt x="2728929" y="3461862"/>
                </a:lnTo>
                <a:lnTo>
                  <a:pt x="2787416" y="3327260"/>
                </a:lnTo>
                <a:lnTo>
                  <a:pt x="2835946" y="3185780"/>
                </a:lnTo>
                <a:lnTo>
                  <a:pt x="2874879" y="3038456"/>
                </a:lnTo>
                <a:lnTo>
                  <a:pt x="2904575" y="2886323"/>
                </a:lnTo>
                <a:lnTo>
                  <a:pt x="2925395" y="2730414"/>
                </a:lnTo>
                <a:lnTo>
                  <a:pt x="2937697" y="2571763"/>
                </a:lnTo>
                <a:lnTo>
                  <a:pt x="2941844" y="2411405"/>
                </a:lnTo>
                <a:lnTo>
                  <a:pt x="2938195" y="2250373"/>
                </a:lnTo>
                <a:lnTo>
                  <a:pt x="2927110" y="2089702"/>
                </a:lnTo>
                <a:lnTo>
                  <a:pt x="2908949" y="1930425"/>
                </a:lnTo>
                <a:lnTo>
                  <a:pt x="2886411" y="1789374"/>
                </a:lnTo>
                <a:lnTo>
                  <a:pt x="2857348" y="1648307"/>
                </a:lnTo>
                <a:lnTo>
                  <a:pt x="2821992" y="1508008"/>
                </a:lnTo>
                <a:lnTo>
                  <a:pt x="2780575" y="1369260"/>
                </a:lnTo>
                <a:lnTo>
                  <a:pt x="2733327" y="1232848"/>
                </a:lnTo>
                <a:lnTo>
                  <a:pt x="2680481" y="1099556"/>
                </a:lnTo>
                <a:lnTo>
                  <a:pt x="2622268" y="970167"/>
                </a:lnTo>
                <a:lnTo>
                  <a:pt x="2558920" y="845465"/>
                </a:lnTo>
                <a:lnTo>
                  <a:pt x="2490668" y="726234"/>
                </a:lnTo>
                <a:lnTo>
                  <a:pt x="2417744" y="613259"/>
                </a:lnTo>
                <a:lnTo>
                  <a:pt x="2340379" y="507322"/>
                </a:lnTo>
                <a:lnTo>
                  <a:pt x="2258805" y="409209"/>
                </a:lnTo>
                <a:lnTo>
                  <a:pt x="2173253" y="319702"/>
                </a:lnTo>
                <a:lnTo>
                  <a:pt x="2083956" y="239587"/>
                </a:lnTo>
                <a:lnTo>
                  <a:pt x="1991144" y="169646"/>
                </a:lnTo>
                <a:lnTo>
                  <a:pt x="1895049" y="110664"/>
                </a:lnTo>
                <a:lnTo>
                  <a:pt x="1795903" y="63424"/>
                </a:lnTo>
                <a:lnTo>
                  <a:pt x="1693937" y="28711"/>
                </a:lnTo>
                <a:lnTo>
                  <a:pt x="1589383" y="7308"/>
                </a:lnTo>
                <a:lnTo>
                  <a:pt x="1482473" y="0"/>
                </a:lnTo>
                <a:close/>
              </a:path>
            </a:pathLst>
          </a:custGeom>
          <a:solidFill>
            <a:srgbClr val="FFFD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4522946" y="4178091"/>
            <a:ext cx="2941955" cy="4202430"/>
          </a:xfrm>
          <a:custGeom>
            <a:avLst/>
            <a:gdLst/>
            <a:ahLst/>
            <a:cxnLst/>
            <a:rect l="l" t="t" r="r" b="b"/>
            <a:pathLst>
              <a:path w="2941955" h="4202430">
                <a:moveTo>
                  <a:pt x="2908949" y="1930425"/>
                </a:moveTo>
                <a:lnTo>
                  <a:pt x="2927110" y="2089702"/>
                </a:lnTo>
                <a:lnTo>
                  <a:pt x="2938195" y="2250373"/>
                </a:lnTo>
                <a:lnTo>
                  <a:pt x="2941844" y="2411405"/>
                </a:lnTo>
                <a:lnTo>
                  <a:pt x="2937697" y="2571763"/>
                </a:lnTo>
                <a:lnTo>
                  <a:pt x="2925395" y="2730414"/>
                </a:lnTo>
                <a:lnTo>
                  <a:pt x="2904575" y="2886323"/>
                </a:lnTo>
                <a:lnTo>
                  <a:pt x="2874879" y="3038456"/>
                </a:lnTo>
                <a:lnTo>
                  <a:pt x="2835946" y="3185780"/>
                </a:lnTo>
                <a:lnTo>
                  <a:pt x="2787416" y="3327260"/>
                </a:lnTo>
                <a:lnTo>
                  <a:pt x="2728929" y="3461862"/>
                </a:lnTo>
                <a:lnTo>
                  <a:pt x="2660123" y="3588553"/>
                </a:lnTo>
                <a:lnTo>
                  <a:pt x="2580640" y="3706298"/>
                </a:lnTo>
                <a:lnTo>
                  <a:pt x="2490118" y="3814063"/>
                </a:lnTo>
                <a:lnTo>
                  <a:pt x="2388197" y="3910814"/>
                </a:lnTo>
                <a:lnTo>
                  <a:pt x="2274518" y="3995517"/>
                </a:lnTo>
                <a:lnTo>
                  <a:pt x="2148720" y="4067138"/>
                </a:lnTo>
                <a:lnTo>
                  <a:pt x="2010443" y="4124644"/>
                </a:lnTo>
                <a:lnTo>
                  <a:pt x="1859325" y="4166999"/>
                </a:lnTo>
                <a:lnTo>
                  <a:pt x="1695008" y="4193171"/>
                </a:lnTo>
                <a:lnTo>
                  <a:pt x="1517131" y="4202125"/>
                </a:lnTo>
                <a:lnTo>
                  <a:pt x="1325493" y="4193304"/>
                </a:lnTo>
                <a:lnTo>
                  <a:pt x="1148660" y="4167515"/>
                </a:lnTo>
                <a:lnTo>
                  <a:pt x="986233" y="4125766"/>
                </a:lnTo>
                <a:lnTo>
                  <a:pt x="837809" y="4069066"/>
                </a:lnTo>
                <a:lnTo>
                  <a:pt x="702988" y="3998424"/>
                </a:lnTo>
                <a:lnTo>
                  <a:pt x="581367" y="3914849"/>
                </a:lnTo>
                <a:lnTo>
                  <a:pt x="472545" y="3819349"/>
                </a:lnTo>
                <a:lnTo>
                  <a:pt x="376122" y="3712934"/>
                </a:lnTo>
                <a:lnTo>
                  <a:pt x="291695" y="3596612"/>
                </a:lnTo>
                <a:lnTo>
                  <a:pt x="218864" y="3471392"/>
                </a:lnTo>
                <a:lnTo>
                  <a:pt x="157227" y="3338283"/>
                </a:lnTo>
                <a:lnTo>
                  <a:pt x="106382" y="3198295"/>
                </a:lnTo>
                <a:lnTo>
                  <a:pt x="65928" y="3052434"/>
                </a:lnTo>
                <a:lnTo>
                  <a:pt x="35465" y="2901712"/>
                </a:lnTo>
                <a:lnTo>
                  <a:pt x="14590" y="2747136"/>
                </a:lnTo>
                <a:lnTo>
                  <a:pt x="2902" y="2589715"/>
                </a:lnTo>
                <a:lnTo>
                  <a:pt x="0" y="2430458"/>
                </a:lnTo>
                <a:lnTo>
                  <a:pt x="5482" y="2270374"/>
                </a:lnTo>
                <a:lnTo>
                  <a:pt x="18947" y="2110472"/>
                </a:lnTo>
                <a:lnTo>
                  <a:pt x="39994" y="1951761"/>
                </a:lnTo>
                <a:lnTo>
                  <a:pt x="67699" y="1794671"/>
                </a:lnTo>
                <a:lnTo>
                  <a:pt x="101109" y="1640533"/>
                </a:lnTo>
                <a:lnTo>
                  <a:pt x="140053" y="1489899"/>
                </a:lnTo>
                <a:lnTo>
                  <a:pt x="184358" y="1343321"/>
                </a:lnTo>
                <a:lnTo>
                  <a:pt x="233854" y="1201350"/>
                </a:lnTo>
                <a:lnTo>
                  <a:pt x="288369" y="1064538"/>
                </a:lnTo>
                <a:lnTo>
                  <a:pt x="347730" y="933438"/>
                </a:lnTo>
                <a:lnTo>
                  <a:pt x="411768" y="808602"/>
                </a:lnTo>
                <a:lnTo>
                  <a:pt x="480309" y="690580"/>
                </a:lnTo>
                <a:lnTo>
                  <a:pt x="553184" y="579926"/>
                </a:lnTo>
                <a:lnTo>
                  <a:pt x="630219" y="477191"/>
                </a:lnTo>
                <a:lnTo>
                  <a:pt x="711243" y="382927"/>
                </a:lnTo>
                <a:lnTo>
                  <a:pt x="796086" y="297685"/>
                </a:lnTo>
                <a:lnTo>
                  <a:pt x="884574" y="222019"/>
                </a:lnTo>
                <a:lnTo>
                  <a:pt x="976538" y="156479"/>
                </a:lnTo>
                <a:lnTo>
                  <a:pt x="1071805" y="101618"/>
                </a:lnTo>
                <a:lnTo>
                  <a:pt x="1170203" y="57988"/>
                </a:lnTo>
                <a:lnTo>
                  <a:pt x="1271562" y="26140"/>
                </a:lnTo>
                <a:lnTo>
                  <a:pt x="1375709" y="6627"/>
                </a:lnTo>
                <a:lnTo>
                  <a:pt x="1482473" y="0"/>
                </a:lnTo>
                <a:lnTo>
                  <a:pt x="1589383" y="7308"/>
                </a:lnTo>
                <a:lnTo>
                  <a:pt x="1693937" y="28711"/>
                </a:lnTo>
                <a:lnTo>
                  <a:pt x="1795903" y="63424"/>
                </a:lnTo>
                <a:lnTo>
                  <a:pt x="1895049" y="110664"/>
                </a:lnTo>
                <a:lnTo>
                  <a:pt x="1991144" y="169646"/>
                </a:lnTo>
                <a:lnTo>
                  <a:pt x="2083956" y="239587"/>
                </a:lnTo>
                <a:lnTo>
                  <a:pt x="2173253" y="319702"/>
                </a:lnTo>
                <a:lnTo>
                  <a:pt x="2258805" y="409209"/>
                </a:lnTo>
                <a:lnTo>
                  <a:pt x="2340379" y="507322"/>
                </a:lnTo>
                <a:lnTo>
                  <a:pt x="2417744" y="613259"/>
                </a:lnTo>
                <a:lnTo>
                  <a:pt x="2490668" y="726234"/>
                </a:lnTo>
                <a:lnTo>
                  <a:pt x="2558920" y="845465"/>
                </a:lnTo>
                <a:lnTo>
                  <a:pt x="2622268" y="970167"/>
                </a:lnTo>
                <a:lnTo>
                  <a:pt x="2680481" y="1099556"/>
                </a:lnTo>
                <a:lnTo>
                  <a:pt x="2733327" y="1232848"/>
                </a:lnTo>
                <a:lnTo>
                  <a:pt x="2780575" y="1369260"/>
                </a:lnTo>
                <a:lnTo>
                  <a:pt x="2821992" y="1508008"/>
                </a:lnTo>
                <a:lnTo>
                  <a:pt x="2857348" y="1648307"/>
                </a:lnTo>
                <a:lnTo>
                  <a:pt x="2886411" y="1789374"/>
                </a:lnTo>
                <a:lnTo>
                  <a:pt x="2908949" y="1930425"/>
                </a:lnTo>
                <a:close/>
              </a:path>
            </a:pathLst>
          </a:custGeom>
          <a:ln w="65328">
            <a:solidFill>
              <a:srgbClr val="C2B59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4671675" y="4405414"/>
            <a:ext cx="2652217" cy="38465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5431806" y="5562555"/>
            <a:ext cx="438784" cy="523875"/>
          </a:xfrm>
          <a:custGeom>
            <a:avLst/>
            <a:gdLst/>
            <a:ahLst/>
            <a:cxnLst/>
            <a:rect l="l" t="t" r="r" b="b"/>
            <a:pathLst>
              <a:path w="438784" h="523875">
                <a:moveTo>
                  <a:pt x="48145" y="0"/>
                </a:moveTo>
                <a:lnTo>
                  <a:pt x="39440" y="62101"/>
                </a:lnTo>
                <a:lnTo>
                  <a:pt x="31638" y="118066"/>
                </a:lnTo>
                <a:lnTo>
                  <a:pt x="24727" y="168286"/>
                </a:lnTo>
                <a:lnTo>
                  <a:pt x="18695" y="213154"/>
                </a:lnTo>
                <a:lnTo>
                  <a:pt x="13406" y="254058"/>
                </a:lnTo>
                <a:lnTo>
                  <a:pt x="5741" y="319574"/>
                </a:lnTo>
                <a:lnTo>
                  <a:pt x="1265" y="370961"/>
                </a:lnTo>
                <a:lnTo>
                  <a:pt x="0" y="410368"/>
                </a:lnTo>
                <a:lnTo>
                  <a:pt x="539" y="426560"/>
                </a:lnTo>
                <a:lnTo>
                  <a:pt x="6697" y="465804"/>
                </a:lnTo>
                <a:lnTo>
                  <a:pt x="25025" y="511019"/>
                </a:lnTo>
                <a:lnTo>
                  <a:pt x="31330" y="523671"/>
                </a:lnTo>
                <a:lnTo>
                  <a:pt x="47227" y="523509"/>
                </a:lnTo>
                <a:lnTo>
                  <a:pt x="93542" y="518936"/>
                </a:lnTo>
                <a:lnTo>
                  <a:pt x="132900" y="488996"/>
                </a:lnTo>
                <a:lnTo>
                  <a:pt x="159642" y="448257"/>
                </a:lnTo>
                <a:lnTo>
                  <a:pt x="170703" y="429650"/>
                </a:lnTo>
                <a:lnTo>
                  <a:pt x="182693" y="409936"/>
                </a:lnTo>
                <a:lnTo>
                  <a:pt x="207487" y="373366"/>
                </a:lnTo>
                <a:lnTo>
                  <a:pt x="233220" y="340102"/>
                </a:lnTo>
                <a:lnTo>
                  <a:pt x="259713" y="309535"/>
                </a:lnTo>
                <a:lnTo>
                  <a:pt x="286790" y="281056"/>
                </a:lnTo>
                <a:lnTo>
                  <a:pt x="314271" y="254058"/>
                </a:lnTo>
                <a:lnTo>
                  <a:pt x="383581" y="189049"/>
                </a:lnTo>
                <a:lnTo>
                  <a:pt x="397370" y="175865"/>
                </a:lnTo>
                <a:lnTo>
                  <a:pt x="411082" y="162444"/>
                </a:lnTo>
                <a:lnTo>
                  <a:pt x="424695" y="148708"/>
                </a:lnTo>
                <a:lnTo>
                  <a:pt x="438187" y="134581"/>
                </a:lnTo>
                <a:lnTo>
                  <a:pt x="48145" y="0"/>
                </a:lnTo>
                <a:close/>
              </a:path>
            </a:pathLst>
          </a:custGeom>
          <a:solidFill>
            <a:srgbClr val="FDC78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5431806" y="5562555"/>
            <a:ext cx="438784" cy="523875"/>
          </a:xfrm>
          <a:custGeom>
            <a:avLst/>
            <a:gdLst/>
            <a:ahLst/>
            <a:cxnLst/>
            <a:rect l="l" t="t" r="r" b="b"/>
            <a:pathLst>
              <a:path w="438784" h="523875">
                <a:moveTo>
                  <a:pt x="48145" y="0"/>
                </a:moveTo>
                <a:lnTo>
                  <a:pt x="39440" y="62101"/>
                </a:lnTo>
                <a:lnTo>
                  <a:pt x="31638" y="118066"/>
                </a:lnTo>
                <a:lnTo>
                  <a:pt x="24727" y="168286"/>
                </a:lnTo>
                <a:lnTo>
                  <a:pt x="18695" y="213154"/>
                </a:lnTo>
                <a:lnTo>
                  <a:pt x="13528" y="253062"/>
                </a:lnTo>
                <a:lnTo>
                  <a:pt x="5741" y="319574"/>
                </a:lnTo>
                <a:lnTo>
                  <a:pt x="1265" y="370961"/>
                </a:lnTo>
                <a:lnTo>
                  <a:pt x="0" y="410368"/>
                </a:lnTo>
                <a:lnTo>
                  <a:pt x="539" y="426560"/>
                </a:lnTo>
                <a:lnTo>
                  <a:pt x="6697" y="465804"/>
                </a:lnTo>
                <a:lnTo>
                  <a:pt x="25025" y="511019"/>
                </a:lnTo>
                <a:lnTo>
                  <a:pt x="31330" y="523671"/>
                </a:lnTo>
                <a:lnTo>
                  <a:pt x="47227" y="523509"/>
                </a:lnTo>
                <a:lnTo>
                  <a:pt x="93542" y="518936"/>
                </a:lnTo>
                <a:lnTo>
                  <a:pt x="132900" y="488996"/>
                </a:lnTo>
                <a:lnTo>
                  <a:pt x="159642" y="448257"/>
                </a:lnTo>
                <a:lnTo>
                  <a:pt x="170703" y="429650"/>
                </a:lnTo>
                <a:lnTo>
                  <a:pt x="182693" y="409936"/>
                </a:lnTo>
                <a:lnTo>
                  <a:pt x="207487" y="373366"/>
                </a:lnTo>
                <a:lnTo>
                  <a:pt x="233220" y="340102"/>
                </a:lnTo>
                <a:lnTo>
                  <a:pt x="259713" y="309535"/>
                </a:lnTo>
                <a:lnTo>
                  <a:pt x="286790" y="281056"/>
                </a:lnTo>
                <a:lnTo>
                  <a:pt x="314271" y="254058"/>
                </a:lnTo>
                <a:lnTo>
                  <a:pt x="355864" y="215007"/>
                </a:lnTo>
                <a:lnTo>
                  <a:pt x="369739" y="202071"/>
                </a:lnTo>
                <a:lnTo>
                  <a:pt x="411082" y="162444"/>
                </a:lnTo>
                <a:lnTo>
                  <a:pt x="438187" y="134581"/>
                </a:lnTo>
                <a:lnTo>
                  <a:pt x="48145" y="0"/>
                </a:lnTo>
                <a:close/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5473171" y="5650769"/>
            <a:ext cx="161925" cy="427990"/>
          </a:xfrm>
          <a:custGeom>
            <a:avLst/>
            <a:gdLst/>
            <a:ahLst/>
            <a:cxnLst/>
            <a:rect l="l" t="t" r="r" b="b"/>
            <a:pathLst>
              <a:path w="161925" h="427989">
                <a:moveTo>
                  <a:pt x="161518" y="0"/>
                </a:moveTo>
                <a:lnTo>
                  <a:pt x="0" y="427977"/>
                </a:lnTo>
                <a:lnTo>
                  <a:pt x="6138" y="416346"/>
                </a:lnTo>
                <a:lnTo>
                  <a:pt x="11754" y="405614"/>
                </a:lnTo>
                <a:lnTo>
                  <a:pt x="31412" y="365239"/>
                </a:lnTo>
                <a:lnTo>
                  <a:pt x="46600" y="328655"/>
                </a:lnTo>
                <a:lnTo>
                  <a:pt x="65803" y="277040"/>
                </a:lnTo>
                <a:lnTo>
                  <a:pt x="82452" y="229998"/>
                </a:lnTo>
                <a:lnTo>
                  <a:pt x="103308" y="169856"/>
                </a:lnTo>
                <a:lnTo>
                  <a:pt x="129340" y="94046"/>
                </a:lnTo>
                <a:lnTo>
                  <a:pt x="161518" y="0"/>
                </a:lnTo>
                <a:close/>
              </a:path>
            </a:pathLst>
          </a:custGeom>
          <a:solidFill>
            <a:srgbClr val="DC9D9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5473171" y="5650769"/>
            <a:ext cx="161925" cy="427990"/>
          </a:xfrm>
          <a:custGeom>
            <a:avLst/>
            <a:gdLst/>
            <a:ahLst/>
            <a:cxnLst/>
            <a:rect l="l" t="t" r="r" b="b"/>
            <a:pathLst>
              <a:path w="161925" h="427989">
                <a:moveTo>
                  <a:pt x="161518" y="0"/>
                </a:moveTo>
                <a:lnTo>
                  <a:pt x="144600" y="49463"/>
                </a:lnTo>
                <a:lnTo>
                  <a:pt x="129340" y="94046"/>
                </a:lnTo>
                <a:lnTo>
                  <a:pt x="115616" y="134070"/>
                </a:lnTo>
                <a:lnTo>
                  <a:pt x="92293" y="201725"/>
                </a:lnTo>
                <a:lnTo>
                  <a:pt x="73662" y="254996"/>
                </a:lnTo>
                <a:lnTo>
                  <a:pt x="58754" y="296450"/>
                </a:lnTo>
                <a:lnTo>
                  <a:pt x="41253" y="342092"/>
                </a:lnTo>
                <a:lnTo>
                  <a:pt x="21902" y="385557"/>
                </a:lnTo>
                <a:lnTo>
                  <a:pt x="6138" y="416346"/>
                </a:lnTo>
                <a:lnTo>
                  <a:pt x="0" y="427977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642771" y="4654753"/>
            <a:ext cx="2533015" cy="3479800"/>
          </a:xfrm>
          <a:custGeom>
            <a:avLst/>
            <a:gdLst/>
            <a:ahLst/>
            <a:cxnLst/>
            <a:rect l="l" t="t" r="r" b="b"/>
            <a:pathLst>
              <a:path w="2533015" h="3479800">
                <a:moveTo>
                  <a:pt x="1312204" y="3403600"/>
                </a:moveTo>
                <a:lnTo>
                  <a:pt x="1249577" y="3403600"/>
                </a:lnTo>
                <a:lnTo>
                  <a:pt x="1250786" y="3416300"/>
                </a:lnTo>
                <a:lnTo>
                  <a:pt x="1261261" y="3454400"/>
                </a:lnTo>
                <a:lnTo>
                  <a:pt x="1273131" y="3479800"/>
                </a:lnTo>
                <a:lnTo>
                  <a:pt x="1276596" y="3467100"/>
                </a:lnTo>
                <a:lnTo>
                  <a:pt x="1279920" y="3454400"/>
                </a:lnTo>
                <a:lnTo>
                  <a:pt x="1283375" y="3441700"/>
                </a:lnTo>
                <a:lnTo>
                  <a:pt x="1287235" y="3441700"/>
                </a:lnTo>
                <a:lnTo>
                  <a:pt x="1291775" y="3429000"/>
                </a:lnTo>
                <a:lnTo>
                  <a:pt x="1297268" y="3416300"/>
                </a:lnTo>
                <a:lnTo>
                  <a:pt x="1303986" y="3416300"/>
                </a:lnTo>
                <a:lnTo>
                  <a:pt x="1312204" y="3403600"/>
                </a:lnTo>
                <a:close/>
              </a:path>
              <a:path w="2533015" h="3479800">
                <a:moveTo>
                  <a:pt x="1704530" y="3327400"/>
                </a:moveTo>
                <a:lnTo>
                  <a:pt x="1338758" y="3327400"/>
                </a:lnTo>
                <a:lnTo>
                  <a:pt x="1321382" y="3340100"/>
                </a:lnTo>
                <a:lnTo>
                  <a:pt x="1306105" y="3340100"/>
                </a:lnTo>
                <a:lnTo>
                  <a:pt x="1292847" y="3352800"/>
                </a:lnTo>
                <a:lnTo>
                  <a:pt x="1281525" y="3365500"/>
                </a:lnTo>
                <a:lnTo>
                  <a:pt x="1272057" y="3365500"/>
                </a:lnTo>
                <a:lnTo>
                  <a:pt x="1264361" y="3378200"/>
                </a:lnTo>
                <a:lnTo>
                  <a:pt x="1258354" y="3378200"/>
                </a:lnTo>
                <a:lnTo>
                  <a:pt x="1253954" y="3390900"/>
                </a:lnTo>
                <a:lnTo>
                  <a:pt x="1251079" y="3390900"/>
                </a:lnTo>
                <a:lnTo>
                  <a:pt x="1249648" y="3403600"/>
                </a:lnTo>
                <a:lnTo>
                  <a:pt x="1322196" y="3403600"/>
                </a:lnTo>
                <a:lnTo>
                  <a:pt x="1334234" y="3390900"/>
                </a:lnTo>
                <a:lnTo>
                  <a:pt x="1348593" y="3378200"/>
                </a:lnTo>
                <a:lnTo>
                  <a:pt x="1365546" y="3365500"/>
                </a:lnTo>
                <a:lnTo>
                  <a:pt x="1544012" y="3352800"/>
                </a:lnTo>
                <a:lnTo>
                  <a:pt x="1704530" y="3327400"/>
                </a:lnTo>
                <a:close/>
              </a:path>
              <a:path w="2533015" h="3479800">
                <a:moveTo>
                  <a:pt x="1137484" y="3365500"/>
                </a:moveTo>
                <a:lnTo>
                  <a:pt x="970290" y="3365500"/>
                </a:lnTo>
                <a:lnTo>
                  <a:pt x="979370" y="3378200"/>
                </a:lnTo>
                <a:lnTo>
                  <a:pt x="1109421" y="3378200"/>
                </a:lnTo>
                <a:lnTo>
                  <a:pt x="1137484" y="3365500"/>
                </a:lnTo>
                <a:close/>
              </a:path>
              <a:path w="2533015" h="3479800">
                <a:moveTo>
                  <a:pt x="715748" y="3048000"/>
                </a:moveTo>
                <a:lnTo>
                  <a:pt x="667434" y="3048000"/>
                </a:lnTo>
                <a:lnTo>
                  <a:pt x="657515" y="3060700"/>
                </a:lnTo>
                <a:lnTo>
                  <a:pt x="645847" y="3073400"/>
                </a:lnTo>
                <a:lnTo>
                  <a:pt x="631994" y="3086100"/>
                </a:lnTo>
                <a:lnTo>
                  <a:pt x="652968" y="3098800"/>
                </a:lnTo>
                <a:lnTo>
                  <a:pt x="671929" y="3111500"/>
                </a:lnTo>
                <a:lnTo>
                  <a:pt x="689068" y="3124200"/>
                </a:lnTo>
                <a:lnTo>
                  <a:pt x="704577" y="3124200"/>
                </a:lnTo>
                <a:lnTo>
                  <a:pt x="718646" y="3136900"/>
                </a:lnTo>
                <a:lnTo>
                  <a:pt x="731468" y="3149600"/>
                </a:lnTo>
                <a:lnTo>
                  <a:pt x="743232" y="3149600"/>
                </a:lnTo>
                <a:lnTo>
                  <a:pt x="754132" y="3162300"/>
                </a:lnTo>
                <a:lnTo>
                  <a:pt x="887048" y="3162300"/>
                </a:lnTo>
                <a:lnTo>
                  <a:pt x="871613" y="3175000"/>
                </a:lnTo>
                <a:lnTo>
                  <a:pt x="707777" y="3175000"/>
                </a:lnTo>
                <a:lnTo>
                  <a:pt x="697927" y="3187700"/>
                </a:lnTo>
                <a:lnTo>
                  <a:pt x="687900" y="3187700"/>
                </a:lnTo>
                <a:lnTo>
                  <a:pt x="677488" y="3200400"/>
                </a:lnTo>
                <a:lnTo>
                  <a:pt x="666486" y="3213100"/>
                </a:lnTo>
                <a:lnTo>
                  <a:pt x="654688" y="3225800"/>
                </a:lnTo>
                <a:lnTo>
                  <a:pt x="641889" y="3238500"/>
                </a:lnTo>
                <a:lnTo>
                  <a:pt x="627882" y="3251200"/>
                </a:lnTo>
                <a:lnTo>
                  <a:pt x="612461" y="3263900"/>
                </a:lnTo>
                <a:lnTo>
                  <a:pt x="724542" y="3263900"/>
                </a:lnTo>
                <a:lnTo>
                  <a:pt x="745406" y="3276600"/>
                </a:lnTo>
                <a:lnTo>
                  <a:pt x="830495" y="3276600"/>
                </a:lnTo>
                <a:lnTo>
                  <a:pt x="850546" y="3289300"/>
                </a:lnTo>
                <a:lnTo>
                  <a:pt x="869459" y="3289300"/>
                </a:lnTo>
                <a:lnTo>
                  <a:pt x="886906" y="3302000"/>
                </a:lnTo>
                <a:lnTo>
                  <a:pt x="902564" y="3302000"/>
                </a:lnTo>
                <a:lnTo>
                  <a:pt x="916105" y="3314700"/>
                </a:lnTo>
                <a:lnTo>
                  <a:pt x="927205" y="3327400"/>
                </a:lnTo>
                <a:lnTo>
                  <a:pt x="936543" y="3340100"/>
                </a:lnTo>
                <a:lnTo>
                  <a:pt x="945211" y="3340100"/>
                </a:lnTo>
                <a:lnTo>
                  <a:pt x="961776" y="3365500"/>
                </a:lnTo>
                <a:lnTo>
                  <a:pt x="1169199" y="3365500"/>
                </a:lnTo>
                <a:lnTo>
                  <a:pt x="1204875" y="3352800"/>
                </a:lnTo>
                <a:lnTo>
                  <a:pt x="1244822" y="3352800"/>
                </a:lnTo>
                <a:lnTo>
                  <a:pt x="1289346" y="3340100"/>
                </a:lnTo>
                <a:lnTo>
                  <a:pt x="1338758" y="3327400"/>
                </a:lnTo>
                <a:lnTo>
                  <a:pt x="1704530" y="3327400"/>
                </a:lnTo>
                <a:lnTo>
                  <a:pt x="1847923" y="3314700"/>
                </a:lnTo>
                <a:lnTo>
                  <a:pt x="1975015" y="3289300"/>
                </a:lnTo>
                <a:lnTo>
                  <a:pt x="2086627" y="3263900"/>
                </a:lnTo>
                <a:lnTo>
                  <a:pt x="2183585" y="3238500"/>
                </a:lnTo>
                <a:lnTo>
                  <a:pt x="2266710" y="3200400"/>
                </a:lnTo>
                <a:lnTo>
                  <a:pt x="2336827" y="3162300"/>
                </a:lnTo>
                <a:lnTo>
                  <a:pt x="2394758" y="3111500"/>
                </a:lnTo>
                <a:lnTo>
                  <a:pt x="2432013" y="3060700"/>
                </a:lnTo>
                <a:lnTo>
                  <a:pt x="736355" y="3060700"/>
                </a:lnTo>
                <a:lnTo>
                  <a:pt x="715748" y="3048000"/>
                </a:lnTo>
                <a:close/>
              </a:path>
              <a:path w="2533015" h="3479800">
                <a:moveTo>
                  <a:pt x="792900" y="3162300"/>
                </a:moveTo>
                <a:lnTo>
                  <a:pt x="727766" y="3162300"/>
                </a:lnTo>
                <a:lnTo>
                  <a:pt x="717655" y="3175000"/>
                </a:lnTo>
                <a:lnTo>
                  <a:pt x="802341" y="3175000"/>
                </a:lnTo>
                <a:lnTo>
                  <a:pt x="792900" y="3162300"/>
                </a:lnTo>
                <a:close/>
              </a:path>
              <a:path w="2533015" h="3479800">
                <a:moveTo>
                  <a:pt x="887048" y="3162300"/>
                </a:moveTo>
                <a:lnTo>
                  <a:pt x="792900" y="3162300"/>
                </a:lnTo>
                <a:lnTo>
                  <a:pt x="802341" y="3175000"/>
                </a:lnTo>
                <a:lnTo>
                  <a:pt x="871613" y="3175000"/>
                </a:lnTo>
                <a:lnTo>
                  <a:pt x="887048" y="3162300"/>
                </a:lnTo>
                <a:close/>
              </a:path>
              <a:path w="2533015" h="3479800">
                <a:moveTo>
                  <a:pt x="2448532" y="3035300"/>
                </a:moveTo>
                <a:lnTo>
                  <a:pt x="706117" y="3035300"/>
                </a:lnTo>
                <a:lnTo>
                  <a:pt x="713774" y="3046583"/>
                </a:lnTo>
                <a:lnTo>
                  <a:pt x="715748" y="3048000"/>
                </a:lnTo>
                <a:lnTo>
                  <a:pt x="736355" y="3060700"/>
                </a:lnTo>
                <a:lnTo>
                  <a:pt x="724669" y="3048000"/>
                </a:lnTo>
                <a:lnTo>
                  <a:pt x="2441326" y="3048000"/>
                </a:lnTo>
                <a:lnTo>
                  <a:pt x="2448532" y="3035300"/>
                </a:lnTo>
                <a:close/>
              </a:path>
              <a:path w="2533015" h="3479800">
                <a:moveTo>
                  <a:pt x="2441326" y="3048000"/>
                </a:moveTo>
                <a:lnTo>
                  <a:pt x="724669" y="3048000"/>
                </a:lnTo>
                <a:lnTo>
                  <a:pt x="736355" y="3060700"/>
                </a:lnTo>
                <a:lnTo>
                  <a:pt x="2432013" y="3060700"/>
                </a:lnTo>
                <a:lnTo>
                  <a:pt x="2441326" y="3048000"/>
                </a:lnTo>
                <a:close/>
              </a:path>
              <a:path w="2533015" h="3479800">
                <a:moveTo>
                  <a:pt x="698047" y="3035300"/>
                </a:moveTo>
                <a:lnTo>
                  <a:pt x="683776" y="3035300"/>
                </a:lnTo>
                <a:lnTo>
                  <a:pt x="676042" y="3048000"/>
                </a:lnTo>
                <a:lnTo>
                  <a:pt x="714735" y="3048000"/>
                </a:lnTo>
                <a:lnTo>
                  <a:pt x="713774" y="3046583"/>
                </a:lnTo>
                <a:lnTo>
                  <a:pt x="698047" y="3035300"/>
                </a:lnTo>
                <a:close/>
              </a:path>
              <a:path w="2533015" h="3479800">
                <a:moveTo>
                  <a:pt x="2526285" y="2730500"/>
                </a:moveTo>
                <a:lnTo>
                  <a:pt x="435634" y="2730500"/>
                </a:lnTo>
                <a:lnTo>
                  <a:pt x="446097" y="2743200"/>
                </a:lnTo>
                <a:lnTo>
                  <a:pt x="455742" y="2755900"/>
                </a:lnTo>
                <a:lnTo>
                  <a:pt x="464422" y="2768600"/>
                </a:lnTo>
                <a:lnTo>
                  <a:pt x="471986" y="2781300"/>
                </a:lnTo>
                <a:lnTo>
                  <a:pt x="478131" y="2794000"/>
                </a:lnTo>
                <a:lnTo>
                  <a:pt x="483812" y="2819400"/>
                </a:lnTo>
                <a:lnTo>
                  <a:pt x="489212" y="2819400"/>
                </a:lnTo>
                <a:lnTo>
                  <a:pt x="494515" y="2832100"/>
                </a:lnTo>
                <a:lnTo>
                  <a:pt x="499904" y="2844800"/>
                </a:lnTo>
                <a:lnTo>
                  <a:pt x="505564" y="2857500"/>
                </a:lnTo>
                <a:lnTo>
                  <a:pt x="511676" y="2857500"/>
                </a:lnTo>
                <a:lnTo>
                  <a:pt x="518425" y="2870200"/>
                </a:lnTo>
                <a:lnTo>
                  <a:pt x="525994" y="2870200"/>
                </a:lnTo>
                <a:lnTo>
                  <a:pt x="534567" y="2882900"/>
                </a:lnTo>
                <a:lnTo>
                  <a:pt x="544327" y="2882900"/>
                </a:lnTo>
                <a:lnTo>
                  <a:pt x="555458" y="2895600"/>
                </a:lnTo>
                <a:lnTo>
                  <a:pt x="582564" y="2895600"/>
                </a:lnTo>
                <a:lnTo>
                  <a:pt x="598906" y="2908300"/>
                </a:lnTo>
                <a:lnTo>
                  <a:pt x="617353" y="2908300"/>
                </a:lnTo>
                <a:lnTo>
                  <a:pt x="638088" y="2921000"/>
                </a:lnTo>
                <a:lnTo>
                  <a:pt x="636815" y="2933700"/>
                </a:lnTo>
                <a:lnTo>
                  <a:pt x="636003" y="2946400"/>
                </a:lnTo>
                <a:lnTo>
                  <a:pt x="635855" y="2959100"/>
                </a:lnTo>
                <a:lnTo>
                  <a:pt x="636576" y="2971800"/>
                </a:lnTo>
                <a:lnTo>
                  <a:pt x="638369" y="2984500"/>
                </a:lnTo>
                <a:lnTo>
                  <a:pt x="641438" y="2984500"/>
                </a:lnTo>
                <a:lnTo>
                  <a:pt x="645986" y="2997200"/>
                </a:lnTo>
                <a:lnTo>
                  <a:pt x="652217" y="3009900"/>
                </a:lnTo>
                <a:lnTo>
                  <a:pt x="660335" y="3009900"/>
                </a:lnTo>
                <a:lnTo>
                  <a:pt x="670544" y="3022600"/>
                </a:lnTo>
                <a:lnTo>
                  <a:pt x="683046" y="3022600"/>
                </a:lnTo>
                <a:lnTo>
                  <a:pt x="698047" y="3035300"/>
                </a:lnTo>
                <a:lnTo>
                  <a:pt x="713774" y="3046583"/>
                </a:lnTo>
                <a:lnTo>
                  <a:pt x="706117" y="3035300"/>
                </a:lnTo>
                <a:lnTo>
                  <a:pt x="2448532" y="3035300"/>
                </a:lnTo>
                <a:lnTo>
                  <a:pt x="2477356" y="2984500"/>
                </a:lnTo>
                <a:lnTo>
                  <a:pt x="2503669" y="2895600"/>
                </a:lnTo>
                <a:lnTo>
                  <a:pt x="2521090" y="2794000"/>
                </a:lnTo>
                <a:lnTo>
                  <a:pt x="2526285" y="2730500"/>
                </a:lnTo>
                <a:close/>
              </a:path>
              <a:path w="2533015" h="3479800">
                <a:moveTo>
                  <a:pt x="340424" y="2743200"/>
                </a:moveTo>
                <a:lnTo>
                  <a:pt x="274224" y="2743200"/>
                </a:lnTo>
                <a:lnTo>
                  <a:pt x="275185" y="2768600"/>
                </a:lnTo>
                <a:lnTo>
                  <a:pt x="276779" y="2781300"/>
                </a:lnTo>
                <a:lnTo>
                  <a:pt x="278845" y="2794000"/>
                </a:lnTo>
                <a:lnTo>
                  <a:pt x="282093" y="2794000"/>
                </a:lnTo>
                <a:lnTo>
                  <a:pt x="286911" y="2781300"/>
                </a:lnTo>
                <a:lnTo>
                  <a:pt x="293149" y="2781300"/>
                </a:lnTo>
                <a:lnTo>
                  <a:pt x="300658" y="2768600"/>
                </a:lnTo>
                <a:lnTo>
                  <a:pt x="309289" y="2768600"/>
                </a:lnTo>
                <a:lnTo>
                  <a:pt x="318894" y="2755900"/>
                </a:lnTo>
                <a:lnTo>
                  <a:pt x="329322" y="2755900"/>
                </a:lnTo>
                <a:lnTo>
                  <a:pt x="340424" y="2743200"/>
                </a:lnTo>
                <a:close/>
              </a:path>
              <a:path w="2533015" h="3479800">
                <a:moveTo>
                  <a:pt x="322087" y="2463800"/>
                </a:moveTo>
                <a:lnTo>
                  <a:pt x="183031" y="2463800"/>
                </a:lnTo>
                <a:lnTo>
                  <a:pt x="207190" y="2476500"/>
                </a:lnTo>
                <a:lnTo>
                  <a:pt x="228418" y="2476500"/>
                </a:lnTo>
                <a:lnTo>
                  <a:pt x="247304" y="2489200"/>
                </a:lnTo>
                <a:lnTo>
                  <a:pt x="278637" y="2489200"/>
                </a:lnTo>
                <a:lnTo>
                  <a:pt x="291380" y="2501900"/>
                </a:lnTo>
                <a:lnTo>
                  <a:pt x="311756" y="2501900"/>
                </a:lnTo>
                <a:lnTo>
                  <a:pt x="319683" y="2514600"/>
                </a:lnTo>
                <a:lnTo>
                  <a:pt x="326300" y="2514600"/>
                </a:lnTo>
                <a:lnTo>
                  <a:pt x="331754" y="2527300"/>
                </a:lnTo>
                <a:lnTo>
                  <a:pt x="336192" y="2540000"/>
                </a:lnTo>
                <a:lnTo>
                  <a:pt x="339763" y="2552700"/>
                </a:lnTo>
                <a:lnTo>
                  <a:pt x="342613" y="2552700"/>
                </a:lnTo>
                <a:lnTo>
                  <a:pt x="344890" y="2578100"/>
                </a:lnTo>
                <a:lnTo>
                  <a:pt x="346741" y="2590800"/>
                </a:lnTo>
                <a:lnTo>
                  <a:pt x="348314" y="2603500"/>
                </a:lnTo>
                <a:lnTo>
                  <a:pt x="351214" y="2654300"/>
                </a:lnTo>
                <a:lnTo>
                  <a:pt x="334641" y="2654300"/>
                </a:lnTo>
                <a:lnTo>
                  <a:pt x="320464" y="2667000"/>
                </a:lnTo>
                <a:lnTo>
                  <a:pt x="308523" y="2679700"/>
                </a:lnTo>
                <a:lnTo>
                  <a:pt x="298656" y="2692400"/>
                </a:lnTo>
                <a:lnTo>
                  <a:pt x="290704" y="2692400"/>
                </a:lnTo>
                <a:lnTo>
                  <a:pt x="284507" y="2705100"/>
                </a:lnTo>
                <a:lnTo>
                  <a:pt x="279903" y="2705100"/>
                </a:lnTo>
                <a:lnTo>
                  <a:pt x="276734" y="2717800"/>
                </a:lnTo>
                <a:lnTo>
                  <a:pt x="274837" y="2730500"/>
                </a:lnTo>
                <a:lnTo>
                  <a:pt x="274054" y="2743200"/>
                </a:lnTo>
                <a:lnTo>
                  <a:pt x="352053" y="2743200"/>
                </a:lnTo>
                <a:lnTo>
                  <a:pt x="364057" y="2730500"/>
                </a:lnTo>
                <a:lnTo>
                  <a:pt x="2526285" y="2730500"/>
                </a:lnTo>
                <a:lnTo>
                  <a:pt x="2530442" y="2679700"/>
                </a:lnTo>
                <a:lnTo>
                  <a:pt x="2532336" y="2565400"/>
                </a:lnTo>
                <a:lnTo>
                  <a:pt x="490997" y="2565400"/>
                </a:lnTo>
                <a:lnTo>
                  <a:pt x="468018" y="2552700"/>
                </a:lnTo>
                <a:lnTo>
                  <a:pt x="446398" y="2540000"/>
                </a:lnTo>
                <a:lnTo>
                  <a:pt x="425731" y="2527300"/>
                </a:lnTo>
                <a:lnTo>
                  <a:pt x="400409" y="2527300"/>
                </a:lnTo>
                <a:lnTo>
                  <a:pt x="351478" y="2489200"/>
                </a:lnTo>
                <a:lnTo>
                  <a:pt x="322087" y="2463800"/>
                </a:lnTo>
                <a:close/>
              </a:path>
              <a:path w="2533015" h="3479800">
                <a:moveTo>
                  <a:pt x="2369259" y="1003300"/>
                </a:moveTo>
                <a:lnTo>
                  <a:pt x="1757417" y="1003300"/>
                </a:lnTo>
                <a:lnTo>
                  <a:pt x="1676510" y="1066800"/>
                </a:lnTo>
                <a:lnTo>
                  <a:pt x="1603330" y="1117600"/>
                </a:lnTo>
                <a:lnTo>
                  <a:pt x="1537104" y="1168400"/>
                </a:lnTo>
                <a:lnTo>
                  <a:pt x="1477055" y="1219200"/>
                </a:lnTo>
                <a:lnTo>
                  <a:pt x="1422409" y="1270000"/>
                </a:lnTo>
                <a:lnTo>
                  <a:pt x="1372392" y="1308100"/>
                </a:lnTo>
                <a:lnTo>
                  <a:pt x="1326227" y="1358900"/>
                </a:lnTo>
                <a:lnTo>
                  <a:pt x="1283139" y="1409700"/>
                </a:lnTo>
                <a:lnTo>
                  <a:pt x="1242355" y="1460500"/>
                </a:lnTo>
                <a:lnTo>
                  <a:pt x="1203098" y="1511300"/>
                </a:lnTo>
                <a:lnTo>
                  <a:pt x="1126069" y="1638300"/>
                </a:lnTo>
                <a:lnTo>
                  <a:pt x="1086745" y="1714500"/>
                </a:lnTo>
                <a:lnTo>
                  <a:pt x="1045850" y="1790700"/>
                </a:lnTo>
                <a:lnTo>
                  <a:pt x="1002607" y="1879600"/>
                </a:lnTo>
                <a:lnTo>
                  <a:pt x="956241" y="1993900"/>
                </a:lnTo>
                <a:lnTo>
                  <a:pt x="905979" y="2108200"/>
                </a:lnTo>
                <a:lnTo>
                  <a:pt x="790661" y="2374900"/>
                </a:lnTo>
                <a:lnTo>
                  <a:pt x="724056" y="2527300"/>
                </a:lnTo>
                <a:lnTo>
                  <a:pt x="680180" y="2540000"/>
                </a:lnTo>
                <a:lnTo>
                  <a:pt x="640508" y="2552700"/>
                </a:lnTo>
                <a:lnTo>
                  <a:pt x="604635" y="2552700"/>
                </a:lnTo>
                <a:lnTo>
                  <a:pt x="572154" y="2565400"/>
                </a:lnTo>
                <a:lnTo>
                  <a:pt x="2532336" y="2565400"/>
                </a:lnTo>
                <a:lnTo>
                  <a:pt x="2532547" y="2552700"/>
                </a:lnTo>
                <a:lnTo>
                  <a:pt x="2528229" y="2400300"/>
                </a:lnTo>
                <a:lnTo>
                  <a:pt x="2518312" y="2235200"/>
                </a:lnTo>
                <a:lnTo>
                  <a:pt x="2503618" y="2057400"/>
                </a:lnTo>
                <a:lnTo>
                  <a:pt x="2484971" y="1841500"/>
                </a:lnTo>
                <a:lnTo>
                  <a:pt x="2463194" y="1612900"/>
                </a:lnTo>
                <a:lnTo>
                  <a:pt x="2472956" y="1600200"/>
                </a:lnTo>
                <a:lnTo>
                  <a:pt x="2481616" y="1587500"/>
                </a:lnTo>
                <a:lnTo>
                  <a:pt x="2489100" y="1574800"/>
                </a:lnTo>
                <a:lnTo>
                  <a:pt x="2495335" y="1562100"/>
                </a:lnTo>
                <a:lnTo>
                  <a:pt x="2500248" y="1562100"/>
                </a:lnTo>
                <a:lnTo>
                  <a:pt x="2503764" y="1549400"/>
                </a:lnTo>
                <a:lnTo>
                  <a:pt x="2505811" y="1536700"/>
                </a:lnTo>
                <a:lnTo>
                  <a:pt x="2506316" y="1511300"/>
                </a:lnTo>
                <a:lnTo>
                  <a:pt x="2505204" y="1498600"/>
                </a:lnTo>
                <a:lnTo>
                  <a:pt x="2502402" y="1485900"/>
                </a:lnTo>
                <a:lnTo>
                  <a:pt x="2497837" y="1460500"/>
                </a:lnTo>
                <a:lnTo>
                  <a:pt x="2491436" y="1435100"/>
                </a:lnTo>
                <a:lnTo>
                  <a:pt x="2483125" y="1397000"/>
                </a:lnTo>
                <a:lnTo>
                  <a:pt x="2472831" y="1371600"/>
                </a:lnTo>
                <a:lnTo>
                  <a:pt x="2460479" y="1320800"/>
                </a:lnTo>
                <a:lnTo>
                  <a:pt x="2445998" y="1282700"/>
                </a:lnTo>
                <a:lnTo>
                  <a:pt x="2429313" y="1231900"/>
                </a:lnTo>
                <a:lnTo>
                  <a:pt x="2410351" y="1181100"/>
                </a:lnTo>
                <a:lnTo>
                  <a:pt x="2389039" y="1117600"/>
                </a:lnTo>
                <a:lnTo>
                  <a:pt x="2365302" y="1041400"/>
                </a:lnTo>
                <a:lnTo>
                  <a:pt x="2368432" y="1016000"/>
                </a:lnTo>
                <a:lnTo>
                  <a:pt x="2369259" y="1003300"/>
                </a:lnTo>
                <a:close/>
              </a:path>
              <a:path w="2533015" h="3479800">
                <a:moveTo>
                  <a:pt x="109224" y="2311400"/>
                </a:moveTo>
                <a:lnTo>
                  <a:pt x="79094" y="2311400"/>
                </a:lnTo>
                <a:lnTo>
                  <a:pt x="66941" y="2324100"/>
                </a:lnTo>
                <a:lnTo>
                  <a:pt x="38534" y="2362200"/>
                </a:lnTo>
                <a:lnTo>
                  <a:pt x="23300" y="2413000"/>
                </a:lnTo>
                <a:lnTo>
                  <a:pt x="15893" y="2451100"/>
                </a:lnTo>
                <a:lnTo>
                  <a:pt x="8227" y="2489200"/>
                </a:lnTo>
                <a:lnTo>
                  <a:pt x="0" y="2527300"/>
                </a:lnTo>
                <a:lnTo>
                  <a:pt x="1142" y="2527300"/>
                </a:lnTo>
                <a:lnTo>
                  <a:pt x="3235" y="2514600"/>
                </a:lnTo>
                <a:lnTo>
                  <a:pt x="10478" y="2514600"/>
                </a:lnTo>
                <a:lnTo>
                  <a:pt x="15728" y="2501900"/>
                </a:lnTo>
                <a:lnTo>
                  <a:pt x="22131" y="2501900"/>
                </a:lnTo>
                <a:lnTo>
                  <a:pt x="29737" y="2489200"/>
                </a:lnTo>
                <a:lnTo>
                  <a:pt x="48760" y="2489200"/>
                </a:lnTo>
                <a:lnTo>
                  <a:pt x="60277" y="2476500"/>
                </a:lnTo>
                <a:lnTo>
                  <a:pt x="87574" y="2476500"/>
                </a:lnTo>
                <a:lnTo>
                  <a:pt x="103454" y="2463800"/>
                </a:lnTo>
                <a:lnTo>
                  <a:pt x="322087" y="2463800"/>
                </a:lnTo>
                <a:lnTo>
                  <a:pt x="307392" y="2451100"/>
                </a:lnTo>
                <a:lnTo>
                  <a:pt x="267850" y="2413000"/>
                </a:lnTo>
                <a:lnTo>
                  <a:pt x="232553" y="2387600"/>
                </a:lnTo>
                <a:lnTo>
                  <a:pt x="201200" y="2362200"/>
                </a:lnTo>
                <a:lnTo>
                  <a:pt x="173491" y="2349500"/>
                </a:lnTo>
                <a:lnTo>
                  <a:pt x="149126" y="2336800"/>
                </a:lnTo>
                <a:lnTo>
                  <a:pt x="127804" y="2324100"/>
                </a:lnTo>
                <a:lnTo>
                  <a:pt x="109224" y="2311400"/>
                </a:lnTo>
                <a:close/>
              </a:path>
              <a:path w="2533015" h="3479800">
                <a:moveTo>
                  <a:pt x="182033" y="2070100"/>
                </a:moveTo>
                <a:lnTo>
                  <a:pt x="176283" y="2082800"/>
                </a:lnTo>
                <a:lnTo>
                  <a:pt x="171306" y="2095500"/>
                </a:lnTo>
                <a:lnTo>
                  <a:pt x="167264" y="2108200"/>
                </a:lnTo>
                <a:lnTo>
                  <a:pt x="164321" y="2120900"/>
                </a:lnTo>
                <a:lnTo>
                  <a:pt x="162642" y="2120900"/>
                </a:lnTo>
                <a:lnTo>
                  <a:pt x="162390" y="2133600"/>
                </a:lnTo>
                <a:lnTo>
                  <a:pt x="163728" y="2146300"/>
                </a:lnTo>
                <a:lnTo>
                  <a:pt x="166821" y="2159000"/>
                </a:lnTo>
                <a:lnTo>
                  <a:pt x="171833" y="2171700"/>
                </a:lnTo>
                <a:lnTo>
                  <a:pt x="178926" y="2197100"/>
                </a:lnTo>
                <a:lnTo>
                  <a:pt x="188265" y="2209800"/>
                </a:lnTo>
                <a:lnTo>
                  <a:pt x="200014" y="2235200"/>
                </a:lnTo>
                <a:lnTo>
                  <a:pt x="214337" y="2260600"/>
                </a:lnTo>
                <a:lnTo>
                  <a:pt x="231397" y="2286000"/>
                </a:lnTo>
                <a:lnTo>
                  <a:pt x="251357" y="2311400"/>
                </a:lnTo>
                <a:lnTo>
                  <a:pt x="274383" y="2349500"/>
                </a:lnTo>
                <a:lnTo>
                  <a:pt x="300637" y="2387600"/>
                </a:lnTo>
                <a:lnTo>
                  <a:pt x="330284" y="2425700"/>
                </a:lnTo>
                <a:lnTo>
                  <a:pt x="363487" y="2476500"/>
                </a:lnTo>
                <a:lnTo>
                  <a:pt x="400409" y="2527300"/>
                </a:lnTo>
                <a:lnTo>
                  <a:pt x="425731" y="2527300"/>
                </a:lnTo>
                <a:lnTo>
                  <a:pt x="405611" y="2514600"/>
                </a:lnTo>
                <a:lnTo>
                  <a:pt x="385630" y="2489200"/>
                </a:lnTo>
                <a:lnTo>
                  <a:pt x="365383" y="2451100"/>
                </a:lnTo>
                <a:lnTo>
                  <a:pt x="344462" y="2425700"/>
                </a:lnTo>
                <a:lnTo>
                  <a:pt x="322461" y="2374900"/>
                </a:lnTo>
                <a:lnTo>
                  <a:pt x="298974" y="2336800"/>
                </a:lnTo>
                <a:lnTo>
                  <a:pt x="273594" y="2273300"/>
                </a:lnTo>
                <a:lnTo>
                  <a:pt x="245915" y="2209800"/>
                </a:lnTo>
                <a:lnTo>
                  <a:pt x="215530" y="2146300"/>
                </a:lnTo>
                <a:lnTo>
                  <a:pt x="182033" y="2070100"/>
                </a:lnTo>
                <a:close/>
              </a:path>
              <a:path w="2533015" h="3479800">
                <a:moveTo>
                  <a:pt x="1625237" y="0"/>
                </a:moveTo>
                <a:lnTo>
                  <a:pt x="1498785" y="0"/>
                </a:lnTo>
                <a:lnTo>
                  <a:pt x="1313124" y="38100"/>
                </a:lnTo>
                <a:lnTo>
                  <a:pt x="1253794" y="63500"/>
                </a:lnTo>
                <a:lnTo>
                  <a:pt x="1196362" y="88900"/>
                </a:lnTo>
                <a:lnTo>
                  <a:pt x="1141198" y="114300"/>
                </a:lnTo>
                <a:lnTo>
                  <a:pt x="1088676" y="152400"/>
                </a:lnTo>
                <a:lnTo>
                  <a:pt x="1039166" y="177800"/>
                </a:lnTo>
                <a:lnTo>
                  <a:pt x="993039" y="215900"/>
                </a:lnTo>
                <a:lnTo>
                  <a:pt x="950667" y="266700"/>
                </a:lnTo>
                <a:lnTo>
                  <a:pt x="912422" y="304800"/>
                </a:lnTo>
                <a:lnTo>
                  <a:pt x="879069" y="355600"/>
                </a:lnTo>
                <a:lnTo>
                  <a:pt x="850878" y="393700"/>
                </a:lnTo>
                <a:lnTo>
                  <a:pt x="827498" y="444500"/>
                </a:lnTo>
                <a:lnTo>
                  <a:pt x="808581" y="482600"/>
                </a:lnTo>
                <a:lnTo>
                  <a:pt x="793777" y="533400"/>
                </a:lnTo>
                <a:lnTo>
                  <a:pt x="782736" y="584200"/>
                </a:lnTo>
                <a:lnTo>
                  <a:pt x="775110" y="622300"/>
                </a:lnTo>
                <a:lnTo>
                  <a:pt x="770549" y="673100"/>
                </a:lnTo>
                <a:lnTo>
                  <a:pt x="768703" y="711200"/>
                </a:lnTo>
                <a:lnTo>
                  <a:pt x="769224" y="749300"/>
                </a:lnTo>
                <a:lnTo>
                  <a:pt x="771761" y="787400"/>
                </a:lnTo>
                <a:lnTo>
                  <a:pt x="775965" y="825500"/>
                </a:lnTo>
                <a:lnTo>
                  <a:pt x="781487" y="863600"/>
                </a:lnTo>
                <a:lnTo>
                  <a:pt x="787977" y="889000"/>
                </a:lnTo>
                <a:lnTo>
                  <a:pt x="795086" y="927100"/>
                </a:lnTo>
                <a:lnTo>
                  <a:pt x="802465" y="939800"/>
                </a:lnTo>
                <a:lnTo>
                  <a:pt x="809764" y="965200"/>
                </a:lnTo>
                <a:lnTo>
                  <a:pt x="816634" y="977900"/>
                </a:lnTo>
                <a:lnTo>
                  <a:pt x="822725" y="990600"/>
                </a:lnTo>
                <a:lnTo>
                  <a:pt x="827688" y="990600"/>
                </a:lnTo>
                <a:lnTo>
                  <a:pt x="888930" y="1028700"/>
                </a:lnTo>
                <a:lnTo>
                  <a:pt x="944436" y="1054100"/>
                </a:lnTo>
                <a:lnTo>
                  <a:pt x="994901" y="1079500"/>
                </a:lnTo>
                <a:lnTo>
                  <a:pt x="1041024" y="1104900"/>
                </a:lnTo>
                <a:lnTo>
                  <a:pt x="1083502" y="1130300"/>
                </a:lnTo>
                <a:lnTo>
                  <a:pt x="1123033" y="1143000"/>
                </a:lnTo>
                <a:lnTo>
                  <a:pt x="1160312" y="1155700"/>
                </a:lnTo>
                <a:lnTo>
                  <a:pt x="1196038" y="1168400"/>
                </a:lnTo>
                <a:lnTo>
                  <a:pt x="1337357" y="1168400"/>
                </a:lnTo>
                <a:lnTo>
                  <a:pt x="1375777" y="1155700"/>
                </a:lnTo>
                <a:lnTo>
                  <a:pt x="1416827" y="1143000"/>
                </a:lnTo>
                <a:lnTo>
                  <a:pt x="1461205" y="1130300"/>
                </a:lnTo>
                <a:lnTo>
                  <a:pt x="1509608" y="1104900"/>
                </a:lnTo>
                <a:lnTo>
                  <a:pt x="1562733" y="1092200"/>
                </a:lnTo>
                <a:lnTo>
                  <a:pt x="1621278" y="1066800"/>
                </a:lnTo>
                <a:lnTo>
                  <a:pt x="1685940" y="1041400"/>
                </a:lnTo>
                <a:lnTo>
                  <a:pt x="1757417" y="1003300"/>
                </a:lnTo>
                <a:lnTo>
                  <a:pt x="2369259" y="1003300"/>
                </a:lnTo>
                <a:lnTo>
                  <a:pt x="2370913" y="977900"/>
                </a:lnTo>
                <a:lnTo>
                  <a:pt x="2372512" y="939800"/>
                </a:lnTo>
                <a:lnTo>
                  <a:pt x="2372995" y="914400"/>
                </a:lnTo>
                <a:lnTo>
                  <a:pt x="2372127" y="863600"/>
                </a:lnTo>
                <a:lnTo>
                  <a:pt x="2369675" y="825500"/>
                </a:lnTo>
                <a:lnTo>
                  <a:pt x="2365404" y="787400"/>
                </a:lnTo>
                <a:lnTo>
                  <a:pt x="2359080" y="749300"/>
                </a:lnTo>
                <a:lnTo>
                  <a:pt x="2350470" y="698500"/>
                </a:lnTo>
                <a:lnTo>
                  <a:pt x="2339339" y="660400"/>
                </a:lnTo>
                <a:lnTo>
                  <a:pt x="2325453" y="609600"/>
                </a:lnTo>
                <a:lnTo>
                  <a:pt x="2308578" y="558800"/>
                </a:lnTo>
                <a:lnTo>
                  <a:pt x="2288479" y="520700"/>
                </a:lnTo>
                <a:lnTo>
                  <a:pt x="2264924" y="469900"/>
                </a:lnTo>
                <a:lnTo>
                  <a:pt x="2237678" y="419100"/>
                </a:lnTo>
                <a:lnTo>
                  <a:pt x="2206506" y="368300"/>
                </a:lnTo>
                <a:lnTo>
                  <a:pt x="2171174" y="317500"/>
                </a:lnTo>
                <a:lnTo>
                  <a:pt x="2131450" y="279400"/>
                </a:lnTo>
                <a:lnTo>
                  <a:pt x="2087098" y="228600"/>
                </a:lnTo>
                <a:lnTo>
                  <a:pt x="2037884" y="177800"/>
                </a:lnTo>
                <a:lnTo>
                  <a:pt x="1984757" y="139700"/>
                </a:lnTo>
                <a:lnTo>
                  <a:pt x="1929071" y="101600"/>
                </a:lnTo>
                <a:lnTo>
                  <a:pt x="1871195" y="63500"/>
                </a:lnTo>
                <a:lnTo>
                  <a:pt x="1811503" y="38100"/>
                </a:lnTo>
                <a:lnTo>
                  <a:pt x="1625237" y="0"/>
                </a:lnTo>
                <a:close/>
              </a:path>
            </a:pathLst>
          </a:custGeom>
          <a:solidFill>
            <a:srgbClr val="FAA55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4642771" y="4648237"/>
            <a:ext cx="2533015" cy="3486785"/>
          </a:xfrm>
          <a:custGeom>
            <a:avLst/>
            <a:gdLst/>
            <a:ahLst/>
            <a:cxnLst/>
            <a:rect l="l" t="t" r="r" b="b"/>
            <a:pathLst>
              <a:path w="2533015" h="3486784">
                <a:moveTo>
                  <a:pt x="827688" y="993741"/>
                </a:moveTo>
                <a:lnTo>
                  <a:pt x="802465" y="944450"/>
                </a:lnTo>
                <a:lnTo>
                  <a:pt x="787977" y="893835"/>
                </a:lnTo>
                <a:lnTo>
                  <a:pt x="775965" y="829476"/>
                </a:lnTo>
                <a:lnTo>
                  <a:pt x="769224" y="754051"/>
                </a:lnTo>
                <a:lnTo>
                  <a:pt x="768703" y="713024"/>
                </a:lnTo>
                <a:lnTo>
                  <a:pt x="770549" y="670234"/>
                </a:lnTo>
                <a:lnTo>
                  <a:pt x="775110" y="626016"/>
                </a:lnTo>
                <a:lnTo>
                  <a:pt x="782736" y="580705"/>
                </a:lnTo>
                <a:lnTo>
                  <a:pt x="793777" y="534633"/>
                </a:lnTo>
                <a:lnTo>
                  <a:pt x="808581" y="488138"/>
                </a:lnTo>
                <a:lnTo>
                  <a:pt x="827498" y="441552"/>
                </a:lnTo>
                <a:lnTo>
                  <a:pt x="850878" y="395211"/>
                </a:lnTo>
                <a:lnTo>
                  <a:pt x="879069" y="349449"/>
                </a:lnTo>
                <a:lnTo>
                  <a:pt x="912422" y="304601"/>
                </a:lnTo>
                <a:lnTo>
                  <a:pt x="950667" y="261448"/>
                </a:lnTo>
                <a:lnTo>
                  <a:pt x="993039" y="220719"/>
                </a:lnTo>
                <a:lnTo>
                  <a:pt x="1039166" y="182655"/>
                </a:lnTo>
                <a:lnTo>
                  <a:pt x="1088676" y="147500"/>
                </a:lnTo>
                <a:lnTo>
                  <a:pt x="1141198" y="115494"/>
                </a:lnTo>
                <a:lnTo>
                  <a:pt x="1196362" y="86880"/>
                </a:lnTo>
                <a:lnTo>
                  <a:pt x="1253794" y="61901"/>
                </a:lnTo>
                <a:lnTo>
                  <a:pt x="1313124" y="40799"/>
                </a:lnTo>
                <a:lnTo>
                  <a:pt x="1373980" y="23815"/>
                </a:lnTo>
                <a:lnTo>
                  <a:pt x="1435991" y="11193"/>
                </a:lnTo>
                <a:lnTo>
                  <a:pt x="1498785" y="3173"/>
                </a:lnTo>
                <a:lnTo>
                  <a:pt x="1561991" y="0"/>
                </a:lnTo>
                <a:lnTo>
                  <a:pt x="1625237" y="1913"/>
                </a:lnTo>
                <a:lnTo>
                  <a:pt x="1688152" y="9157"/>
                </a:lnTo>
                <a:lnTo>
                  <a:pt x="1750365" y="21973"/>
                </a:lnTo>
                <a:lnTo>
                  <a:pt x="1811503" y="40603"/>
                </a:lnTo>
                <a:lnTo>
                  <a:pt x="1871195" y="65289"/>
                </a:lnTo>
                <a:lnTo>
                  <a:pt x="1929071" y="96274"/>
                </a:lnTo>
                <a:lnTo>
                  <a:pt x="1984757" y="133800"/>
                </a:lnTo>
                <a:lnTo>
                  <a:pt x="2037884" y="178109"/>
                </a:lnTo>
                <a:lnTo>
                  <a:pt x="2087098" y="226085"/>
                </a:lnTo>
                <a:lnTo>
                  <a:pt x="2131450" y="274356"/>
                </a:lnTo>
                <a:lnTo>
                  <a:pt x="2171174" y="322794"/>
                </a:lnTo>
                <a:lnTo>
                  <a:pt x="2206506" y="371268"/>
                </a:lnTo>
                <a:lnTo>
                  <a:pt x="2237678" y="419648"/>
                </a:lnTo>
                <a:lnTo>
                  <a:pt x="2264924" y="467806"/>
                </a:lnTo>
                <a:lnTo>
                  <a:pt x="2288479" y="515611"/>
                </a:lnTo>
                <a:lnTo>
                  <a:pt x="2308578" y="562934"/>
                </a:lnTo>
                <a:lnTo>
                  <a:pt x="2325453" y="609645"/>
                </a:lnTo>
                <a:lnTo>
                  <a:pt x="2339339" y="655614"/>
                </a:lnTo>
                <a:lnTo>
                  <a:pt x="2350470" y="700713"/>
                </a:lnTo>
                <a:lnTo>
                  <a:pt x="2359080" y="744811"/>
                </a:lnTo>
                <a:lnTo>
                  <a:pt x="2365404" y="787778"/>
                </a:lnTo>
                <a:lnTo>
                  <a:pt x="2369675" y="829486"/>
                </a:lnTo>
                <a:lnTo>
                  <a:pt x="2372127" y="869804"/>
                </a:lnTo>
                <a:lnTo>
                  <a:pt x="2372995" y="908603"/>
                </a:lnTo>
                <a:lnTo>
                  <a:pt x="2372512" y="945753"/>
                </a:lnTo>
                <a:lnTo>
                  <a:pt x="2370913" y="981125"/>
                </a:lnTo>
                <a:lnTo>
                  <a:pt x="2368432" y="1014588"/>
                </a:lnTo>
                <a:lnTo>
                  <a:pt x="2365302" y="1046014"/>
                </a:lnTo>
                <a:lnTo>
                  <a:pt x="2389039" y="1115074"/>
                </a:lnTo>
                <a:lnTo>
                  <a:pt x="2410351" y="1177296"/>
                </a:lnTo>
                <a:lnTo>
                  <a:pt x="2429313" y="1233103"/>
                </a:lnTo>
                <a:lnTo>
                  <a:pt x="2445998" y="1282918"/>
                </a:lnTo>
                <a:lnTo>
                  <a:pt x="2460479" y="1327166"/>
                </a:lnTo>
                <a:lnTo>
                  <a:pt x="2472831" y="1366270"/>
                </a:lnTo>
                <a:lnTo>
                  <a:pt x="2491436" y="1430740"/>
                </a:lnTo>
                <a:lnTo>
                  <a:pt x="2502402" y="1479717"/>
                </a:lnTo>
                <a:lnTo>
                  <a:pt x="2506316" y="1516591"/>
                </a:lnTo>
                <a:lnTo>
                  <a:pt x="2505811" y="1531548"/>
                </a:lnTo>
                <a:lnTo>
                  <a:pt x="2489100" y="1578059"/>
                </a:lnTo>
                <a:lnTo>
                  <a:pt x="2463194" y="1610821"/>
                </a:lnTo>
                <a:lnTo>
                  <a:pt x="2484971" y="1842886"/>
                </a:lnTo>
                <a:lnTo>
                  <a:pt x="2503618" y="2051865"/>
                </a:lnTo>
                <a:lnTo>
                  <a:pt x="2518312" y="2239077"/>
                </a:lnTo>
                <a:lnTo>
                  <a:pt x="2528229" y="2405840"/>
                </a:lnTo>
                <a:lnTo>
                  <a:pt x="2532547" y="2553474"/>
                </a:lnTo>
                <a:lnTo>
                  <a:pt x="2530442" y="2683296"/>
                </a:lnTo>
                <a:lnTo>
                  <a:pt x="2521090" y="2796626"/>
                </a:lnTo>
                <a:lnTo>
                  <a:pt x="2503669" y="2894782"/>
                </a:lnTo>
                <a:lnTo>
                  <a:pt x="2477356" y="2979083"/>
                </a:lnTo>
                <a:lnTo>
                  <a:pt x="2441326" y="3050849"/>
                </a:lnTo>
                <a:lnTo>
                  <a:pt x="2394758" y="3111397"/>
                </a:lnTo>
                <a:lnTo>
                  <a:pt x="2336827" y="3162046"/>
                </a:lnTo>
                <a:lnTo>
                  <a:pt x="2266710" y="3204115"/>
                </a:lnTo>
                <a:lnTo>
                  <a:pt x="2183585" y="3238923"/>
                </a:lnTo>
                <a:lnTo>
                  <a:pt x="2086627" y="3267789"/>
                </a:lnTo>
                <a:lnTo>
                  <a:pt x="1975015" y="3292031"/>
                </a:lnTo>
                <a:lnTo>
                  <a:pt x="1847923" y="3312968"/>
                </a:lnTo>
                <a:lnTo>
                  <a:pt x="1704530" y="3331919"/>
                </a:lnTo>
                <a:lnTo>
                  <a:pt x="1544012" y="3350202"/>
                </a:lnTo>
                <a:lnTo>
                  <a:pt x="1365546" y="3369136"/>
                </a:lnTo>
                <a:lnTo>
                  <a:pt x="1348593" y="3379931"/>
                </a:lnTo>
                <a:lnTo>
                  <a:pt x="1312204" y="3405164"/>
                </a:lnTo>
                <a:lnTo>
                  <a:pt x="1287235" y="3436184"/>
                </a:lnTo>
                <a:lnTo>
                  <a:pt x="1273131" y="3486315"/>
                </a:lnTo>
                <a:lnTo>
                  <a:pt x="1266762" y="3469553"/>
                </a:lnTo>
                <a:lnTo>
                  <a:pt x="1253190" y="3429738"/>
                </a:lnTo>
                <a:lnTo>
                  <a:pt x="1249577" y="3410033"/>
                </a:lnTo>
                <a:lnTo>
                  <a:pt x="1249648" y="3401666"/>
                </a:lnTo>
                <a:lnTo>
                  <a:pt x="1272057" y="3367140"/>
                </a:lnTo>
                <a:lnTo>
                  <a:pt x="1306105" y="3345479"/>
                </a:lnTo>
                <a:lnTo>
                  <a:pt x="1338758" y="3327500"/>
                </a:lnTo>
                <a:lnTo>
                  <a:pt x="1289346" y="3337736"/>
                </a:lnTo>
                <a:lnTo>
                  <a:pt x="1244822" y="3346894"/>
                </a:lnTo>
                <a:lnTo>
                  <a:pt x="1204875" y="3354972"/>
                </a:lnTo>
                <a:lnTo>
                  <a:pt x="1137484" y="3367884"/>
                </a:lnTo>
                <a:lnTo>
                  <a:pt x="1084702" y="3376463"/>
                </a:lnTo>
                <a:lnTo>
                  <a:pt x="1044061" y="3380699"/>
                </a:lnTo>
                <a:lnTo>
                  <a:pt x="1027522" y="3381186"/>
                </a:lnTo>
                <a:lnTo>
                  <a:pt x="1013092" y="3380584"/>
                </a:lnTo>
                <a:lnTo>
                  <a:pt x="970290" y="3367262"/>
                </a:lnTo>
                <a:lnTo>
                  <a:pt x="936543" y="3336424"/>
                </a:lnTo>
                <a:lnTo>
                  <a:pt x="927205" y="3325969"/>
                </a:lnTo>
                <a:lnTo>
                  <a:pt x="916105" y="3315632"/>
                </a:lnTo>
                <a:lnTo>
                  <a:pt x="869459" y="3291988"/>
                </a:lnTo>
                <a:lnTo>
                  <a:pt x="830495" y="3281552"/>
                </a:lnTo>
                <a:lnTo>
                  <a:pt x="788276" y="3274618"/>
                </a:lnTo>
                <a:lnTo>
                  <a:pt x="745406" y="3270535"/>
                </a:lnTo>
                <a:lnTo>
                  <a:pt x="704491" y="3268653"/>
                </a:lnTo>
                <a:lnTo>
                  <a:pt x="668135" y="3268322"/>
                </a:lnTo>
                <a:lnTo>
                  <a:pt x="652480" y="3268535"/>
                </a:lnTo>
                <a:lnTo>
                  <a:pt x="614279" y="3270009"/>
                </a:lnTo>
                <a:lnTo>
                  <a:pt x="612461" y="3270127"/>
                </a:lnTo>
                <a:lnTo>
                  <a:pt x="627882" y="3253262"/>
                </a:lnTo>
                <a:lnTo>
                  <a:pt x="654688" y="3224548"/>
                </a:lnTo>
                <a:lnTo>
                  <a:pt x="687900" y="3192875"/>
                </a:lnTo>
                <a:lnTo>
                  <a:pt x="727766" y="3168713"/>
                </a:lnTo>
                <a:lnTo>
                  <a:pt x="774669" y="3160725"/>
                </a:lnTo>
                <a:lnTo>
                  <a:pt x="822392" y="3162411"/>
                </a:lnTo>
                <a:lnTo>
                  <a:pt x="863271" y="3166046"/>
                </a:lnTo>
                <a:lnTo>
                  <a:pt x="887048" y="3168387"/>
                </a:lnTo>
                <a:lnTo>
                  <a:pt x="871613" y="3169494"/>
                </a:lnTo>
                <a:lnTo>
                  <a:pt x="833124" y="3171486"/>
                </a:lnTo>
                <a:lnTo>
                  <a:pt x="792900" y="3168731"/>
                </a:lnTo>
                <a:lnTo>
                  <a:pt x="754132" y="3156149"/>
                </a:lnTo>
                <a:lnTo>
                  <a:pt x="718646" y="3137873"/>
                </a:lnTo>
                <a:lnTo>
                  <a:pt x="671929" y="3110157"/>
                </a:lnTo>
                <a:lnTo>
                  <a:pt x="631994" y="3085609"/>
                </a:lnTo>
                <a:lnTo>
                  <a:pt x="667434" y="3050249"/>
                </a:lnTo>
                <a:lnTo>
                  <a:pt x="706117" y="3038594"/>
                </a:lnTo>
                <a:lnTo>
                  <a:pt x="670544" y="3019220"/>
                </a:lnTo>
                <a:lnTo>
                  <a:pt x="641438" y="2989953"/>
                </a:lnTo>
                <a:lnTo>
                  <a:pt x="636003" y="2948814"/>
                </a:lnTo>
                <a:lnTo>
                  <a:pt x="638088" y="2917891"/>
                </a:lnTo>
                <a:lnTo>
                  <a:pt x="617353" y="2911400"/>
                </a:lnTo>
                <a:lnTo>
                  <a:pt x="568142" y="2894982"/>
                </a:lnTo>
                <a:lnTo>
                  <a:pt x="525994" y="2874350"/>
                </a:lnTo>
                <a:lnTo>
                  <a:pt x="499904" y="2845924"/>
                </a:lnTo>
                <a:lnTo>
                  <a:pt x="478131" y="2799634"/>
                </a:lnTo>
                <a:lnTo>
                  <a:pt x="471986" y="2784091"/>
                </a:lnTo>
                <a:lnTo>
                  <a:pt x="464422" y="2767809"/>
                </a:lnTo>
                <a:lnTo>
                  <a:pt x="435634" y="2736522"/>
                </a:lnTo>
                <a:lnTo>
                  <a:pt x="400837" y="2727025"/>
                </a:lnTo>
                <a:lnTo>
                  <a:pt x="388598" y="2727693"/>
                </a:lnTo>
                <a:lnTo>
                  <a:pt x="340424" y="2743755"/>
                </a:lnTo>
                <a:lnTo>
                  <a:pt x="300658" y="2770860"/>
                </a:lnTo>
                <a:lnTo>
                  <a:pt x="278845" y="2795160"/>
                </a:lnTo>
                <a:lnTo>
                  <a:pt x="276779" y="2777678"/>
                </a:lnTo>
                <a:lnTo>
                  <a:pt x="275185" y="2762487"/>
                </a:lnTo>
                <a:lnTo>
                  <a:pt x="274224" y="2749283"/>
                </a:lnTo>
                <a:lnTo>
                  <a:pt x="274054" y="2737761"/>
                </a:lnTo>
                <a:lnTo>
                  <a:pt x="274837" y="2727620"/>
                </a:lnTo>
                <a:lnTo>
                  <a:pt x="298656" y="2686982"/>
                </a:lnTo>
                <a:lnTo>
                  <a:pt x="334641" y="2659727"/>
                </a:lnTo>
                <a:lnTo>
                  <a:pt x="351214" y="2648343"/>
                </a:lnTo>
                <a:lnTo>
                  <a:pt x="349756" y="2626100"/>
                </a:lnTo>
                <a:lnTo>
                  <a:pt x="344890" y="2572949"/>
                </a:lnTo>
                <a:lnTo>
                  <a:pt x="331754" y="2527505"/>
                </a:lnTo>
                <a:lnTo>
                  <a:pt x="302371" y="2501291"/>
                </a:lnTo>
                <a:lnTo>
                  <a:pt x="263994" y="2487800"/>
                </a:lnTo>
                <a:lnTo>
                  <a:pt x="207190" y="2474573"/>
                </a:lnTo>
                <a:lnTo>
                  <a:pt x="160628" y="2467499"/>
                </a:lnTo>
                <a:lnTo>
                  <a:pt x="139931" y="2466507"/>
                </a:lnTo>
                <a:lnTo>
                  <a:pt x="120890" y="2466969"/>
                </a:lnTo>
                <a:lnTo>
                  <a:pt x="73198" y="2475250"/>
                </a:lnTo>
                <a:lnTo>
                  <a:pt x="29737" y="2495577"/>
                </a:lnTo>
                <a:lnTo>
                  <a:pt x="1142" y="2522248"/>
                </a:lnTo>
                <a:lnTo>
                  <a:pt x="0" y="2523907"/>
                </a:lnTo>
                <a:lnTo>
                  <a:pt x="8227" y="2483884"/>
                </a:lnTo>
                <a:lnTo>
                  <a:pt x="23300" y="2416489"/>
                </a:lnTo>
                <a:lnTo>
                  <a:pt x="38534" y="2365985"/>
                </a:lnTo>
                <a:lnTo>
                  <a:pt x="66941" y="2321952"/>
                </a:lnTo>
                <a:lnTo>
                  <a:pt x="93088" y="2313783"/>
                </a:lnTo>
                <a:lnTo>
                  <a:pt x="109224" y="2316064"/>
                </a:lnTo>
                <a:lnTo>
                  <a:pt x="149126" y="2333371"/>
                </a:lnTo>
                <a:lnTo>
                  <a:pt x="201200" y="2367695"/>
                </a:lnTo>
                <a:lnTo>
                  <a:pt x="232553" y="2391246"/>
                </a:lnTo>
                <a:lnTo>
                  <a:pt x="267850" y="2419061"/>
                </a:lnTo>
                <a:lnTo>
                  <a:pt x="307392" y="2451142"/>
                </a:lnTo>
                <a:lnTo>
                  <a:pt x="351478" y="2487493"/>
                </a:lnTo>
                <a:lnTo>
                  <a:pt x="400409" y="2528117"/>
                </a:lnTo>
                <a:lnTo>
                  <a:pt x="363487" y="2475254"/>
                </a:lnTo>
                <a:lnTo>
                  <a:pt x="330284" y="2427606"/>
                </a:lnTo>
                <a:lnTo>
                  <a:pt x="300637" y="2384826"/>
                </a:lnTo>
                <a:lnTo>
                  <a:pt x="274383" y="2346571"/>
                </a:lnTo>
                <a:lnTo>
                  <a:pt x="251357" y="2312496"/>
                </a:lnTo>
                <a:lnTo>
                  <a:pt x="214337" y="2255505"/>
                </a:lnTo>
                <a:lnTo>
                  <a:pt x="188265" y="2211098"/>
                </a:lnTo>
                <a:lnTo>
                  <a:pt x="171833" y="2176516"/>
                </a:lnTo>
                <a:lnTo>
                  <a:pt x="162390" y="2137034"/>
                </a:lnTo>
                <a:lnTo>
                  <a:pt x="162642" y="2125799"/>
                </a:lnTo>
                <a:lnTo>
                  <a:pt x="176283" y="2081295"/>
                </a:lnTo>
                <a:lnTo>
                  <a:pt x="182033" y="2068555"/>
                </a:lnTo>
                <a:lnTo>
                  <a:pt x="215530" y="2145503"/>
                </a:lnTo>
                <a:lnTo>
                  <a:pt x="245915" y="2214704"/>
                </a:lnTo>
                <a:lnTo>
                  <a:pt x="273594" y="2276504"/>
                </a:lnTo>
                <a:lnTo>
                  <a:pt x="298974" y="2331249"/>
                </a:lnTo>
                <a:lnTo>
                  <a:pt x="322461" y="2379285"/>
                </a:lnTo>
                <a:lnTo>
                  <a:pt x="344462" y="2420958"/>
                </a:lnTo>
                <a:lnTo>
                  <a:pt x="365383" y="2456615"/>
                </a:lnTo>
                <a:lnTo>
                  <a:pt x="405611" y="2511266"/>
                </a:lnTo>
                <a:lnTo>
                  <a:pt x="446398" y="2546007"/>
                </a:lnTo>
                <a:lnTo>
                  <a:pt x="490997" y="2563607"/>
                </a:lnTo>
                <a:lnTo>
                  <a:pt x="515741" y="2566846"/>
                </a:lnTo>
                <a:lnTo>
                  <a:pt x="542658" y="2566838"/>
                </a:lnTo>
                <a:lnTo>
                  <a:pt x="604635" y="2558469"/>
                </a:lnTo>
                <a:lnTo>
                  <a:pt x="680180" y="2541270"/>
                </a:lnTo>
                <a:lnTo>
                  <a:pt x="724056" y="2530225"/>
                </a:lnTo>
                <a:lnTo>
                  <a:pt x="790661" y="2372637"/>
                </a:lnTo>
                <a:lnTo>
                  <a:pt x="851043" y="2230472"/>
                </a:lnTo>
                <a:lnTo>
                  <a:pt x="905979" y="2102586"/>
                </a:lnTo>
                <a:lnTo>
                  <a:pt x="956241" y="1987835"/>
                </a:lnTo>
                <a:lnTo>
                  <a:pt x="1002607" y="1885074"/>
                </a:lnTo>
                <a:lnTo>
                  <a:pt x="1045850" y="1793159"/>
                </a:lnTo>
                <a:lnTo>
                  <a:pt x="1086745" y="1710945"/>
                </a:lnTo>
                <a:lnTo>
                  <a:pt x="1126069" y="1637287"/>
                </a:lnTo>
                <a:lnTo>
                  <a:pt x="1164595" y="1571041"/>
                </a:lnTo>
                <a:lnTo>
                  <a:pt x="1203098" y="1511063"/>
                </a:lnTo>
                <a:lnTo>
                  <a:pt x="1242355" y="1456207"/>
                </a:lnTo>
                <a:lnTo>
                  <a:pt x="1283139" y="1405330"/>
                </a:lnTo>
                <a:lnTo>
                  <a:pt x="1326227" y="1357287"/>
                </a:lnTo>
                <a:lnTo>
                  <a:pt x="1372392" y="1310933"/>
                </a:lnTo>
                <a:lnTo>
                  <a:pt x="1422409" y="1265124"/>
                </a:lnTo>
                <a:lnTo>
                  <a:pt x="1477055" y="1218715"/>
                </a:lnTo>
                <a:lnTo>
                  <a:pt x="1537104" y="1170562"/>
                </a:lnTo>
                <a:lnTo>
                  <a:pt x="1603330" y="1119521"/>
                </a:lnTo>
                <a:lnTo>
                  <a:pt x="1676510" y="1064446"/>
                </a:lnTo>
                <a:lnTo>
                  <a:pt x="1757417" y="1004193"/>
                </a:lnTo>
                <a:lnTo>
                  <a:pt x="1685940" y="1035918"/>
                </a:lnTo>
                <a:lnTo>
                  <a:pt x="1621278" y="1064296"/>
                </a:lnTo>
                <a:lnTo>
                  <a:pt x="1562733" y="1089319"/>
                </a:lnTo>
                <a:lnTo>
                  <a:pt x="1509608" y="1110978"/>
                </a:lnTo>
                <a:lnTo>
                  <a:pt x="1461205" y="1129267"/>
                </a:lnTo>
                <a:lnTo>
                  <a:pt x="1416827" y="1144176"/>
                </a:lnTo>
                <a:lnTo>
                  <a:pt x="1375777" y="1155699"/>
                </a:lnTo>
                <a:lnTo>
                  <a:pt x="1337357" y="1163828"/>
                </a:lnTo>
                <a:lnTo>
                  <a:pt x="1265621" y="1169869"/>
                </a:lnTo>
                <a:lnTo>
                  <a:pt x="1230909" y="1167767"/>
                </a:lnTo>
                <a:lnTo>
                  <a:pt x="1160312" y="1153277"/>
                </a:lnTo>
                <a:lnTo>
                  <a:pt x="1123033" y="1140873"/>
                </a:lnTo>
                <a:lnTo>
                  <a:pt x="1083502" y="1125021"/>
                </a:lnTo>
                <a:lnTo>
                  <a:pt x="1041024" y="1105710"/>
                </a:lnTo>
                <a:lnTo>
                  <a:pt x="994901" y="1082935"/>
                </a:lnTo>
                <a:lnTo>
                  <a:pt x="944436" y="1056687"/>
                </a:lnTo>
                <a:lnTo>
                  <a:pt x="888930" y="1026958"/>
                </a:lnTo>
                <a:lnTo>
                  <a:pt x="827688" y="993741"/>
                </a:lnTo>
                <a:close/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4765703" y="5759528"/>
            <a:ext cx="2085880" cy="21422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5649990" y="5166067"/>
            <a:ext cx="299085" cy="297815"/>
          </a:xfrm>
          <a:custGeom>
            <a:avLst/>
            <a:gdLst/>
            <a:ahLst/>
            <a:cxnLst/>
            <a:rect l="l" t="t" r="r" b="b"/>
            <a:pathLst>
              <a:path w="299084" h="297814">
                <a:moveTo>
                  <a:pt x="151163" y="0"/>
                </a:moveTo>
                <a:lnTo>
                  <a:pt x="112149" y="4041"/>
                </a:lnTo>
                <a:lnTo>
                  <a:pt x="76203" y="17768"/>
                </a:lnTo>
                <a:lnTo>
                  <a:pt x="38445" y="47767"/>
                </a:lnTo>
                <a:lnTo>
                  <a:pt x="12610" y="88122"/>
                </a:lnTo>
                <a:lnTo>
                  <a:pt x="613" y="135885"/>
                </a:lnTo>
                <a:lnTo>
                  <a:pt x="0" y="148639"/>
                </a:lnTo>
                <a:lnTo>
                  <a:pt x="401" y="161625"/>
                </a:lnTo>
                <a:lnTo>
                  <a:pt x="7989" y="201519"/>
                </a:lnTo>
                <a:lnTo>
                  <a:pt x="32068" y="243634"/>
                </a:lnTo>
                <a:lnTo>
                  <a:pt x="67771" y="274878"/>
                </a:lnTo>
                <a:lnTo>
                  <a:pt x="112368" y="293349"/>
                </a:lnTo>
                <a:lnTo>
                  <a:pt x="150008" y="297673"/>
                </a:lnTo>
                <a:lnTo>
                  <a:pt x="163125" y="297141"/>
                </a:lnTo>
                <a:lnTo>
                  <a:pt x="203594" y="289206"/>
                </a:lnTo>
                <a:lnTo>
                  <a:pt x="237050" y="270976"/>
                </a:lnTo>
                <a:lnTo>
                  <a:pt x="271622" y="235936"/>
                </a:lnTo>
                <a:lnTo>
                  <a:pt x="292932" y="192024"/>
                </a:lnTo>
                <a:lnTo>
                  <a:pt x="299038" y="155497"/>
                </a:lnTo>
                <a:lnTo>
                  <a:pt x="299029" y="142946"/>
                </a:lnTo>
                <a:lnTo>
                  <a:pt x="292442" y="104974"/>
                </a:lnTo>
                <a:lnTo>
                  <a:pt x="275054" y="67701"/>
                </a:lnTo>
                <a:lnTo>
                  <a:pt x="242365" y="31988"/>
                </a:lnTo>
                <a:lnTo>
                  <a:pt x="200017" y="8779"/>
                </a:lnTo>
                <a:lnTo>
                  <a:pt x="151163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5649990" y="5166067"/>
            <a:ext cx="299085" cy="297815"/>
          </a:xfrm>
          <a:custGeom>
            <a:avLst/>
            <a:gdLst/>
            <a:ahLst/>
            <a:cxnLst/>
            <a:rect l="l" t="t" r="r" b="b"/>
            <a:pathLst>
              <a:path w="299084" h="297814">
                <a:moveTo>
                  <a:pt x="292442" y="104974"/>
                </a:moveTo>
                <a:lnTo>
                  <a:pt x="295761" y="117626"/>
                </a:lnTo>
                <a:lnTo>
                  <a:pt x="297947" y="130303"/>
                </a:lnTo>
                <a:lnTo>
                  <a:pt x="299029" y="142946"/>
                </a:lnTo>
                <a:lnTo>
                  <a:pt x="299038" y="155497"/>
                </a:lnTo>
                <a:lnTo>
                  <a:pt x="298005" y="167899"/>
                </a:lnTo>
                <a:lnTo>
                  <a:pt x="284057" y="214858"/>
                </a:lnTo>
                <a:lnTo>
                  <a:pt x="255871" y="254797"/>
                </a:lnTo>
                <a:lnTo>
                  <a:pt x="215402" y="284012"/>
                </a:lnTo>
                <a:lnTo>
                  <a:pt x="176457" y="295572"/>
                </a:lnTo>
                <a:lnTo>
                  <a:pt x="150008" y="297673"/>
                </a:lnTo>
                <a:lnTo>
                  <a:pt x="137147" y="297199"/>
                </a:lnTo>
                <a:lnTo>
                  <a:pt x="89128" y="285829"/>
                </a:lnTo>
                <a:lnTo>
                  <a:pt x="48637" y="260734"/>
                </a:lnTo>
                <a:lnTo>
                  <a:pt x="18405" y="223816"/>
                </a:lnTo>
                <a:lnTo>
                  <a:pt x="4366" y="188111"/>
                </a:lnTo>
                <a:lnTo>
                  <a:pt x="0" y="148639"/>
                </a:lnTo>
                <a:lnTo>
                  <a:pt x="613" y="135885"/>
                </a:lnTo>
                <a:lnTo>
                  <a:pt x="12610" y="88122"/>
                </a:lnTo>
                <a:lnTo>
                  <a:pt x="38445" y="47767"/>
                </a:lnTo>
                <a:lnTo>
                  <a:pt x="76203" y="17768"/>
                </a:lnTo>
                <a:lnTo>
                  <a:pt x="112149" y="4041"/>
                </a:lnTo>
                <a:lnTo>
                  <a:pt x="151163" y="0"/>
                </a:lnTo>
                <a:lnTo>
                  <a:pt x="163814" y="737"/>
                </a:lnTo>
                <a:lnTo>
                  <a:pt x="211338" y="13304"/>
                </a:lnTo>
                <a:lnTo>
                  <a:pt x="251566" y="39819"/>
                </a:lnTo>
                <a:lnTo>
                  <a:pt x="281347" y="78357"/>
                </a:lnTo>
                <a:lnTo>
                  <a:pt x="292442" y="104974"/>
                </a:lnTo>
                <a:close/>
              </a:path>
            </a:pathLst>
          </a:custGeom>
          <a:ln w="13068">
            <a:solidFill>
              <a:srgbClr val="29282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5700019" y="5232411"/>
            <a:ext cx="137795" cy="134620"/>
          </a:xfrm>
          <a:custGeom>
            <a:avLst/>
            <a:gdLst/>
            <a:ahLst/>
            <a:cxnLst/>
            <a:rect l="l" t="t" r="r" b="b"/>
            <a:pathLst>
              <a:path w="137794" h="134620">
                <a:moveTo>
                  <a:pt x="65568" y="0"/>
                </a:moveTo>
                <a:lnTo>
                  <a:pt x="26795" y="11758"/>
                </a:lnTo>
                <a:lnTo>
                  <a:pt x="1552" y="51890"/>
                </a:lnTo>
                <a:lnTo>
                  <a:pt x="0" y="64367"/>
                </a:lnTo>
                <a:lnTo>
                  <a:pt x="635" y="77382"/>
                </a:lnTo>
                <a:lnTo>
                  <a:pt x="23785" y="119112"/>
                </a:lnTo>
                <a:lnTo>
                  <a:pt x="69109" y="134357"/>
                </a:lnTo>
                <a:lnTo>
                  <a:pt x="82652" y="133199"/>
                </a:lnTo>
                <a:lnTo>
                  <a:pt x="117317" y="115552"/>
                </a:lnTo>
                <a:lnTo>
                  <a:pt x="137267" y="71717"/>
                </a:lnTo>
                <a:lnTo>
                  <a:pt x="137001" y="59151"/>
                </a:lnTo>
                <a:lnTo>
                  <a:pt x="119845" y="21110"/>
                </a:lnTo>
                <a:lnTo>
                  <a:pt x="78596" y="579"/>
                </a:lnTo>
                <a:lnTo>
                  <a:pt x="65568" y="0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5132178" y="5890150"/>
            <a:ext cx="1706880" cy="1998980"/>
          </a:xfrm>
          <a:custGeom>
            <a:avLst/>
            <a:gdLst/>
            <a:ahLst/>
            <a:cxnLst/>
            <a:rect l="l" t="t" r="r" b="b"/>
            <a:pathLst>
              <a:path w="1706880" h="1998979">
                <a:moveTo>
                  <a:pt x="1213904" y="0"/>
                </a:moveTo>
                <a:lnTo>
                  <a:pt x="1124049" y="85971"/>
                </a:lnTo>
                <a:lnTo>
                  <a:pt x="1043173" y="163651"/>
                </a:lnTo>
                <a:lnTo>
                  <a:pt x="970804" y="233783"/>
                </a:lnTo>
                <a:lnTo>
                  <a:pt x="906472" y="297113"/>
                </a:lnTo>
                <a:lnTo>
                  <a:pt x="849704" y="354386"/>
                </a:lnTo>
                <a:lnTo>
                  <a:pt x="800030" y="406346"/>
                </a:lnTo>
                <a:lnTo>
                  <a:pt x="756978" y="453737"/>
                </a:lnTo>
                <a:lnTo>
                  <a:pt x="720077" y="497305"/>
                </a:lnTo>
                <a:lnTo>
                  <a:pt x="688855" y="537795"/>
                </a:lnTo>
                <a:lnTo>
                  <a:pt x="662841" y="575951"/>
                </a:lnTo>
                <a:lnTo>
                  <a:pt x="641564" y="612517"/>
                </a:lnTo>
                <a:lnTo>
                  <a:pt x="624553" y="648240"/>
                </a:lnTo>
                <a:lnTo>
                  <a:pt x="601441" y="720130"/>
                </a:lnTo>
                <a:lnTo>
                  <a:pt x="594398" y="757787"/>
                </a:lnTo>
                <a:lnTo>
                  <a:pt x="589735" y="797579"/>
                </a:lnTo>
                <a:lnTo>
                  <a:pt x="586980" y="840250"/>
                </a:lnTo>
                <a:lnTo>
                  <a:pt x="585663" y="886546"/>
                </a:lnTo>
                <a:lnTo>
                  <a:pt x="585313" y="937210"/>
                </a:lnTo>
                <a:lnTo>
                  <a:pt x="585457" y="992987"/>
                </a:lnTo>
                <a:lnTo>
                  <a:pt x="582330" y="1048662"/>
                </a:lnTo>
                <a:lnTo>
                  <a:pt x="572878" y="1098696"/>
                </a:lnTo>
                <a:lnTo>
                  <a:pt x="557697" y="1143345"/>
                </a:lnTo>
                <a:lnTo>
                  <a:pt x="537382" y="1182865"/>
                </a:lnTo>
                <a:lnTo>
                  <a:pt x="512528" y="1217513"/>
                </a:lnTo>
                <a:lnTo>
                  <a:pt x="483731" y="1247545"/>
                </a:lnTo>
                <a:lnTo>
                  <a:pt x="451586" y="1273216"/>
                </a:lnTo>
                <a:lnTo>
                  <a:pt x="416689" y="1294784"/>
                </a:lnTo>
                <a:lnTo>
                  <a:pt x="379635" y="1312504"/>
                </a:lnTo>
                <a:lnTo>
                  <a:pt x="341020" y="1326632"/>
                </a:lnTo>
                <a:lnTo>
                  <a:pt x="301439" y="1337425"/>
                </a:lnTo>
                <a:lnTo>
                  <a:pt x="261488" y="1345138"/>
                </a:lnTo>
                <a:lnTo>
                  <a:pt x="221761" y="1350028"/>
                </a:lnTo>
                <a:lnTo>
                  <a:pt x="182856" y="1352352"/>
                </a:lnTo>
                <a:lnTo>
                  <a:pt x="145366" y="1352364"/>
                </a:lnTo>
                <a:lnTo>
                  <a:pt x="109888" y="1350322"/>
                </a:lnTo>
                <a:lnTo>
                  <a:pt x="77017" y="1346481"/>
                </a:lnTo>
                <a:lnTo>
                  <a:pt x="47348" y="1341098"/>
                </a:lnTo>
                <a:lnTo>
                  <a:pt x="21477" y="1334429"/>
                </a:lnTo>
                <a:lnTo>
                  <a:pt x="0" y="1326730"/>
                </a:lnTo>
                <a:lnTo>
                  <a:pt x="36085" y="1353159"/>
                </a:lnTo>
                <a:lnTo>
                  <a:pt x="68766" y="1376820"/>
                </a:lnTo>
                <a:lnTo>
                  <a:pt x="125462" y="1415898"/>
                </a:lnTo>
                <a:lnTo>
                  <a:pt x="173182" y="1444080"/>
                </a:lnTo>
                <a:lnTo>
                  <a:pt x="215022" y="1461482"/>
                </a:lnTo>
                <a:lnTo>
                  <a:pt x="254077" y="1468218"/>
                </a:lnTo>
                <a:lnTo>
                  <a:pt x="273528" y="1467623"/>
                </a:lnTo>
                <a:lnTo>
                  <a:pt x="314212" y="1458577"/>
                </a:lnTo>
                <a:lnTo>
                  <a:pt x="359850" y="1439155"/>
                </a:lnTo>
                <a:lnTo>
                  <a:pt x="413538" y="1409472"/>
                </a:lnTo>
                <a:lnTo>
                  <a:pt x="478373" y="1369642"/>
                </a:lnTo>
                <a:lnTo>
                  <a:pt x="515937" y="1345958"/>
                </a:lnTo>
                <a:lnTo>
                  <a:pt x="505046" y="1373559"/>
                </a:lnTo>
                <a:lnTo>
                  <a:pt x="486080" y="1420624"/>
                </a:lnTo>
                <a:lnTo>
                  <a:pt x="469849" y="1457794"/>
                </a:lnTo>
                <a:lnTo>
                  <a:pt x="447940" y="1497496"/>
                </a:lnTo>
                <a:lnTo>
                  <a:pt x="416835" y="1526475"/>
                </a:lnTo>
                <a:lnTo>
                  <a:pt x="374563" y="1536463"/>
                </a:lnTo>
                <a:lnTo>
                  <a:pt x="346170" y="1537195"/>
                </a:lnTo>
                <a:lnTo>
                  <a:pt x="329622" y="1536996"/>
                </a:lnTo>
                <a:lnTo>
                  <a:pt x="311302" y="1536611"/>
                </a:lnTo>
                <a:lnTo>
                  <a:pt x="346677" y="1545072"/>
                </a:lnTo>
                <a:lnTo>
                  <a:pt x="407575" y="1558993"/>
                </a:lnTo>
                <a:lnTo>
                  <a:pt x="457508" y="1568370"/>
                </a:lnTo>
                <a:lnTo>
                  <a:pt x="499078" y="1572551"/>
                </a:lnTo>
                <a:lnTo>
                  <a:pt x="517541" y="1572490"/>
                </a:lnTo>
                <a:lnTo>
                  <a:pt x="567549" y="1562723"/>
                </a:lnTo>
                <a:lnTo>
                  <a:pt x="616318" y="1536874"/>
                </a:lnTo>
                <a:lnTo>
                  <a:pt x="652484" y="1509621"/>
                </a:lnTo>
                <a:lnTo>
                  <a:pt x="694610" y="1473593"/>
                </a:lnTo>
                <a:lnTo>
                  <a:pt x="745299" y="1428140"/>
                </a:lnTo>
                <a:lnTo>
                  <a:pt x="715846" y="1466323"/>
                </a:lnTo>
                <a:lnTo>
                  <a:pt x="689208" y="1500678"/>
                </a:lnTo>
                <a:lnTo>
                  <a:pt x="665107" y="1531394"/>
                </a:lnTo>
                <a:lnTo>
                  <a:pt x="623393" y="1582661"/>
                </a:lnTo>
                <a:lnTo>
                  <a:pt x="588466" y="1621632"/>
                </a:lnTo>
                <a:lnTo>
                  <a:pt x="558089" y="1649814"/>
                </a:lnTo>
                <a:lnTo>
                  <a:pt x="516159" y="1675151"/>
                </a:lnTo>
                <a:lnTo>
                  <a:pt x="471877" y="1684688"/>
                </a:lnTo>
                <a:lnTo>
                  <a:pt x="455289" y="1685235"/>
                </a:lnTo>
                <a:lnTo>
                  <a:pt x="437321" y="1684779"/>
                </a:lnTo>
                <a:lnTo>
                  <a:pt x="417693" y="1683510"/>
                </a:lnTo>
                <a:lnTo>
                  <a:pt x="396125" y="1681615"/>
                </a:lnTo>
                <a:lnTo>
                  <a:pt x="372338" y="1679282"/>
                </a:lnTo>
                <a:lnTo>
                  <a:pt x="408474" y="1686302"/>
                </a:lnTo>
                <a:lnTo>
                  <a:pt x="470571" y="1697950"/>
                </a:lnTo>
                <a:lnTo>
                  <a:pt x="521139" y="1706120"/>
                </a:lnTo>
                <a:lnTo>
                  <a:pt x="562621" y="1710464"/>
                </a:lnTo>
                <a:lnTo>
                  <a:pt x="580719" y="1711094"/>
                </a:lnTo>
                <a:lnTo>
                  <a:pt x="597461" y="1710638"/>
                </a:lnTo>
                <a:lnTo>
                  <a:pt x="642607" y="1702321"/>
                </a:lnTo>
                <a:lnTo>
                  <a:pt x="686549" y="1682670"/>
                </a:lnTo>
                <a:lnTo>
                  <a:pt x="719245" y="1662697"/>
                </a:lnTo>
                <a:lnTo>
                  <a:pt x="757513" y="1636821"/>
                </a:lnTo>
                <a:lnTo>
                  <a:pt x="779500" y="1621561"/>
                </a:lnTo>
                <a:lnTo>
                  <a:pt x="766563" y="1642533"/>
                </a:lnTo>
                <a:lnTo>
                  <a:pt x="744091" y="1678402"/>
                </a:lnTo>
                <a:lnTo>
                  <a:pt x="716356" y="1719040"/>
                </a:lnTo>
                <a:lnTo>
                  <a:pt x="683440" y="1754319"/>
                </a:lnTo>
                <a:lnTo>
                  <a:pt x="645274" y="1775911"/>
                </a:lnTo>
                <a:lnTo>
                  <a:pt x="606707" y="1788319"/>
                </a:lnTo>
                <a:lnTo>
                  <a:pt x="554558" y="1801533"/>
                </a:lnTo>
                <a:lnTo>
                  <a:pt x="577237" y="1804231"/>
                </a:lnTo>
                <a:lnTo>
                  <a:pt x="616426" y="1808727"/>
                </a:lnTo>
                <a:lnTo>
                  <a:pt x="663461" y="1813042"/>
                </a:lnTo>
                <a:lnTo>
                  <a:pt x="689844" y="1814161"/>
                </a:lnTo>
                <a:lnTo>
                  <a:pt x="702278" y="1814157"/>
                </a:lnTo>
                <a:lnTo>
                  <a:pt x="752680" y="1810112"/>
                </a:lnTo>
                <a:lnTo>
                  <a:pt x="798041" y="1802513"/>
                </a:lnTo>
                <a:lnTo>
                  <a:pt x="835556" y="1795094"/>
                </a:lnTo>
                <a:lnTo>
                  <a:pt x="881176" y="1785683"/>
                </a:lnTo>
                <a:lnTo>
                  <a:pt x="846020" y="1817131"/>
                </a:lnTo>
                <a:lnTo>
                  <a:pt x="814287" y="1845380"/>
                </a:lnTo>
                <a:lnTo>
                  <a:pt x="760005" y="1892720"/>
                </a:lnTo>
                <a:lnTo>
                  <a:pt x="716151" y="1928579"/>
                </a:lnTo>
                <a:lnTo>
                  <a:pt x="680548" y="1953832"/>
                </a:lnTo>
                <a:lnTo>
                  <a:pt x="637852" y="1973744"/>
                </a:lnTo>
                <a:lnTo>
                  <a:pt x="613351" y="1976318"/>
                </a:lnTo>
                <a:lnTo>
                  <a:pt x="601473" y="1974723"/>
                </a:lnTo>
                <a:lnTo>
                  <a:pt x="564064" y="1959725"/>
                </a:lnTo>
                <a:lnTo>
                  <a:pt x="518274" y="1931708"/>
                </a:lnTo>
                <a:lnTo>
                  <a:pt x="609878" y="1949441"/>
                </a:lnTo>
                <a:lnTo>
                  <a:pt x="692561" y="1964975"/>
                </a:lnTo>
                <a:lnTo>
                  <a:pt x="767032" y="1977982"/>
                </a:lnTo>
                <a:lnTo>
                  <a:pt x="833997" y="1988136"/>
                </a:lnTo>
                <a:lnTo>
                  <a:pt x="894167" y="1995109"/>
                </a:lnTo>
                <a:lnTo>
                  <a:pt x="948250" y="1998573"/>
                </a:lnTo>
                <a:lnTo>
                  <a:pt x="996955" y="1998203"/>
                </a:lnTo>
                <a:lnTo>
                  <a:pt x="1040990" y="1993670"/>
                </a:lnTo>
                <a:lnTo>
                  <a:pt x="1081063" y="1984648"/>
                </a:lnTo>
                <a:lnTo>
                  <a:pt x="1117884" y="1970809"/>
                </a:lnTo>
                <a:lnTo>
                  <a:pt x="1152160" y="1951827"/>
                </a:lnTo>
                <a:lnTo>
                  <a:pt x="1184602" y="1927374"/>
                </a:lnTo>
                <a:lnTo>
                  <a:pt x="1215916" y="1897124"/>
                </a:lnTo>
                <a:lnTo>
                  <a:pt x="1246812" y="1860748"/>
                </a:lnTo>
                <a:lnTo>
                  <a:pt x="1277999" y="1817920"/>
                </a:lnTo>
                <a:lnTo>
                  <a:pt x="1310185" y="1768313"/>
                </a:lnTo>
                <a:lnTo>
                  <a:pt x="1344078" y="1711600"/>
                </a:lnTo>
                <a:lnTo>
                  <a:pt x="1380388" y="1647453"/>
                </a:lnTo>
                <a:lnTo>
                  <a:pt x="1419822" y="1575546"/>
                </a:lnTo>
                <a:lnTo>
                  <a:pt x="1463090" y="1495552"/>
                </a:lnTo>
                <a:lnTo>
                  <a:pt x="1506059" y="1410644"/>
                </a:lnTo>
                <a:lnTo>
                  <a:pt x="1544251" y="1324489"/>
                </a:lnTo>
                <a:lnTo>
                  <a:pt x="1577860" y="1237493"/>
                </a:lnTo>
                <a:lnTo>
                  <a:pt x="1607081" y="1150061"/>
                </a:lnTo>
                <a:lnTo>
                  <a:pt x="1632111" y="1062597"/>
                </a:lnTo>
                <a:lnTo>
                  <a:pt x="1653144" y="975506"/>
                </a:lnTo>
                <a:lnTo>
                  <a:pt x="1670376" y="889194"/>
                </a:lnTo>
                <a:lnTo>
                  <a:pt x="1684001" y="804066"/>
                </a:lnTo>
                <a:lnTo>
                  <a:pt x="1694215" y="720527"/>
                </a:lnTo>
                <a:lnTo>
                  <a:pt x="1701214" y="638981"/>
                </a:lnTo>
                <a:lnTo>
                  <a:pt x="1705191" y="559834"/>
                </a:lnTo>
                <a:lnTo>
                  <a:pt x="1706344" y="483491"/>
                </a:lnTo>
                <a:lnTo>
                  <a:pt x="1704866" y="410357"/>
                </a:lnTo>
                <a:lnTo>
                  <a:pt x="1700952" y="340836"/>
                </a:lnTo>
                <a:lnTo>
                  <a:pt x="1694800" y="275335"/>
                </a:lnTo>
                <a:lnTo>
                  <a:pt x="1686602" y="214257"/>
                </a:lnTo>
                <a:lnTo>
                  <a:pt x="1676555" y="158009"/>
                </a:lnTo>
                <a:lnTo>
                  <a:pt x="1664854" y="106994"/>
                </a:lnTo>
                <a:lnTo>
                  <a:pt x="1651694" y="61619"/>
                </a:lnTo>
                <a:lnTo>
                  <a:pt x="1637271" y="22288"/>
                </a:lnTo>
              </a:path>
            </a:pathLst>
          </a:custGeom>
          <a:ln w="26123">
            <a:solidFill>
              <a:srgbClr val="7019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5895755" y="6196603"/>
            <a:ext cx="409575" cy="671195"/>
          </a:xfrm>
          <a:custGeom>
            <a:avLst/>
            <a:gdLst/>
            <a:ahLst/>
            <a:cxnLst/>
            <a:rect l="l" t="t" r="r" b="b"/>
            <a:pathLst>
              <a:path w="409575" h="671195">
                <a:moveTo>
                  <a:pt x="409371" y="0"/>
                </a:moveTo>
                <a:lnTo>
                  <a:pt x="309885" y="167255"/>
                </a:lnTo>
                <a:lnTo>
                  <a:pt x="264016" y="243596"/>
                </a:lnTo>
                <a:lnTo>
                  <a:pt x="234080" y="292868"/>
                </a:lnTo>
                <a:lnTo>
                  <a:pt x="183998" y="374402"/>
                </a:lnTo>
                <a:lnTo>
                  <a:pt x="0" y="670661"/>
                </a:lnTo>
                <a:lnTo>
                  <a:pt x="101530" y="564165"/>
                </a:lnTo>
                <a:lnTo>
                  <a:pt x="144636" y="518478"/>
                </a:lnTo>
                <a:lnTo>
                  <a:pt x="183046" y="477161"/>
                </a:lnTo>
                <a:lnTo>
                  <a:pt x="217065" y="439712"/>
                </a:lnTo>
                <a:lnTo>
                  <a:pt x="247002" y="405626"/>
                </a:lnTo>
                <a:lnTo>
                  <a:pt x="273163" y="374402"/>
                </a:lnTo>
                <a:lnTo>
                  <a:pt x="315387" y="318526"/>
                </a:lnTo>
                <a:lnTo>
                  <a:pt x="346192" y="268059"/>
                </a:lnTo>
                <a:lnTo>
                  <a:pt x="368035" y="218977"/>
                </a:lnTo>
                <a:lnTo>
                  <a:pt x="383372" y="167255"/>
                </a:lnTo>
                <a:lnTo>
                  <a:pt x="394660" y="108871"/>
                </a:lnTo>
                <a:lnTo>
                  <a:pt x="404354" y="39800"/>
                </a:lnTo>
                <a:lnTo>
                  <a:pt x="409371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5834786" y="6605964"/>
            <a:ext cx="496570" cy="522605"/>
          </a:xfrm>
          <a:custGeom>
            <a:avLst/>
            <a:gdLst/>
            <a:ahLst/>
            <a:cxnLst/>
            <a:rect l="l" t="t" r="r" b="b"/>
            <a:pathLst>
              <a:path w="496569" h="522604">
                <a:moveTo>
                  <a:pt x="496468" y="0"/>
                </a:moveTo>
                <a:lnTo>
                  <a:pt x="0" y="522604"/>
                </a:lnTo>
                <a:lnTo>
                  <a:pt x="131605" y="434217"/>
                </a:lnTo>
                <a:lnTo>
                  <a:pt x="167021" y="409720"/>
                </a:lnTo>
                <a:lnTo>
                  <a:pt x="198831" y="387051"/>
                </a:lnTo>
                <a:lnTo>
                  <a:pt x="253122" y="345634"/>
                </a:lnTo>
                <a:lnTo>
                  <a:pt x="297458" y="306831"/>
                </a:lnTo>
                <a:lnTo>
                  <a:pt x="334817" y="267505"/>
                </a:lnTo>
                <a:lnTo>
                  <a:pt x="368178" y="224521"/>
                </a:lnTo>
                <a:lnTo>
                  <a:pt x="400521" y="174743"/>
                </a:lnTo>
                <a:lnTo>
                  <a:pt x="434823" y="115036"/>
                </a:lnTo>
                <a:lnTo>
                  <a:pt x="453640" y="80480"/>
                </a:lnTo>
                <a:lnTo>
                  <a:pt x="474064" y="42265"/>
                </a:lnTo>
                <a:lnTo>
                  <a:pt x="496468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6235452" y="6248863"/>
            <a:ext cx="292100" cy="810260"/>
          </a:xfrm>
          <a:custGeom>
            <a:avLst/>
            <a:gdLst/>
            <a:ahLst/>
            <a:cxnLst/>
            <a:rect l="l" t="t" r="r" b="b"/>
            <a:pathLst>
              <a:path w="292100" h="810259">
                <a:moveTo>
                  <a:pt x="217741" y="0"/>
                </a:moveTo>
                <a:lnTo>
                  <a:pt x="223921" y="79536"/>
                </a:lnTo>
                <a:lnTo>
                  <a:pt x="229285" y="151319"/>
                </a:lnTo>
                <a:lnTo>
                  <a:pt x="233668" y="215955"/>
                </a:lnTo>
                <a:lnTo>
                  <a:pt x="236908" y="274051"/>
                </a:lnTo>
                <a:lnTo>
                  <a:pt x="238842" y="326217"/>
                </a:lnTo>
                <a:lnTo>
                  <a:pt x="239305" y="373058"/>
                </a:lnTo>
                <a:lnTo>
                  <a:pt x="238136" y="415183"/>
                </a:lnTo>
                <a:lnTo>
                  <a:pt x="235169" y="453199"/>
                </a:lnTo>
                <a:lnTo>
                  <a:pt x="223194" y="519334"/>
                </a:lnTo>
                <a:lnTo>
                  <a:pt x="202073" y="576324"/>
                </a:lnTo>
                <a:lnTo>
                  <a:pt x="170499" y="629028"/>
                </a:lnTo>
                <a:lnTo>
                  <a:pt x="127167" y="682307"/>
                </a:lnTo>
                <a:lnTo>
                  <a:pt x="100683" y="710681"/>
                </a:lnTo>
                <a:lnTo>
                  <a:pt x="70769" y="741021"/>
                </a:lnTo>
                <a:lnTo>
                  <a:pt x="37262" y="773936"/>
                </a:lnTo>
                <a:lnTo>
                  <a:pt x="0" y="810031"/>
                </a:lnTo>
                <a:lnTo>
                  <a:pt x="48432" y="780141"/>
                </a:lnTo>
                <a:lnTo>
                  <a:pt x="91933" y="752780"/>
                </a:lnTo>
                <a:lnTo>
                  <a:pt x="130665" y="727338"/>
                </a:lnTo>
                <a:lnTo>
                  <a:pt x="164791" y="703210"/>
                </a:lnTo>
                <a:lnTo>
                  <a:pt x="219881" y="656464"/>
                </a:lnTo>
                <a:lnTo>
                  <a:pt x="258510" y="607679"/>
                </a:lnTo>
                <a:lnTo>
                  <a:pt x="281982" y="551995"/>
                </a:lnTo>
                <a:lnTo>
                  <a:pt x="291606" y="484554"/>
                </a:lnTo>
                <a:lnTo>
                  <a:pt x="291633" y="444905"/>
                </a:lnTo>
                <a:lnTo>
                  <a:pt x="288688" y="400494"/>
                </a:lnTo>
                <a:lnTo>
                  <a:pt x="282933" y="350713"/>
                </a:lnTo>
                <a:lnTo>
                  <a:pt x="274533" y="294955"/>
                </a:lnTo>
                <a:lnTo>
                  <a:pt x="263650" y="232612"/>
                </a:lnTo>
                <a:lnTo>
                  <a:pt x="250449" y="163077"/>
                </a:lnTo>
                <a:lnTo>
                  <a:pt x="235091" y="85742"/>
                </a:lnTo>
                <a:lnTo>
                  <a:pt x="217741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5869631" y="7058900"/>
            <a:ext cx="514350" cy="348615"/>
          </a:xfrm>
          <a:custGeom>
            <a:avLst/>
            <a:gdLst/>
            <a:ahLst/>
            <a:cxnLst/>
            <a:rect l="l" t="t" r="r" b="b"/>
            <a:pathLst>
              <a:path w="514350" h="348615">
                <a:moveTo>
                  <a:pt x="513880" y="0"/>
                </a:moveTo>
                <a:lnTo>
                  <a:pt x="489850" y="49732"/>
                </a:lnTo>
                <a:lnTo>
                  <a:pt x="467962" y="90581"/>
                </a:lnTo>
                <a:lnTo>
                  <a:pt x="445134" y="124637"/>
                </a:lnTo>
                <a:lnTo>
                  <a:pt x="418282" y="153989"/>
                </a:lnTo>
                <a:lnTo>
                  <a:pt x="384322" y="180728"/>
                </a:lnTo>
                <a:lnTo>
                  <a:pt x="340172" y="206946"/>
                </a:lnTo>
                <a:lnTo>
                  <a:pt x="282748" y="234731"/>
                </a:lnTo>
                <a:lnTo>
                  <a:pt x="208967" y="266174"/>
                </a:lnTo>
                <a:lnTo>
                  <a:pt x="164979" y="283921"/>
                </a:lnTo>
                <a:lnTo>
                  <a:pt x="0" y="348399"/>
                </a:lnTo>
                <a:lnTo>
                  <a:pt x="115745" y="333940"/>
                </a:lnTo>
                <a:lnTo>
                  <a:pt x="164979" y="327233"/>
                </a:lnTo>
                <a:lnTo>
                  <a:pt x="208967" y="320526"/>
                </a:lnTo>
                <a:lnTo>
                  <a:pt x="248095" y="313558"/>
                </a:lnTo>
                <a:lnTo>
                  <a:pt x="313312" y="297793"/>
                </a:lnTo>
                <a:lnTo>
                  <a:pt x="363714" y="277847"/>
                </a:lnTo>
                <a:lnTo>
                  <a:pt x="402383" y="251630"/>
                </a:lnTo>
                <a:lnTo>
                  <a:pt x="432404" y="217052"/>
                </a:lnTo>
                <a:lnTo>
                  <a:pt x="456858" y="172021"/>
                </a:lnTo>
                <a:lnTo>
                  <a:pt x="478831" y="114448"/>
                </a:lnTo>
                <a:lnTo>
                  <a:pt x="501404" y="42243"/>
                </a:lnTo>
                <a:lnTo>
                  <a:pt x="51388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6061242" y="6806314"/>
            <a:ext cx="521334" cy="732155"/>
          </a:xfrm>
          <a:custGeom>
            <a:avLst/>
            <a:gdLst/>
            <a:ahLst/>
            <a:cxnLst/>
            <a:rect l="l" t="t" r="r" b="b"/>
            <a:pathLst>
              <a:path w="521334" h="732154">
                <a:moveTo>
                  <a:pt x="479056" y="0"/>
                </a:moveTo>
                <a:lnTo>
                  <a:pt x="476513" y="60908"/>
                </a:lnTo>
                <a:lnTo>
                  <a:pt x="473873" y="115963"/>
                </a:lnTo>
                <a:lnTo>
                  <a:pt x="470775" y="165713"/>
                </a:lnTo>
                <a:lnTo>
                  <a:pt x="466860" y="210709"/>
                </a:lnTo>
                <a:lnTo>
                  <a:pt x="461770" y="251497"/>
                </a:lnTo>
                <a:lnTo>
                  <a:pt x="446624" y="322648"/>
                </a:lnTo>
                <a:lnTo>
                  <a:pt x="422465" y="383556"/>
                </a:lnTo>
                <a:lnTo>
                  <a:pt x="386416" y="438612"/>
                </a:lnTo>
                <a:lnTo>
                  <a:pt x="335603" y="492204"/>
                </a:lnTo>
                <a:lnTo>
                  <a:pt x="303762" y="519824"/>
                </a:lnTo>
                <a:lnTo>
                  <a:pt x="267153" y="548723"/>
                </a:lnTo>
                <a:lnTo>
                  <a:pt x="225415" y="579452"/>
                </a:lnTo>
                <a:lnTo>
                  <a:pt x="178191" y="612559"/>
                </a:lnTo>
                <a:lnTo>
                  <a:pt x="125119" y="648592"/>
                </a:lnTo>
                <a:lnTo>
                  <a:pt x="0" y="731634"/>
                </a:lnTo>
                <a:lnTo>
                  <a:pt x="153340" y="665059"/>
                </a:lnTo>
                <a:lnTo>
                  <a:pt x="218170" y="635886"/>
                </a:lnTo>
                <a:lnTo>
                  <a:pt x="275586" y="608725"/>
                </a:lnTo>
                <a:lnTo>
                  <a:pt x="325946" y="583028"/>
                </a:lnTo>
                <a:lnTo>
                  <a:pt x="369611" y="558244"/>
                </a:lnTo>
                <a:lnTo>
                  <a:pt x="406939" y="533827"/>
                </a:lnTo>
                <a:lnTo>
                  <a:pt x="438290" y="509226"/>
                </a:lnTo>
                <a:lnTo>
                  <a:pt x="484497" y="457280"/>
                </a:lnTo>
                <a:lnTo>
                  <a:pt x="511106" y="398018"/>
                </a:lnTo>
                <a:lnTo>
                  <a:pt x="520993" y="327048"/>
                </a:lnTo>
                <a:lnTo>
                  <a:pt x="520563" y="285801"/>
                </a:lnTo>
                <a:lnTo>
                  <a:pt x="517030" y="239982"/>
                </a:lnTo>
                <a:lnTo>
                  <a:pt x="510754" y="189040"/>
                </a:lnTo>
                <a:lnTo>
                  <a:pt x="502093" y="132429"/>
                </a:lnTo>
                <a:lnTo>
                  <a:pt x="491408" y="69598"/>
                </a:lnTo>
                <a:lnTo>
                  <a:pt x="479056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6148347" y="7381166"/>
            <a:ext cx="305435" cy="313690"/>
          </a:xfrm>
          <a:custGeom>
            <a:avLst/>
            <a:gdLst/>
            <a:ahLst/>
            <a:cxnLst/>
            <a:rect l="l" t="t" r="r" b="b"/>
            <a:pathLst>
              <a:path w="305434" h="313690">
                <a:moveTo>
                  <a:pt x="304838" y="0"/>
                </a:moveTo>
                <a:lnTo>
                  <a:pt x="271614" y="56754"/>
                </a:lnTo>
                <a:lnTo>
                  <a:pt x="243877" y="102848"/>
                </a:lnTo>
                <a:lnTo>
                  <a:pt x="219797" y="140162"/>
                </a:lnTo>
                <a:lnTo>
                  <a:pt x="186534" y="183787"/>
                </a:lnTo>
                <a:lnTo>
                  <a:pt x="151210" y="218239"/>
                </a:lnTo>
                <a:lnTo>
                  <a:pt x="107654" y="249870"/>
                </a:lnTo>
                <a:lnTo>
                  <a:pt x="70995" y="272525"/>
                </a:lnTo>
                <a:lnTo>
                  <a:pt x="0" y="313563"/>
                </a:lnTo>
                <a:lnTo>
                  <a:pt x="61447" y="296790"/>
                </a:lnTo>
                <a:lnTo>
                  <a:pt x="111136" y="281793"/>
                </a:lnTo>
                <a:lnTo>
                  <a:pt x="150896" y="266691"/>
                </a:lnTo>
                <a:lnTo>
                  <a:pt x="195920" y="239726"/>
                </a:lnTo>
                <a:lnTo>
                  <a:pt x="228891" y="201942"/>
                </a:lnTo>
                <a:lnTo>
                  <a:pt x="247225" y="167606"/>
                </a:lnTo>
                <a:lnTo>
                  <a:pt x="264774" y="123757"/>
                </a:lnTo>
                <a:lnTo>
                  <a:pt x="283369" y="68516"/>
                </a:lnTo>
                <a:lnTo>
                  <a:pt x="293630" y="36035"/>
                </a:lnTo>
                <a:lnTo>
                  <a:pt x="304838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6470622" y="6031109"/>
            <a:ext cx="150495" cy="636270"/>
          </a:xfrm>
          <a:custGeom>
            <a:avLst/>
            <a:gdLst/>
            <a:ahLst/>
            <a:cxnLst/>
            <a:rect l="l" t="t" r="r" b="b"/>
            <a:pathLst>
              <a:path w="150494" h="636270">
                <a:moveTo>
                  <a:pt x="150128" y="568895"/>
                </a:moveTo>
                <a:lnTo>
                  <a:pt x="138030" y="591074"/>
                </a:lnTo>
                <a:lnTo>
                  <a:pt x="113220" y="635838"/>
                </a:lnTo>
                <a:lnTo>
                  <a:pt x="128100" y="609692"/>
                </a:lnTo>
                <a:lnTo>
                  <a:pt x="141327" y="585814"/>
                </a:lnTo>
                <a:lnTo>
                  <a:pt x="150128" y="568895"/>
                </a:lnTo>
                <a:close/>
              </a:path>
              <a:path w="150494" h="636270">
                <a:moveTo>
                  <a:pt x="0" y="0"/>
                </a:moveTo>
                <a:lnTo>
                  <a:pt x="31042" y="64620"/>
                </a:lnTo>
                <a:lnTo>
                  <a:pt x="58903" y="122924"/>
                </a:lnTo>
                <a:lnTo>
                  <a:pt x="83668" y="175387"/>
                </a:lnTo>
                <a:lnTo>
                  <a:pt x="105421" y="222488"/>
                </a:lnTo>
                <a:lnTo>
                  <a:pt x="124248" y="264702"/>
                </a:lnTo>
                <a:lnTo>
                  <a:pt x="140234" y="302507"/>
                </a:lnTo>
                <a:lnTo>
                  <a:pt x="164019" y="366796"/>
                </a:lnTo>
                <a:lnTo>
                  <a:pt x="177458" y="419169"/>
                </a:lnTo>
                <a:lnTo>
                  <a:pt x="181229" y="463443"/>
                </a:lnTo>
                <a:lnTo>
                  <a:pt x="179701" y="483735"/>
                </a:lnTo>
                <a:lnTo>
                  <a:pt x="170244" y="523011"/>
                </a:lnTo>
                <a:lnTo>
                  <a:pt x="152817" y="563726"/>
                </a:lnTo>
                <a:lnTo>
                  <a:pt x="150128" y="568895"/>
                </a:lnTo>
                <a:lnTo>
                  <a:pt x="160142" y="550536"/>
                </a:lnTo>
                <a:lnTo>
                  <a:pt x="179472" y="513749"/>
                </a:lnTo>
                <a:lnTo>
                  <a:pt x="209442" y="449516"/>
                </a:lnTo>
                <a:lnTo>
                  <a:pt x="227261" y="394561"/>
                </a:lnTo>
                <a:lnTo>
                  <a:pt x="232251" y="345067"/>
                </a:lnTo>
                <a:lnTo>
                  <a:pt x="229722" y="321176"/>
                </a:lnTo>
                <a:lnTo>
                  <a:pt x="214193" y="272722"/>
                </a:lnTo>
                <a:lnTo>
                  <a:pt x="184135" y="220193"/>
                </a:lnTo>
                <a:lnTo>
                  <a:pt x="138870" y="159772"/>
                </a:lnTo>
                <a:lnTo>
                  <a:pt x="110322" y="125411"/>
                </a:lnTo>
                <a:lnTo>
                  <a:pt x="77718" y="87646"/>
                </a:lnTo>
                <a:lnTo>
                  <a:pt x="40972" y="46001"/>
                </a:lnTo>
                <a:lnTo>
                  <a:pt x="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5921891" y="7059731"/>
            <a:ext cx="208915" cy="134620"/>
          </a:xfrm>
          <a:custGeom>
            <a:avLst/>
            <a:gdLst/>
            <a:ahLst/>
            <a:cxnLst/>
            <a:rect l="l" t="t" r="r" b="b"/>
            <a:pathLst>
              <a:path w="208915" h="134620">
                <a:moveTo>
                  <a:pt x="208662" y="0"/>
                </a:moveTo>
                <a:lnTo>
                  <a:pt x="190585" y="38366"/>
                </a:lnTo>
                <a:lnTo>
                  <a:pt x="167960" y="72373"/>
                </a:lnTo>
                <a:lnTo>
                  <a:pt x="125737" y="96840"/>
                </a:lnTo>
                <a:lnTo>
                  <a:pt x="84268" y="106972"/>
                </a:lnTo>
                <a:lnTo>
                  <a:pt x="0" y="121098"/>
                </a:lnTo>
                <a:lnTo>
                  <a:pt x="51941" y="128030"/>
                </a:lnTo>
                <a:lnTo>
                  <a:pt x="73993" y="130682"/>
                </a:lnTo>
                <a:lnTo>
                  <a:pt x="93639" y="132669"/>
                </a:lnTo>
                <a:lnTo>
                  <a:pt x="111038" y="133901"/>
                </a:lnTo>
                <a:lnTo>
                  <a:pt x="126344" y="134286"/>
                </a:lnTo>
                <a:lnTo>
                  <a:pt x="139716" y="133735"/>
                </a:lnTo>
                <a:lnTo>
                  <a:pt x="176982" y="120347"/>
                </a:lnTo>
                <a:lnTo>
                  <a:pt x="195807" y="84704"/>
                </a:lnTo>
                <a:lnTo>
                  <a:pt x="203848" y="39871"/>
                </a:lnTo>
                <a:lnTo>
                  <a:pt x="206205" y="20994"/>
                </a:lnTo>
                <a:lnTo>
                  <a:pt x="208662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012099" y="8748999"/>
            <a:ext cx="117221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spc="190">
                <a:latin typeface="Times New Roman"/>
                <a:cs typeface="Times New Roman"/>
              </a:rPr>
              <a:t>D</a:t>
            </a:r>
            <a:r>
              <a:rPr dirty="0" sz="3800" spc="-200">
                <a:latin typeface="Times New Roman"/>
                <a:cs typeface="Times New Roman"/>
              </a:rPr>
              <a:t>ay</a:t>
            </a:r>
            <a:r>
              <a:rPr dirty="0" sz="3800">
                <a:latin typeface="Times New Roman"/>
                <a:cs typeface="Times New Roman"/>
              </a:rPr>
              <a:t> 4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618731" y="8748999"/>
            <a:ext cx="117221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spc="190">
                <a:latin typeface="Times New Roman"/>
                <a:cs typeface="Times New Roman"/>
              </a:rPr>
              <a:t>D</a:t>
            </a:r>
            <a:r>
              <a:rPr dirty="0" sz="3800" spc="-200">
                <a:latin typeface="Times New Roman"/>
                <a:cs typeface="Times New Roman"/>
              </a:rPr>
              <a:t>ay</a:t>
            </a:r>
            <a:r>
              <a:rPr dirty="0" sz="3800">
                <a:latin typeface="Times New Roman"/>
                <a:cs typeface="Times New Roman"/>
              </a:rPr>
              <a:t> 8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124559" y="8748999"/>
            <a:ext cx="141478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spc="190">
                <a:latin typeface="Times New Roman"/>
                <a:cs typeface="Times New Roman"/>
              </a:rPr>
              <a:t>D</a:t>
            </a:r>
            <a:r>
              <a:rPr dirty="0" sz="3800" spc="-200">
                <a:latin typeface="Times New Roman"/>
                <a:cs typeface="Times New Roman"/>
              </a:rPr>
              <a:t>ay</a:t>
            </a:r>
            <a:r>
              <a:rPr dirty="0" sz="3800">
                <a:latin typeface="Times New Roman"/>
                <a:cs typeface="Times New Roman"/>
              </a:rPr>
              <a:t> 13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731190" y="8748999"/>
            <a:ext cx="141478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spc="190">
                <a:latin typeface="Times New Roman"/>
                <a:cs typeface="Times New Roman"/>
              </a:rPr>
              <a:t>D</a:t>
            </a:r>
            <a:r>
              <a:rPr dirty="0" sz="3800" spc="-200">
                <a:latin typeface="Times New Roman"/>
                <a:cs typeface="Times New Roman"/>
              </a:rPr>
              <a:t>ay</a:t>
            </a:r>
            <a:r>
              <a:rPr dirty="0" sz="3800">
                <a:latin typeface="Times New Roman"/>
                <a:cs typeface="Times New Roman"/>
              </a:rPr>
              <a:t> 17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358175" y="8748999"/>
            <a:ext cx="141478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spc="190">
                <a:latin typeface="Times New Roman"/>
                <a:cs typeface="Times New Roman"/>
              </a:rPr>
              <a:t>D</a:t>
            </a:r>
            <a:r>
              <a:rPr dirty="0" sz="3800" spc="-200">
                <a:latin typeface="Times New Roman"/>
                <a:cs typeface="Times New Roman"/>
              </a:rPr>
              <a:t>ay</a:t>
            </a:r>
            <a:r>
              <a:rPr dirty="0" sz="3800">
                <a:latin typeface="Times New Roman"/>
                <a:cs typeface="Times New Roman"/>
              </a:rPr>
              <a:t> 20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5624937" y="11051636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5512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5511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39095" y="8527025"/>
            <a:ext cx="2231390" cy="2345055"/>
          </a:xfrm>
          <a:custGeom>
            <a:avLst/>
            <a:gdLst/>
            <a:ahLst/>
            <a:cxnLst/>
            <a:rect l="l" t="t" r="r" b="b"/>
            <a:pathLst>
              <a:path w="2231390" h="2345054">
                <a:moveTo>
                  <a:pt x="2189391" y="0"/>
                </a:moveTo>
                <a:lnTo>
                  <a:pt x="1026452" y="54533"/>
                </a:lnTo>
                <a:lnTo>
                  <a:pt x="1025395" y="209211"/>
                </a:lnTo>
                <a:lnTo>
                  <a:pt x="1023666" y="348471"/>
                </a:lnTo>
                <a:lnTo>
                  <a:pt x="1020495" y="473163"/>
                </a:lnTo>
                <a:lnTo>
                  <a:pt x="1015113" y="584135"/>
                </a:lnTo>
                <a:lnTo>
                  <a:pt x="1006749" y="682237"/>
                </a:lnTo>
                <a:lnTo>
                  <a:pt x="994633" y="768318"/>
                </a:lnTo>
                <a:lnTo>
                  <a:pt x="977996" y="843228"/>
                </a:lnTo>
                <a:lnTo>
                  <a:pt x="956068" y="907815"/>
                </a:lnTo>
                <a:lnTo>
                  <a:pt x="928079" y="962928"/>
                </a:lnTo>
                <a:lnTo>
                  <a:pt x="893259" y="1009418"/>
                </a:lnTo>
                <a:lnTo>
                  <a:pt x="850838" y="1048132"/>
                </a:lnTo>
                <a:lnTo>
                  <a:pt x="800047" y="1079921"/>
                </a:lnTo>
                <a:lnTo>
                  <a:pt x="740116" y="1105634"/>
                </a:lnTo>
                <a:lnTo>
                  <a:pt x="670274" y="1126119"/>
                </a:lnTo>
                <a:lnTo>
                  <a:pt x="589752" y="1142226"/>
                </a:lnTo>
                <a:lnTo>
                  <a:pt x="497781" y="1154805"/>
                </a:lnTo>
                <a:lnTo>
                  <a:pt x="393590" y="1164704"/>
                </a:lnTo>
                <a:lnTo>
                  <a:pt x="276409" y="1172772"/>
                </a:lnTo>
                <a:lnTo>
                  <a:pt x="0" y="1186814"/>
                </a:lnTo>
                <a:lnTo>
                  <a:pt x="63792" y="2344775"/>
                </a:lnTo>
                <a:lnTo>
                  <a:pt x="672854" y="2303611"/>
                </a:lnTo>
                <a:lnTo>
                  <a:pt x="930792" y="2281867"/>
                </a:lnTo>
                <a:lnTo>
                  <a:pt x="1159794" y="2257004"/>
                </a:lnTo>
                <a:lnTo>
                  <a:pt x="1361455" y="2227264"/>
                </a:lnTo>
                <a:lnTo>
                  <a:pt x="1537368" y="2190887"/>
                </a:lnTo>
                <a:lnTo>
                  <a:pt x="1689127" y="2146115"/>
                </a:lnTo>
                <a:lnTo>
                  <a:pt x="1818327" y="2091190"/>
                </a:lnTo>
                <a:lnTo>
                  <a:pt x="1926562" y="2024353"/>
                </a:lnTo>
                <a:lnTo>
                  <a:pt x="2015426" y="1943846"/>
                </a:lnTo>
                <a:lnTo>
                  <a:pt x="2086513" y="1847909"/>
                </a:lnTo>
                <a:lnTo>
                  <a:pt x="2141418" y="1734784"/>
                </a:lnTo>
                <a:lnTo>
                  <a:pt x="2181735" y="1602714"/>
                </a:lnTo>
                <a:lnTo>
                  <a:pt x="2209057" y="1449938"/>
                </a:lnTo>
                <a:lnTo>
                  <a:pt x="2224980" y="1274699"/>
                </a:lnTo>
                <a:lnTo>
                  <a:pt x="2231096" y="1075237"/>
                </a:lnTo>
                <a:lnTo>
                  <a:pt x="2229002" y="849795"/>
                </a:lnTo>
                <a:lnTo>
                  <a:pt x="2220290" y="596614"/>
                </a:lnTo>
                <a:lnTo>
                  <a:pt x="2206555" y="313935"/>
                </a:lnTo>
                <a:lnTo>
                  <a:pt x="2189391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501474" y="7366175"/>
            <a:ext cx="1878964" cy="1255395"/>
          </a:xfrm>
          <a:custGeom>
            <a:avLst/>
            <a:gdLst/>
            <a:ahLst/>
            <a:cxnLst/>
            <a:rect l="l" t="t" r="r" b="b"/>
            <a:pathLst>
              <a:path w="1878965" h="1255395">
                <a:moveTo>
                  <a:pt x="1008443" y="0"/>
                </a:moveTo>
                <a:lnTo>
                  <a:pt x="0" y="1255039"/>
                </a:lnTo>
                <a:lnTo>
                  <a:pt x="1878698" y="1166939"/>
                </a:lnTo>
                <a:lnTo>
                  <a:pt x="1008443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808616" y="9504318"/>
            <a:ext cx="1236980" cy="1625600"/>
          </a:xfrm>
          <a:custGeom>
            <a:avLst/>
            <a:gdLst/>
            <a:ahLst/>
            <a:cxnLst/>
            <a:rect l="l" t="t" r="r" b="b"/>
            <a:pathLst>
              <a:path w="1236979" h="1625600">
                <a:moveTo>
                  <a:pt x="580222" y="0"/>
                </a:moveTo>
                <a:lnTo>
                  <a:pt x="529725" y="5064"/>
                </a:lnTo>
                <a:lnTo>
                  <a:pt x="480601" y="15324"/>
                </a:lnTo>
                <a:lnTo>
                  <a:pt x="432999" y="30564"/>
                </a:lnTo>
                <a:lnTo>
                  <a:pt x="387069" y="50566"/>
                </a:lnTo>
                <a:lnTo>
                  <a:pt x="342959" y="75113"/>
                </a:lnTo>
                <a:lnTo>
                  <a:pt x="300818" y="103990"/>
                </a:lnTo>
                <a:lnTo>
                  <a:pt x="260795" y="136979"/>
                </a:lnTo>
                <a:lnTo>
                  <a:pt x="223040" y="173864"/>
                </a:lnTo>
                <a:lnTo>
                  <a:pt x="187701" y="214429"/>
                </a:lnTo>
                <a:lnTo>
                  <a:pt x="154928" y="258456"/>
                </a:lnTo>
                <a:lnTo>
                  <a:pt x="124869" y="305729"/>
                </a:lnTo>
                <a:lnTo>
                  <a:pt x="97673" y="356031"/>
                </a:lnTo>
                <a:lnTo>
                  <a:pt x="73490" y="409146"/>
                </a:lnTo>
                <a:lnTo>
                  <a:pt x="52468" y="464858"/>
                </a:lnTo>
                <a:lnTo>
                  <a:pt x="34757" y="522949"/>
                </a:lnTo>
                <a:lnTo>
                  <a:pt x="20506" y="583203"/>
                </a:lnTo>
                <a:lnTo>
                  <a:pt x="9863" y="645403"/>
                </a:lnTo>
                <a:lnTo>
                  <a:pt x="2978" y="709332"/>
                </a:lnTo>
                <a:lnTo>
                  <a:pt x="0" y="774775"/>
                </a:lnTo>
                <a:lnTo>
                  <a:pt x="1077" y="841514"/>
                </a:lnTo>
                <a:lnTo>
                  <a:pt x="6248" y="908060"/>
                </a:lnTo>
                <a:lnTo>
                  <a:pt x="15336" y="972935"/>
                </a:lnTo>
                <a:lnTo>
                  <a:pt x="28171" y="1035938"/>
                </a:lnTo>
                <a:lnTo>
                  <a:pt x="44586" y="1096868"/>
                </a:lnTo>
                <a:lnTo>
                  <a:pt x="64412" y="1155523"/>
                </a:lnTo>
                <a:lnTo>
                  <a:pt x="87480" y="1211701"/>
                </a:lnTo>
                <a:lnTo>
                  <a:pt x="113621" y="1265201"/>
                </a:lnTo>
                <a:lnTo>
                  <a:pt x="142667" y="1315820"/>
                </a:lnTo>
                <a:lnTo>
                  <a:pt x="174449" y="1363357"/>
                </a:lnTo>
                <a:lnTo>
                  <a:pt x="208798" y="1407610"/>
                </a:lnTo>
                <a:lnTo>
                  <a:pt x="245546" y="1448378"/>
                </a:lnTo>
                <a:lnTo>
                  <a:pt x="284524" y="1485459"/>
                </a:lnTo>
                <a:lnTo>
                  <a:pt x="325564" y="1518652"/>
                </a:lnTo>
                <a:lnTo>
                  <a:pt x="368496" y="1547753"/>
                </a:lnTo>
                <a:lnTo>
                  <a:pt x="413153" y="1572563"/>
                </a:lnTo>
                <a:lnTo>
                  <a:pt x="459365" y="1592878"/>
                </a:lnTo>
                <a:lnTo>
                  <a:pt x="506965" y="1608498"/>
                </a:lnTo>
                <a:lnTo>
                  <a:pt x="555782" y="1619221"/>
                </a:lnTo>
                <a:lnTo>
                  <a:pt x="605649" y="1624845"/>
                </a:lnTo>
                <a:lnTo>
                  <a:pt x="656397" y="1625168"/>
                </a:lnTo>
                <a:lnTo>
                  <a:pt x="706896" y="1620098"/>
                </a:lnTo>
                <a:lnTo>
                  <a:pt x="756021" y="1609834"/>
                </a:lnTo>
                <a:lnTo>
                  <a:pt x="803625" y="1594591"/>
                </a:lnTo>
                <a:lnTo>
                  <a:pt x="849557" y="1574587"/>
                </a:lnTo>
                <a:lnTo>
                  <a:pt x="893669" y="1550038"/>
                </a:lnTo>
                <a:lnTo>
                  <a:pt x="935812" y="1521161"/>
                </a:lnTo>
                <a:lnTo>
                  <a:pt x="975836" y="1488171"/>
                </a:lnTo>
                <a:lnTo>
                  <a:pt x="1013593" y="1451287"/>
                </a:lnTo>
                <a:lnTo>
                  <a:pt x="1048934" y="1410723"/>
                </a:lnTo>
                <a:lnTo>
                  <a:pt x="1081709" y="1366697"/>
                </a:lnTo>
                <a:lnTo>
                  <a:pt x="1111769" y="1319426"/>
                </a:lnTo>
                <a:lnTo>
                  <a:pt x="1138966" y="1269125"/>
                </a:lnTo>
                <a:lnTo>
                  <a:pt x="1163150" y="1216012"/>
                </a:lnTo>
                <a:lnTo>
                  <a:pt x="1184173" y="1160302"/>
                </a:lnTo>
                <a:lnTo>
                  <a:pt x="1201884" y="1102213"/>
                </a:lnTo>
                <a:lnTo>
                  <a:pt x="1216137" y="1041961"/>
                </a:lnTo>
                <a:lnTo>
                  <a:pt x="1226780" y="979762"/>
                </a:lnTo>
                <a:lnTo>
                  <a:pt x="1233666" y="915834"/>
                </a:lnTo>
                <a:lnTo>
                  <a:pt x="1236645" y="850392"/>
                </a:lnTo>
                <a:lnTo>
                  <a:pt x="1235567" y="783653"/>
                </a:lnTo>
                <a:lnTo>
                  <a:pt x="1230398" y="717102"/>
                </a:lnTo>
                <a:lnTo>
                  <a:pt x="1221312" y="652223"/>
                </a:lnTo>
                <a:lnTo>
                  <a:pt x="1208477" y="589216"/>
                </a:lnTo>
                <a:lnTo>
                  <a:pt x="1192063" y="528283"/>
                </a:lnTo>
                <a:lnTo>
                  <a:pt x="1172237" y="469626"/>
                </a:lnTo>
                <a:lnTo>
                  <a:pt x="1149169" y="413447"/>
                </a:lnTo>
                <a:lnTo>
                  <a:pt x="1123028" y="359947"/>
                </a:lnTo>
                <a:lnTo>
                  <a:pt x="1093981" y="309327"/>
                </a:lnTo>
                <a:lnTo>
                  <a:pt x="1062198" y="261790"/>
                </a:lnTo>
                <a:lnTo>
                  <a:pt x="1027848" y="217538"/>
                </a:lnTo>
                <a:lnTo>
                  <a:pt x="991098" y="176771"/>
                </a:lnTo>
                <a:lnTo>
                  <a:pt x="952118" y="139691"/>
                </a:lnTo>
                <a:lnTo>
                  <a:pt x="911076" y="106501"/>
                </a:lnTo>
                <a:lnTo>
                  <a:pt x="868141" y="77401"/>
                </a:lnTo>
                <a:lnTo>
                  <a:pt x="823482" y="52594"/>
                </a:lnTo>
                <a:lnTo>
                  <a:pt x="777267" y="32280"/>
                </a:lnTo>
                <a:lnTo>
                  <a:pt x="729665" y="16663"/>
                </a:lnTo>
                <a:lnTo>
                  <a:pt x="680844" y="5942"/>
                </a:lnTo>
                <a:lnTo>
                  <a:pt x="630974" y="321"/>
                </a:lnTo>
                <a:lnTo>
                  <a:pt x="580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37484" y="8413781"/>
            <a:ext cx="2242820" cy="2245995"/>
          </a:xfrm>
          <a:custGeom>
            <a:avLst/>
            <a:gdLst/>
            <a:ahLst/>
            <a:cxnLst/>
            <a:rect l="l" t="t" r="r" b="b"/>
            <a:pathLst>
              <a:path w="2242820" h="2245995">
                <a:moveTo>
                  <a:pt x="1159675" y="0"/>
                </a:moveTo>
                <a:lnTo>
                  <a:pt x="0" y="9524"/>
                </a:lnTo>
                <a:lnTo>
                  <a:pt x="5743" y="330736"/>
                </a:lnTo>
                <a:lnTo>
                  <a:pt x="12594" y="619839"/>
                </a:lnTo>
                <a:lnTo>
                  <a:pt x="22234" y="878510"/>
                </a:lnTo>
                <a:lnTo>
                  <a:pt x="36345" y="1108423"/>
                </a:lnTo>
                <a:lnTo>
                  <a:pt x="56608" y="1311253"/>
                </a:lnTo>
                <a:lnTo>
                  <a:pt x="84706" y="1488675"/>
                </a:lnTo>
                <a:lnTo>
                  <a:pt x="122321" y="1642363"/>
                </a:lnTo>
                <a:lnTo>
                  <a:pt x="171135" y="1773992"/>
                </a:lnTo>
                <a:lnTo>
                  <a:pt x="232830" y="1885237"/>
                </a:lnTo>
                <a:lnTo>
                  <a:pt x="309087" y="1977774"/>
                </a:lnTo>
                <a:lnTo>
                  <a:pt x="401590" y="2053276"/>
                </a:lnTo>
                <a:lnTo>
                  <a:pt x="512019" y="2113418"/>
                </a:lnTo>
                <a:lnTo>
                  <a:pt x="642057" y="2159876"/>
                </a:lnTo>
                <a:lnTo>
                  <a:pt x="793385" y="2194324"/>
                </a:lnTo>
                <a:lnTo>
                  <a:pt x="967687" y="2218436"/>
                </a:lnTo>
                <a:lnTo>
                  <a:pt x="1166643" y="2233889"/>
                </a:lnTo>
                <a:lnTo>
                  <a:pt x="1391935" y="2242355"/>
                </a:lnTo>
                <a:lnTo>
                  <a:pt x="1645247" y="2245512"/>
                </a:lnTo>
                <a:lnTo>
                  <a:pt x="2242654" y="2242591"/>
                </a:lnTo>
                <a:lnTo>
                  <a:pt x="2242654" y="1078369"/>
                </a:lnTo>
                <a:lnTo>
                  <a:pt x="1949167" y="1061819"/>
                </a:lnTo>
                <a:lnTo>
                  <a:pt x="1824760" y="1052812"/>
                </a:lnTo>
                <a:lnTo>
                  <a:pt x="1714160" y="1042237"/>
                </a:lnTo>
                <a:lnTo>
                  <a:pt x="1616557" y="1029287"/>
                </a:lnTo>
                <a:lnTo>
                  <a:pt x="1531137" y="1013153"/>
                </a:lnTo>
                <a:lnTo>
                  <a:pt x="1457088" y="993025"/>
                </a:lnTo>
                <a:lnTo>
                  <a:pt x="1393598" y="968096"/>
                </a:lnTo>
                <a:lnTo>
                  <a:pt x="1339855" y="937556"/>
                </a:lnTo>
                <a:lnTo>
                  <a:pt x="1295047" y="900596"/>
                </a:lnTo>
                <a:lnTo>
                  <a:pt x="1258361" y="856408"/>
                </a:lnTo>
                <a:lnTo>
                  <a:pt x="1228985" y="804184"/>
                </a:lnTo>
                <a:lnTo>
                  <a:pt x="1206107" y="743113"/>
                </a:lnTo>
                <a:lnTo>
                  <a:pt x="1188915" y="672388"/>
                </a:lnTo>
                <a:lnTo>
                  <a:pt x="1176596" y="591199"/>
                </a:lnTo>
                <a:lnTo>
                  <a:pt x="1168338" y="498739"/>
                </a:lnTo>
                <a:lnTo>
                  <a:pt x="1163330" y="394197"/>
                </a:lnTo>
                <a:lnTo>
                  <a:pt x="1160758" y="276766"/>
                </a:lnTo>
                <a:lnTo>
                  <a:pt x="1159810" y="145636"/>
                </a:lnTo>
                <a:lnTo>
                  <a:pt x="1159675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957595" y="9126591"/>
            <a:ext cx="1206500" cy="1880870"/>
          </a:xfrm>
          <a:custGeom>
            <a:avLst/>
            <a:gdLst/>
            <a:ahLst/>
            <a:cxnLst/>
            <a:rect l="l" t="t" r="r" b="b"/>
            <a:pathLst>
              <a:path w="1206500" h="1880870">
                <a:moveTo>
                  <a:pt x="0" y="0"/>
                </a:moveTo>
                <a:lnTo>
                  <a:pt x="0" y="1880781"/>
                </a:lnTo>
                <a:lnTo>
                  <a:pt x="1206411" y="1066152"/>
                </a:lnTo>
                <a:lnTo>
                  <a:pt x="0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00591" y="7355941"/>
            <a:ext cx="1627505" cy="1236345"/>
          </a:xfrm>
          <a:custGeom>
            <a:avLst/>
            <a:gdLst/>
            <a:ahLst/>
            <a:cxnLst/>
            <a:rect l="l" t="t" r="r" b="b"/>
            <a:pathLst>
              <a:path w="1627505" h="1236345">
                <a:moveTo>
                  <a:pt x="813460" y="0"/>
                </a:moveTo>
                <a:lnTo>
                  <a:pt x="746742" y="2048"/>
                </a:lnTo>
                <a:lnTo>
                  <a:pt x="681509" y="8086"/>
                </a:lnTo>
                <a:lnTo>
                  <a:pt x="617972" y="17957"/>
                </a:lnTo>
                <a:lnTo>
                  <a:pt x="556338" y="31499"/>
                </a:lnTo>
                <a:lnTo>
                  <a:pt x="496819" y="48556"/>
                </a:lnTo>
                <a:lnTo>
                  <a:pt x="439622" y="68967"/>
                </a:lnTo>
                <a:lnTo>
                  <a:pt x="384958" y="92573"/>
                </a:lnTo>
                <a:lnTo>
                  <a:pt x="333035" y="119216"/>
                </a:lnTo>
                <a:lnTo>
                  <a:pt x="284063" y="148737"/>
                </a:lnTo>
                <a:lnTo>
                  <a:pt x="238251" y="180976"/>
                </a:lnTo>
                <a:lnTo>
                  <a:pt x="195809" y="215775"/>
                </a:lnTo>
                <a:lnTo>
                  <a:pt x="156946" y="252975"/>
                </a:lnTo>
                <a:lnTo>
                  <a:pt x="121871" y="292416"/>
                </a:lnTo>
                <a:lnTo>
                  <a:pt x="90794" y="333940"/>
                </a:lnTo>
                <a:lnTo>
                  <a:pt x="63923" y="377388"/>
                </a:lnTo>
                <a:lnTo>
                  <a:pt x="41469" y="422600"/>
                </a:lnTo>
                <a:lnTo>
                  <a:pt x="23640" y="469418"/>
                </a:lnTo>
                <a:lnTo>
                  <a:pt x="10646" y="517684"/>
                </a:lnTo>
                <a:lnTo>
                  <a:pt x="2696" y="567236"/>
                </a:lnTo>
                <a:lnTo>
                  <a:pt x="0" y="617918"/>
                </a:lnTo>
                <a:lnTo>
                  <a:pt x="2696" y="668594"/>
                </a:lnTo>
                <a:lnTo>
                  <a:pt x="10646" y="718143"/>
                </a:lnTo>
                <a:lnTo>
                  <a:pt x="23640" y="766405"/>
                </a:lnTo>
                <a:lnTo>
                  <a:pt x="41469" y="813221"/>
                </a:lnTo>
                <a:lnTo>
                  <a:pt x="63923" y="858432"/>
                </a:lnTo>
                <a:lnTo>
                  <a:pt x="90794" y="901879"/>
                </a:lnTo>
                <a:lnTo>
                  <a:pt x="121871" y="943403"/>
                </a:lnTo>
                <a:lnTo>
                  <a:pt x="156946" y="982845"/>
                </a:lnTo>
                <a:lnTo>
                  <a:pt x="195809" y="1020045"/>
                </a:lnTo>
                <a:lnTo>
                  <a:pt x="238251" y="1054846"/>
                </a:lnTo>
                <a:lnTo>
                  <a:pt x="284063" y="1087086"/>
                </a:lnTo>
                <a:lnTo>
                  <a:pt x="333035" y="1116609"/>
                </a:lnTo>
                <a:lnTo>
                  <a:pt x="384958" y="1143254"/>
                </a:lnTo>
                <a:lnTo>
                  <a:pt x="439622" y="1166862"/>
                </a:lnTo>
                <a:lnTo>
                  <a:pt x="496819" y="1187275"/>
                </a:lnTo>
                <a:lnTo>
                  <a:pt x="556338" y="1204333"/>
                </a:lnTo>
                <a:lnTo>
                  <a:pt x="617972" y="1217877"/>
                </a:lnTo>
                <a:lnTo>
                  <a:pt x="681509" y="1227749"/>
                </a:lnTo>
                <a:lnTo>
                  <a:pt x="746742" y="1233788"/>
                </a:lnTo>
                <a:lnTo>
                  <a:pt x="813460" y="1235837"/>
                </a:lnTo>
                <a:lnTo>
                  <a:pt x="880176" y="1233788"/>
                </a:lnTo>
                <a:lnTo>
                  <a:pt x="945408" y="1227749"/>
                </a:lnTo>
                <a:lnTo>
                  <a:pt x="1008945" y="1217877"/>
                </a:lnTo>
                <a:lnTo>
                  <a:pt x="1070578" y="1204333"/>
                </a:lnTo>
                <a:lnTo>
                  <a:pt x="1130098" y="1187275"/>
                </a:lnTo>
                <a:lnTo>
                  <a:pt x="1187295" y="1166862"/>
                </a:lnTo>
                <a:lnTo>
                  <a:pt x="1241960" y="1143254"/>
                </a:lnTo>
                <a:lnTo>
                  <a:pt x="1293884" y="1116609"/>
                </a:lnTo>
                <a:lnTo>
                  <a:pt x="1342857" y="1087086"/>
                </a:lnTo>
                <a:lnTo>
                  <a:pt x="1388670" y="1054846"/>
                </a:lnTo>
                <a:lnTo>
                  <a:pt x="1431113" y="1020045"/>
                </a:lnTo>
                <a:lnTo>
                  <a:pt x="1469978" y="982845"/>
                </a:lnTo>
                <a:lnTo>
                  <a:pt x="1505055" y="943403"/>
                </a:lnTo>
                <a:lnTo>
                  <a:pt x="1536133" y="901879"/>
                </a:lnTo>
                <a:lnTo>
                  <a:pt x="1563005" y="858432"/>
                </a:lnTo>
                <a:lnTo>
                  <a:pt x="1585461" y="813221"/>
                </a:lnTo>
                <a:lnTo>
                  <a:pt x="1603291" y="766405"/>
                </a:lnTo>
                <a:lnTo>
                  <a:pt x="1616286" y="718143"/>
                </a:lnTo>
                <a:lnTo>
                  <a:pt x="1624236" y="668594"/>
                </a:lnTo>
                <a:lnTo>
                  <a:pt x="1626933" y="617918"/>
                </a:lnTo>
                <a:lnTo>
                  <a:pt x="1624236" y="567236"/>
                </a:lnTo>
                <a:lnTo>
                  <a:pt x="1616286" y="517684"/>
                </a:lnTo>
                <a:lnTo>
                  <a:pt x="1603291" y="469418"/>
                </a:lnTo>
                <a:lnTo>
                  <a:pt x="1585461" y="422600"/>
                </a:lnTo>
                <a:lnTo>
                  <a:pt x="1563005" y="377388"/>
                </a:lnTo>
                <a:lnTo>
                  <a:pt x="1536133" y="333940"/>
                </a:lnTo>
                <a:lnTo>
                  <a:pt x="1505055" y="292416"/>
                </a:lnTo>
                <a:lnTo>
                  <a:pt x="1469978" y="252975"/>
                </a:lnTo>
                <a:lnTo>
                  <a:pt x="1431113" y="215775"/>
                </a:lnTo>
                <a:lnTo>
                  <a:pt x="1388670" y="180976"/>
                </a:lnTo>
                <a:lnTo>
                  <a:pt x="1342857" y="148737"/>
                </a:lnTo>
                <a:lnTo>
                  <a:pt x="1293884" y="119216"/>
                </a:lnTo>
                <a:lnTo>
                  <a:pt x="1241960" y="92573"/>
                </a:lnTo>
                <a:lnTo>
                  <a:pt x="1187295" y="68967"/>
                </a:lnTo>
                <a:lnTo>
                  <a:pt x="1130098" y="48556"/>
                </a:lnTo>
                <a:lnTo>
                  <a:pt x="1070578" y="31499"/>
                </a:lnTo>
                <a:lnTo>
                  <a:pt x="1008945" y="17957"/>
                </a:lnTo>
                <a:lnTo>
                  <a:pt x="945408" y="8086"/>
                </a:lnTo>
                <a:lnTo>
                  <a:pt x="880176" y="2048"/>
                </a:lnTo>
                <a:lnTo>
                  <a:pt x="813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069535" y="7290307"/>
            <a:ext cx="452120" cy="49530"/>
          </a:xfrm>
          <a:custGeom>
            <a:avLst/>
            <a:gdLst/>
            <a:ahLst/>
            <a:cxnLst/>
            <a:rect l="l" t="t" r="r" b="b"/>
            <a:pathLst>
              <a:path w="452119" h="49529">
                <a:moveTo>
                  <a:pt x="451586" y="0"/>
                </a:moveTo>
                <a:lnTo>
                  <a:pt x="0" y="0"/>
                </a:lnTo>
                <a:lnTo>
                  <a:pt x="49462" y="16849"/>
                </a:lnTo>
                <a:lnTo>
                  <a:pt x="105714" y="33492"/>
                </a:lnTo>
                <a:lnTo>
                  <a:pt x="149085" y="44266"/>
                </a:lnTo>
                <a:lnTo>
                  <a:pt x="198255" y="49509"/>
                </a:lnTo>
                <a:lnTo>
                  <a:pt x="210628" y="49191"/>
                </a:lnTo>
                <a:lnTo>
                  <a:pt x="251839" y="44334"/>
                </a:lnTo>
                <a:lnTo>
                  <a:pt x="304312" y="33624"/>
                </a:lnTo>
                <a:lnTo>
                  <a:pt x="374633" y="17065"/>
                </a:lnTo>
                <a:lnTo>
                  <a:pt x="451586" y="0"/>
                </a:lnTo>
                <a:close/>
              </a:path>
            </a:pathLst>
          </a:custGeom>
          <a:solidFill>
            <a:srgbClr val="FEF5A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69535" y="7290307"/>
            <a:ext cx="452120" cy="49530"/>
          </a:xfrm>
          <a:custGeom>
            <a:avLst/>
            <a:gdLst/>
            <a:ahLst/>
            <a:cxnLst/>
            <a:rect l="l" t="t" r="r" b="b"/>
            <a:pathLst>
              <a:path w="452119" h="49529">
                <a:moveTo>
                  <a:pt x="451585" y="0"/>
                </a:moveTo>
                <a:lnTo>
                  <a:pt x="374633" y="17065"/>
                </a:lnTo>
                <a:lnTo>
                  <a:pt x="348803" y="23234"/>
                </a:lnTo>
                <a:lnTo>
                  <a:pt x="325444" y="28754"/>
                </a:lnTo>
                <a:lnTo>
                  <a:pt x="285163" y="37844"/>
                </a:lnTo>
                <a:lnTo>
                  <a:pt x="237176" y="46604"/>
                </a:lnTo>
                <a:lnTo>
                  <a:pt x="198255" y="49509"/>
                </a:lnTo>
                <a:lnTo>
                  <a:pt x="186158" y="49175"/>
                </a:lnTo>
                <a:lnTo>
                  <a:pt x="135653" y="41327"/>
                </a:lnTo>
                <a:lnTo>
                  <a:pt x="88720" y="28597"/>
                </a:lnTo>
                <a:lnTo>
                  <a:pt x="49462" y="16849"/>
                </a:lnTo>
                <a:lnTo>
                  <a:pt x="1" y="0"/>
                </a:lnTo>
              </a:path>
            </a:pathLst>
          </a:custGeom>
          <a:ln w="14909">
            <a:solidFill>
              <a:srgbClr val="97734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422906" y="7844798"/>
            <a:ext cx="3299465" cy="4145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430361" y="7840787"/>
            <a:ext cx="3032760" cy="3364865"/>
          </a:xfrm>
          <a:custGeom>
            <a:avLst/>
            <a:gdLst/>
            <a:ahLst/>
            <a:cxnLst/>
            <a:rect l="l" t="t" r="r" b="b"/>
            <a:pathLst>
              <a:path w="3032759" h="3364865">
                <a:moveTo>
                  <a:pt x="1675289" y="2978427"/>
                </a:moveTo>
                <a:lnTo>
                  <a:pt x="1640648" y="2997549"/>
                </a:lnTo>
                <a:lnTo>
                  <a:pt x="1609384" y="3026795"/>
                </a:lnTo>
                <a:lnTo>
                  <a:pt x="1607542" y="3045460"/>
                </a:lnTo>
                <a:lnTo>
                  <a:pt x="1608925" y="3057672"/>
                </a:lnTo>
                <a:lnTo>
                  <a:pt x="1611411" y="3072515"/>
                </a:lnTo>
                <a:lnTo>
                  <a:pt x="1613439" y="3085741"/>
                </a:lnTo>
                <a:lnTo>
                  <a:pt x="1613932" y="3094175"/>
                </a:lnTo>
                <a:lnTo>
                  <a:pt x="1613123" y="3098453"/>
                </a:lnTo>
                <a:lnTo>
                  <a:pt x="1611244" y="3099210"/>
                </a:lnTo>
                <a:lnTo>
                  <a:pt x="1608528" y="3097082"/>
                </a:lnTo>
                <a:lnTo>
                  <a:pt x="1587665" y="3059286"/>
                </a:lnTo>
                <a:lnTo>
                  <a:pt x="1584553" y="3052399"/>
                </a:lnTo>
                <a:lnTo>
                  <a:pt x="1578599" y="3080529"/>
                </a:lnTo>
                <a:lnTo>
                  <a:pt x="1569989" y="3121706"/>
                </a:lnTo>
                <a:lnTo>
                  <a:pt x="1562568" y="3163095"/>
                </a:lnTo>
                <a:lnTo>
                  <a:pt x="1561766" y="3180085"/>
                </a:lnTo>
                <a:lnTo>
                  <a:pt x="1560448" y="3184424"/>
                </a:lnTo>
                <a:lnTo>
                  <a:pt x="1531617" y="3143601"/>
                </a:lnTo>
                <a:lnTo>
                  <a:pt x="1517270" y="3116374"/>
                </a:lnTo>
                <a:lnTo>
                  <a:pt x="1521311" y="3137628"/>
                </a:lnTo>
                <a:lnTo>
                  <a:pt x="1529925" y="3182332"/>
                </a:lnTo>
                <a:lnTo>
                  <a:pt x="1531811" y="3191803"/>
                </a:lnTo>
                <a:lnTo>
                  <a:pt x="1531573" y="3205286"/>
                </a:lnTo>
                <a:lnTo>
                  <a:pt x="1507614" y="3242772"/>
                </a:lnTo>
                <a:lnTo>
                  <a:pt x="1476690" y="3267796"/>
                </a:lnTo>
                <a:lnTo>
                  <a:pt x="1485758" y="3251854"/>
                </a:lnTo>
                <a:lnTo>
                  <a:pt x="1493356" y="3238083"/>
                </a:lnTo>
                <a:lnTo>
                  <a:pt x="1499422" y="3226193"/>
                </a:lnTo>
                <a:lnTo>
                  <a:pt x="1503892" y="3215892"/>
                </a:lnTo>
                <a:lnTo>
                  <a:pt x="1506702" y="3206889"/>
                </a:lnTo>
                <a:lnTo>
                  <a:pt x="1507790" y="3198895"/>
                </a:lnTo>
                <a:lnTo>
                  <a:pt x="1507092" y="3191617"/>
                </a:lnTo>
                <a:lnTo>
                  <a:pt x="1474600" y="3155812"/>
                </a:lnTo>
                <a:lnTo>
                  <a:pt x="1440239" y="3133073"/>
                </a:lnTo>
                <a:lnTo>
                  <a:pt x="1422709" y="3127367"/>
                </a:lnTo>
                <a:lnTo>
                  <a:pt x="1420099" y="3128749"/>
                </a:lnTo>
                <a:lnTo>
                  <a:pt x="1418798" y="3131497"/>
                </a:lnTo>
                <a:lnTo>
                  <a:pt x="1418621" y="3135449"/>
                </a:lnTo>
                <a:lnTo>
                  <a:pt x="1419384" y="3140438"/>
                </a:lnTo>
                <a:lnTo>
                  <a:pt x="1420901" y="3146301"/>
                </a:lnTo>
                <a:lnTo>
                  <a:pt x="1422988" y="3152873"/>
                </a:lnTo>
                <a:lnTo>
                  <a:pt x="1425460" y="3159989"/>
                </a:lnTo>
                <a:lnTo>
                  <a:pt x="1428133" y="3167486"/>
                </a:lnTo>
                <a:lnTo>
                  <a:pt x="1430821" y="3175197"/>
                </a:lnTo>
                <a:lnTo>
                  <a:pt x="1433341" y="3182959"/>
                </a:lnTo>
                <a:lnTo>
                  <a:pt x="1435506" y="3190607"/>
                </a:lnTo>
                <a:lnTo>
                  <a:pt x="1437133" y="3197977"/>
                </a:lnTo>
                <a:lnTo>
                  <a:pt x="1438037" y="3204903"/>
                </a:lnTo>
                <a:lnTo>
                  <a:pt x="1438033" y="3211222"/>
                </a:lnTo>
                <a:lnTo>
                  <a:pt x="1436936" y="3216768"/>
                </a:lnTo>
                <a:lnTo>
                  <a:pt x="1432850" y="3223532"/>
                </a:lnTo>
                <a:lnTo>
                  <a:pt x="1427514" y="3224587"/>
                </a:lnTo>
                <a:lnTo>
                  <a:pt x="1421313" y="3221085"/>
                </a:lnTo>
                <a:lnTo>
                  <a:pt x="1395535" y="3184557"/>
                </a:lnTo>
                <a:lnTo>
                  <a:pt x="1385931" y="3165780"/>
                </a:lnTo>
                <a:lnTo>
                  <a:pt x="1368848" y="3163299"/>
                </a:lnTo>
                <a:lnTo>
                  <a:pt x="1358700" y="3164389"/>
                </a:lnTo>
                <a:lnTo>
                  <a:pt x="1353682" y="3171147"/>
                </a:lnTo>
                <a:lnTo>
                  <a:pt x="1351986" y="3185669"/>
                </a:lnTo>
                <a:lnTo>
                  <a:pt x="1351770" y="3204208"/>
                </a:lnTo>
                <a:lnTo>
                  <a:pt x="1351206" y="3221370"/>
                </a:lnTo>
                <a:lnTo>
                  <a:pt x="1347087" y="3262177"/>
                </a:lnTo>
                <a:lnTo>
                  <a:pt x="1334691" y="3282668"/>
                </a:lnTo>
                <a:lnTo>
                  <a:pt x="1330137" y="3280126"/>
                </a:lnTo>
                <a:lnTo>
                  <a:pt x="1308448" y="3238161"/>
                </a:lnTo>
                <a:lnTo>
                  <a:pt x="1301551" y="3214400"/>
                </a:lnTo>
                <a:lnTo>
                  <a:pt x="1295064" y="3256494"/>
                </a:lnTo>
                <a:lnTo>
                  <a:pt x="1255351" y="3199712"/>
                </a:lnTo>
                <a:lnTo>
                  <a:pt x="1249674" y="3239438"/>
                </a:lnTo>
                <a:lnTo>
                  <a:pt x="1209949" y="3194061"/>
                </a:lnTo>
                <a:lnTo>
                  <a:pt x="1177117" y="3215306"/>
                </a:lnTo>
                <a:lnTo>
                  <a:pt x="1184124" y="3177123"/>
                </a:lnTo>
                <a:lnTo>
                  <a:pt x="1187145" y="3144087"/>
                </a:lnTo>
                <a:lnTo>
                  <a:pt x="1170384" y="3156461"/>
                </a:lnTo>
                <a:lnTo>
                  <a:pt x="1137740" y="3183911"/>
                </a:lnTo>
                <a:lnTo>
                  <a:pt x="1128700" y="3227025"/>
                </a:lnTo>
                <a:lnTo>
                  <a:pt x="1144342" y="3279528"/>
                </a:lnTo>
                <a:lnTo>
                  <a:pt x="1170920" y="3311328"/>
                </a:lnTo>
                <a:lnTo>
                  <a:pt x="1180976" y="3313316"/>
                </a:lnTo>
                <a:lnTo>
                  <a:pt x="1102138" y="3296207"/>
                </a:lnTo>
                <a:lnTo>
                  <a:pt x="1056736" y="3279176"/>
                </a:lnTo>
                <a:lnTo>
                  <a:pt x="1034054" y="3318902"/>
                </a:lnTo>
                <a:lnTo>
                  <a:pt x="977297" y="3284828"/>
                </a:lnTo>
                <a:lnTo>
                  <a:pt x="965956" y="3318902"/>
                </a:lnTo>
                <a:lnTo>
                  <a:pt x="937585" y="3335932"/>
                </a:lnTo>
                <a:lnTo>
                  <a:pt x="937585" y="3364266"/>
                </a:lnTo>
                <a:lnTo>
                  <a:pt x="927855" y="3343485"/>
                </a:lnTo>
                <a:lnTo>
                  <a:pt x="907640" y="3303849"/>
                </a:lnTo>
                <a:lnTo>
                  <a:pt x="899221" y="3294654"/>
                </a:lnTo>
                <a:lnTo>
                  <a:pt x="895803" y="3294718"/>
                </a:lnTo>
                <a:lnTo>
                  <a:pt x="892590" y="3297663"/>
                </a:lnTo>
                <a:lnTo>
                  <a:pt x="889340" y="3303320"/>
                </a:lnTo>
                <a:lnTo>
                  <a:pt x="885812" y="3311519"/>
                </a:lnTo>
                <a:lnTo>
                  <a:pt x="881763" y="3322093"/>
                </a:lnTo>
                <a:lnTo>
                  <a:pt x="878877" y="3327641"/>
                </a:lnTo>
                <a:lnTo>
                  <a:pt x="875655" y="3330102"/>
                </a:lnTo>
                <a:lnTo>
                  <a:pt x="872173" y="3329746"/>
                </a:lnTo>
                <a:lnTo>
                  <a:pt x="868507" y="3326844"/>
                </a:lnTo>
                <a:lnTo>
                  <a:pt x="850075" y="3283579"/>
                </a:lnTo>
                <a:lnTo>
                  <a:pt x="841667" y="3244338"/>
                </a:lnTo>
                <a:lnTo>
                  <a:pt x="837752" y="3204044"/>
                </a:lnTo>
                <a:lnTo>
                  <a:pt x="837800" y="3191639"/>
                </a:lnTo>
                <a:lnTo>
                  <a:pt x="838650" y="3180197"/>
                </a:lnTo>
                <a:lnTo>
                  <a:pt x="840380" y="3169987"/>
                </a:lnTo>
                <a:lnTo>
                  <a:pt x="843064" y="3161281"/>
                </a:lnTo>
                <a:lnTo>
                  <a:pt x="846780" y="3154348"/>
                </a:lnTo>
                <a:lnTo>
                  <a:pt x="818408" y="3194061"/>
                </a:lnTo>
                <a:lnTo>
                  <a:pt x="815250" y="3149703"/>
                </a:lnTo>
                <a:lnTo>
                  <a:pt x="812410" y="3109084"/>
                </a:lnTo>
                <a:lnTo>
                  <a:pt x="809316" y="3063200"/>
                </a:lnTo>
                <a:lnTo>
                  <a:pt x="808269" y="3047527"/>
                </a:lnTo>
                <a:lnTo>
                  <a:pt x="806062" y="3021829"/>
                </a:lnTo>
                <a:lnTo>
                  <a:pt x="799927" y="2981985"/>
                </a:lnTo>
                <a:lnTo>
                  <a:pt x="784752" y="2942214"/>
                </a:lnTo>
                <a:lnTo>
                  <a:pt x="777981" y="2938692"/>
                </a:lnTo>
                <a:lnTo>
                  <a:pt x="775296" y="2940235"/>
                </a:lnTo>
                <a:lnTo>
                  <a:pt x="773267" y="2943681"/>
                </a:lnTo>
                <a:lnTo>
                  <a:pt x="768901" y="2948049"/>
                </a:lnTo>
                <a:lnTo>
                  <a:pt x="738651" y="2920331"/>
                </a:lnTo>
                <a:lnTo>
                  <a:pt x="727948" y="2895938"/>
                </a:lnTo>
                <a:lnTo>
                  <a:pt x="714789" y="2885503"/>
                </a:lnTo>
                <a:lnTo>
                  <a:pt x="701235" y="2878967"/>
                </a:lnTo>
                <a:lnTo>
                  <a:pt x="693775" y="2876339"/>
                </a:lnTo>
                <a:lnTo>
                  <a:pt x="681503" y="2853582"/>
                </a:lnTo>
                <a:lnTo>
                  <a:pt x="660917" y="2815064"/>
                </a:lnTo>
                <a:lnTo>
                  <a:pt x="638952" y="2771671"/>
                </a:lnTo>
                <a:lnTo>
                  <a:pt x="623558" y="2731989"/>
                </a:lnTo>
                <a:lnTo>
                  <a:pt x="620142" y="2708626"/>
                </a:lnTo>
                <a:lnTo>
                  <a:pt x="620203" y="2700955"/>
                </a:lnTo>
                <a:lnTo>
                  <a:pt x="626192" y="2656817"/>
                </a:lnTo>
                <a:lnTo>
                  <a:pt x="627093" y="2652775"/>
                </a:lnTo>
                <a:lnTo>
                  <a:pt x="627506" y="2652788"/>
                </a:lnTo>
                <a:lnTo>
                  <a:pt x="627536" y="2656424"/>
                </a:lnTo>
                <a:lnTo>
                  <a:pt x="627283" y="2663248"/>
                </a:lnTo>
                <a:lnTo>
                  <a:pt x="626851" y="2672828"/>
                </a:lnTo>
                <a:lnTo>
                  <a:pt x="626343" y="2684730"/>
                </a:lnTo>
                <a:lnTo>
                  <a:pt x="625861" y="2698520"/>
                </a:lnTo>
                <a:lnTo>
                  <a:pt x="625508" y="2713765"/>
                </a:lnTo>
                <a:lnTo>
                  <a:pt x="625388" y="2730033"/>
                </a:lnTo>
                <a:lnTo>
                  <a:pt x="625601" y="2746889"/>
                </a:lnTo>
                <a:lnTo>
                  <a:pt x="629277" y="2796655"/>
                </a:lnTo>
                <a:lnTo>
                  <a:pt x="639662" y="2836116"/>
                </a:lnTo>
                <a:lnTo>
                  <a:pt x="666145" y="2854397"/>
                </a:lnTo>
                <a:lnTo>
                  <a:pt x="669214" y="2855050"/>
                </a:lnTo>
                <a:lnTo>
                  <a:pt x="669108" y="2855363"/>
                </a:lnTo>
                <a:lnTo>
                  <a:pt x="666199" y="2855165"/>
                </a:lnTo>
                <a:lnTo>
                  <a:pt x="660855" y="2854287"/>
                </a:lnTo>
                <a:lnTo>
                  <a:pt x="622544" y="2840559"/>
                </a:lnTo>
                <a:lnTo>
                  <a:pt x="586394" y="2814771"/>
                </a:lnTo>
                <a:lnTo>
                  <a:pt x="554994" y="2770597"/>
                </a:lnTo>
                <a:lnTo>
                  <a:pt x="541636" y="2728663"/>
                </a:lnTo>
                <a:lnTo>
                  <a:pt x="537794" y="2675152"/>
                </a:lnTo>
                <a:lnTo>
                  <a:pt x="540367" y="2643630"/>
                </a:lnTo>
                <a:lnTo>
                  <a:pt x="520431" y="2665400"/>
                </a:lnTo>
                <a:lnTo>
                  <a:pt x="494223" y="2694751"/>
                </a:lnTo>
                <a:lnTo>
                  <a:pt x="477937" y="2726883"/>
                </a:lnTo>
                <a:lnTo>
                  <a:pt x="477060" y="2730047"/>
                </a:lnTo>
                <a:lnTo>
                  <a:pt x="451134" y="2689153"/>
                </a:lnTo>
                <a:lnTo>
                  <a:pt x="439700" y="2646443"/>
                </a:lnTo>
                <a:lnTo>
                  <a:pt x="437852" y="2617962"/>
                </a:lnTo>
                <a:lnTo>
                  <a:pt x="436598" y="2605181"/>
                </a:lnTo>
                <a:lnTo>
                  <a:pt x="426059" y="2564394"/>
                </a:lnTo>
                <a:lnTo>
                  <a:pt x="415757" y="2551168"/>
                </a:lnTo>
                <a:lnTo>
                  <a:pt x="412515" y="2551306"/>
                </a:lnTo>
                <a:lnTo>
                  <a:pt x="409571" y="2554106"/>
                </a:lnTo>
                <a:lnTo>
                  <a:pt x="407048" y="2559798"/>
                </a:lnTo>
                <a:lnTo>
                  <a:pt x="405066" y="2568617"/>
                </a:lnTo>
                <a:lnTo>
                  <a:pt x="401833" y="2585924"/>
                </a:lnTo>
                <a:lnTo>
                  <a:pt x="396703" y="2598415"/>
                </a:lnTo>
                <a:lnTo>
                  <a:pt x="365666" y="2619060"/>
                </a:lnTo>
                <a:lnTo>
                  <a:pt x="362994" y="2620916"/>
                </a:lnTo>
                <a:lnTo>
                  <a:pt x="363039" y="2624043"/>
                </a:lnTo>
                <a:lnTo>
                  <a:pt x="364613" y="2626222"/>
                </a:lnTo>
                <a:lnTo>
                  <a:pt x="364907" y="2625916"/>
                </a:lnTo>
                <a:lnTo>
                  <a:pt x="364116" y="2623343"/>
                </a:lnTo>
                <a:lnTo>
                  <a:pt x="362436" y="2618721"/>
                </a:lnTo>
                <a:lnTo>
                  <a:pt x="360062" y="2612268"/>
                </a:lnTo>
                <a:lnTo>
                  <a:pt x="357187" y="2604203"/>
                </a:lnTo>
                <a:lnTo>
                  <a:pt x="344598" y="2560171"/>
                </a:lnTo>
                <a:lnTo>
                  <a:pt x="339469" y="2520892"/>
                </a:lnTo>
                <a:lnTo>
                  <a:pt x="339621" y="2507771"/>
                </a:lnTo>
                <a:lnTo>
                  <a:pt x="354556" y="2461199"/>
                </a:lnTo>
                <a:lnTo>
                  <a:pt x="377574" y="2424204"/>
                </a:lnTo>
                <a:lnTo>
                  <a:pt x="380361" y="2419993"/>
                </a:lnTo>
                <a:lnTo>
                  <a:pt x="382196" y="2416925"/>
                </a:lnTo>
                <a:lnTo>
                  <a:pt x="382930" y="2415034"/>
                </a:lnTo>
                <a:lnTo>
                  <a:pt x="382414" y="2414355"/>
                </a:lnTo>
                <a:lnTo>
                  <a:pt x="344738" y="2437660"/>
                </a:lnTo>
                <a:lnTo>
                  <a:pt x="331308" y="2446428"/>
                </a:lnTo>
                <a:lnTo>
                  <a:pt x="286745" y="2469920"/>
                </a:lnTo>
                <a:lnTo>
                  <a:pt x="241367" y="2482383"/>
                </a:lnTo>
                <a:lnTo>
                  <a:pt x="224312" y="2484560"/>
                </a:lnTo>
                <a:lnTo>
                  <a:pt x="217118" y="2485419"/>
                </a:lnTo>
                <a:lnTo>
                  <a:pt x="188775" y="2516316"/>
                </a:lnTo>
                <a:lnTo>
                  <a:pt x="188007" y="2526280"/>
                </a:lnTo>
                <a:lnTo>
                  <a:pt x="185894" y="2533447"/>
                </a:lnTo>
                <a:lnTo>
                  <a:pt x="182617" y="2538035"/>
                </a:lnTo>
                <a:lnTo>
                  <a:pt x="178360" y="2540264"/>
                </a:lnTo>
                <a:lnTo>
                  <a:pt x="173306" y="2540353"/>
                </a:lnTo>
                <a:lnTo>
                  <a:pt x="167637" y="2538520"/>
                </a:lnTo>
                <a:lnTo>
                  <a:pt x="136470" y="2508192"/>
                </a:lnTo>
                <a:lnTo>
                  <a:pt x="119123" y="2471666"/>
                </a:lnTo>
                <a:lnTo>
                  <a:pt x="117000" y="2454130"/>
                </a:lnTo>
                <a:lnTo>
                  <a:pt x="118216" y="2446310"/>
                </a:lnTo>
                <a:lnTo>
                  <a:pt x="121195" y="2439414"/>
                </a:lnTo>
                <a:lnTo>
                  <a:pt x="126118" y="2433661"/>
                </a:lnTo>
                <a:lnTo>
                  <a:pt x="132304" y="2427533"/>
                </a:lnTo>
                <a:lnTo>
                  <a:pt x="134226" y="2423567"/>
                </a:lnTo>
                <a:lnTo>
                  <a:pt x="132495" y="2421490"/>
                </a:lnTo>
                <a:lnTo>
                  <a:pt x="127719" y="2421028"/>
                </a:lnTo>
                <a:lnTo>
                  <a:pt x="120510" y="2421907"/>
                </a:lnTo>
                <a:lnTo>
                  <a:pt x="79523" y="2433361"/>
                </a:lnTo>
                <a:lnTo>
                  <a:pt x="48362" y="2444380"/>
                </a:lnTo>
                <a:lnTo>
                  <a:pt x="40842" y="2415316"/>
                </a:lnTo>
                <a:lnTo>
                  <a:pt x="28083" y="2365328"/>
                </a:lnTo>
                <a:lnTo>
                  <a:pt x="18216" y="2324484"/>
                </a:lnTo>
                <a:lnTo>
                  <a:pt x="8436" y="2275877"/>
                </a:lnTo>
                <a:lnTo>
                  <a:pt x="4136" y="2236313"/>
                </a:lnTo>
                <a:lnTo>
                  <a:pt x="3814" y="2223938"/>
                </a:lnTo>
                <a:lnTo>
                  <a:pt x="4009" y="2211543"/>
                </a:lnTo>
                <a:lnTo>
                  <a:pt x="7473" y="2171671"/>
                </a:lnTo>
                <a:lnTo>
                  <a:pt x="14773" y="2122388"/>
                </a:lnTo>
                <a:lnTo>
                  <a:pt x="23953" y="2074029"/>
                </a:lnTo>
                <a:lnTo>
                  <a:pt x="37835" y="2036234"/>
                </a:lnTo>
                <a:lnTo>
                  <a:pt x="66904" y="1998653"/>
                </a:lnTo>
                <a:lnTo>
                  <a:pt x="51110" y="1963553"/>
                </a:lnTo>
                <a:lnTo>
                  <a:pt x="25138" y="1903085"/>
                </a:lnTo>
                <a:lnTo>
                  <a:pt x="7688" y="1853372"/>
                </a:lnTo>
                <a:lnTo>
                  <a:pt x="0" y="1811747"/>
                </a:lnTo>
                <a:lnTo>
                  <a:pt x="204" y="1793134"/>
                </a:lnTo>
                <a:lnTo>
                  <a:pt x="18872" y="1742090"/>
                </a:lnTo>
                <a:lnTo>
                  <a:pt x="47914" y="1708724"/>
                </a:lnTo>
                <a:lnTo>
                  <a:pt x="91680" y="1672777"/>
                </a:lnTo>
                <a:lnTo>
                  <a:pt x="151410" y="1631580"/>
                </a:lnTo>
                <a:lnTo>
                  <a:pt x="187650" y="1608180"/>
                </a:lnTo>
                <a:lnTo>
                  <a:pt x="228346" y="1582468"/>
                </a:lnTo>
                <a:lnTo>
                  <a:pt x="273654" y="1554110"/>
                </a:lnTo>
                <a:lnTo>
                  <a:pt x="247508" y="1567192"/>
                </a:lnTo>
                <a:lnTo>
                  <a:pt x="203462" y="1589417"/>
                </a:lnTo>
                <a:lnTo>
                  <a:pt x="169226" y="1607284"/>
                </a:lnTo>
                <a:lnTo>
                  <a:pt x="133160" y="1628268"/>
                </a:lnTo>
                <a:lnTo>
                  <a:pt x="101984" y="1656696"/>
                </a:lnTo>
                <a:lnTo>
                  <a:pt x="86941" y="1696660"/>
                </a:lnTo>
                <a:lnTo>
                  <a:pt x="89979" y="1694250"/>
                </a:lnTo>
                <a:lnTo>
                  <a:pt x="96763" y="1685046"/>
                </a:lnTo>
                <a:lnTo>
                  <a:pt x="107198" y="1669815"/>
                </a:lnTo>
                <a:lnTo>
                  <a:pt x="121191" y="1649321"/>
                </a:lnTo>
                <a:lnTo>
                  <a:pt x="138646" y="1624329"/>
                </a:lnTo>
                <a:lnTo>
                  <a:pt x="183565" y="1563914"/>
                </a:lnTo>
                <a:lnTo>
                  <a:pt x="210840" y="1530020"/>
                </a:lnTo>
                <a:lnTo>
                  <a:pt x="241198" y="1494690"/>
                </a:lnTo>
                <a:lnTo>
                  <a:pt x="274546" y="1458687"/>
                </a:lnTo>
                <a:lnTo>
                  <a:pt x="310789" y="1422778"/>
                </a:lnTo>
                <a:lnTo>
                  <a:pt x="349831" y="1387727"/>
                </a:lnTo>
                <a:lnTo>
                  <a:pt x="391579" y="1354300"/>
                </a:lnTo>
                <a:lnTo>
                  <a:pt x="435938" y="1323261"/>
                </a:lnTo>
                <a:lnTo>
                  <a:pt x="482812" y="1295377"/>
                </a:lnTo>
                <a:lnTo>
                  <a:pt x="532109" y="1271411"/>
                </a:lnTo>
                <a:lnTo>
                  <a:pt x="583732" y="1252129"/>
                </a:lnTo>
                <a:lnTo>
                  <a:pt x="637587" y="1238297"/>
                </a:lnTo>
                <a:lnTo>
                  <a:pt x="693579" y="1230679"/>
                </a:lnTo>
                <a:lnTo>
                  <a:pt x="745049" y="1226713"/>
                </a:lnTo>
                <a:lnTo>
                  <a:pt x="785968" y="1223304"/>
                </a:lnTo>
                <a:lnTo>
                  <a:pt x="839576" y="1218008"/>
                </a:lnTo>
                <a:lnTo>
                  <a:pt x="862246" y="1213288"/>
                </a:lnTo>
                <a:lnTo>
                  <a:pt x="857826" y="1212422"/>
                </a:lnTo>
                <a:lnTo>
                  <a:pt x="848844" y="1211845"/>
                </a:lnTo>
                <a:lnTo>
                  <a:pt x="836154" y="1211519"/>
                </a:lnTo>
                <a:lnTo>
                  <a:pt x="820614" y="1211406"/>
                </a:lnTo>
                <a:lnTo>
                  <a:pt x="803077" y="1211468"/>
                </a:lnTo>
                <a:lnTo>
                  <a:pt x="747045" y="1212317"/>
                </a:lnTo>
                <a:lnTo>
                  <a:pt x="703845" y="1213358"/>
                </a:lnTo>
                <a:lnTo>
                  <a:pt x="661537" y="1219147"/>
                </a:lnTo>
                <a:lnTo>
                  <a:pt x="608091" y="1228407"/>
                </a:lnTo>
                <a:lnTo>
                  <a:pt x="567240" y="1235771"/>
                </a:lnTo>
                <a:lnTo>
                  <a:pt x="525393" y="1244360"/>
                </a:lnTo>
                <a:lnTo>
                  <a:pt x="487983" y="1258925"/>
                </a:lnTo>
                <a:lnTo>
                  <a:pt x="478329" y="1270060"/>
                </a:lnTo>
                <a:lnTo>
                  <a:pt x="480253" y="1268164"/>
                </a:lnTo>
                <a:lnTo>
                  <a:pt x="485134" y="1262980"/>
                </a:lnTo>
                <a:lnTo>
                  <a:pt x="492823" y="1254879"/>
                </a:lnTo>
                <a:lnTo>
                  <a:pt x="531234" y="1216794"/>
                </a:lnTo>
                <a:lnTo>
                  <a:pt x="568127" y="1183638"/>
                </a:lnTo>
                <a:lnTo>
                  <a:pt x="612647" y="1147742"/>
                </a:lnTo>
                <a:lnTo>
                  <a:pt x="663593" y="1112079"/>
                </a:lnTo>
                <a:lnTo>
                  <a:pt x="719765" y="1079624"/>
                </a:lnTo>
                <a:lnTo>
                  <a:pt x="779962" y="1053354"/>
                </a:lnTo>
                <a:lnTo>
                  <a:pt x="842983" y="1036242"/>
                </a:lnTo>
                <a:lnTo>
                  <a:pt x="875177" y="1032051"/>
                </a:lnTo>
                <a:lnTo>
                  <a:pt x="716262" y="1043405"/>
                </a:lnTo>
                <a:lnTo>
                  <a:pt x="757573" y="1015883"/>
                </a:lnTo>
                <a:lnTo>
                  <a:pt x="794969" y="991098"/>
                </a:lnTo>
                <a:lnTo>
                  <a:pt x="828875" y="968892"/>
                </a:lnTo>
                <a:lnTo>
                  <a:pt x="887920" y="931589"/>
                </a:lnTo>
                <a:lnTo>
                  <a:pt x="938113" y="902713"/>
                </a:lnTo>
                <a:lnTo>
                  <a:pt x="982858" y="881005"/>
                </a:lnTo>
                <a:lnTo>
                  <a:pt x="1025560" y="865205"/>
                </a:lnTo>
                <a:lnTo>
                  <a:pt x="1069625" y="854053"/>
                </a:lnTo>
                <a:lnTo>
                  <a:pt x="1118457" y="846289"/>
                </a:lnTo>
                <a:lnTo>
                  <a:pt x="1175460" y="840653"/>
                </a:lnTo>
                <a:lnTo>
                  <a:pt x="1244040" y="835887"/>
                </a:lnTo>
                <a:lnTo>
                  <a:pt x="1283736" y="833435"/>
                </a:lnTo>
                <a:lnTo>
                  <a:pt x="1280595" y="826910"/>
                </a:lnTo>
                <a:lnTo>
                  <a:pt x="1278652" y="821301"/>
                </a:lnTo>
                <a:lnTo>
                  <a:pt x="1278346" y="816008"/>
                </a:lnTo>
                <a:lnTo>
                  <a:pt x="1280118" y="810431"/>
                </a:lnTo>
                <a:lnTo>
                  <a:pt x="1316770" y="773292"/>
                </a:lnTo>
                <a:lnTo>
                  <a:pt x="1335523" y="757301"/>
                </a:lnTo>
                <a:lnTo>
                  <a:pt x="1349959" y="744883"/>
                </a:lnTo>
                <a:lnTo>
                  <a:pt x="1375877" y="717475"/>
                </a:lnTo>
                <a:lnTo>
                  <a:pt x="1374433" y="717093"/>
                </a:lnTo>
                <a:lnTo>
                  <a:pt x="1346351" y="731175"/>
                </a:lnTo>
                <a:lnTo>
                  <a:pt x="1326219" y="740399"/>
                </a:lnTo>
                <a:lnTo>
                  <a:pt x="1290386" y="760290"/>
                </a:lnTo>
                <a:lnTo>
                  <a:pt x="1268248" y="795789"/>
                </a:lnTo>
                <a:lnTo>
                  <a:pt x="1265906" y="799249"/>
                </a:lnTo>
                <a:lnTo>
                  <a:pt x="1264481" y="797001"/>
                </a:lnTo>
                <a:lnTo>
                  <a:pt x="1264012" y="789606"/>
                </a:lnTo>
                <a:lnTo>
                  <a:pt x="1264543" y="777623"/>
                </a:lnTo>
                <a:lnTo>
                  <a:pt x="1272540" y="719755"/>
                </a:lnTo>
                <a:lnTo>
                  <a:pt x="1283624" y="668511"/>
                </a:lnTo>
                <a:lnTo>
                  <a:pt x="1299695" y="612363"/>
                </a:lnTo>
                <a:lnTo>
                  <a:pt x="1321085" y="555794"/>
                </a:lnTo>
                <a:lnTo>
                  <a:pt x="1348125" y="503285"/>
                </a:lnTo>
                <a:lnTo>
                  <a:pt x="1381145" y="459317"/>
                </a:lnTo>
                <a:lnTo>
                  <a:pt x="1420477" y="428374"/>
                </a:lnTo>
                <a:lnTo>
                  <a:pt x="1334790" y="498651"/>
                </a:lnTo>
                <a:lnTo>
                  <a:pt x="1358103" y="437116"/>
                </a:lnTo>
                <a:lnTo>
                  <a:pt x="1378284" y="387666"/>
                </a:lnTo>
                <a:lnTo>
                  <a:pt x="1397307" y="348770"/>
                </a:lnTo>
                <a:lnTo>
                  <a:pt x="1427990" y="306861"/>
                </a:lnTo>
                <a:lnTo>
                  <a:pt x="1467175" y="280078"/>
                </a:lnTo>
                <a:lnTo>
                  <a:pt x="1521527" y="263250"/>
                </a:lnTo>
                <a:lnTo>
                  <a:pt x="1569480" y="255008"/>
                </a:lnTo>
                <a:lnTo>
                  <a:pt x="1629111" y="247359"/>
                </a:lnTo>
                <a:lnTo>
                  <a:pt x="1663923" y="243279"/>
                </a:lnTo>
                <a:lnTo>
                  <a:pt x="1696955" y="239274"/>
                </a:lnTo>
                <a:lnTo>
                  <a:pt x="1743255" y="232677"/>
                </a:lnTo>
                <a:lnTo>
                  <a:pt x="1772170" y="224302"/>
                </a:lnTo>
                <a:lnTo>
                  <a:pt x="1769333" y="223038"/>
                </a:lnTo>
                <a:lnTo>
                  <a:pt x="1722210" y="220210"/>
                </a:lnTo>
                <a:lnTo>
                  <a:pt x="1710040" y="220134"/>
                </a:lnTo>
                <a:lnTo>
                  <a:pt x="1698236" y="220151"/>
                </a:lnTo>
                <a:lnTo>
                  <a:pt x="1663923" y="220597"/>
                </a:lnTo>
                <a:lnTo>
                  <a:pt x="1666388" y="196317"/>
                </a:lnTo>
                <a:lnTo>
                  <a:pt x="1671524" y="154923"/>
                </a:lnTo>
                <a:lnTo>
                  <a:pt x="1683377" y="108900"/>
                </a:lnTo>
                <a:lnTo>
                  <a:pt x="1717115" y="72343"/>
                </a:lnTo>
                <a:lnTo>
                  <a:pt x="1764360" y="59212"/>
                </a:lnTo>
                <a:lnTo>
                  <a:pt x="1809943" y="55408"/>
                </a:lnTo>
                <a:lnTo>
                  <a:pt x="1869059" y="54414"/>
                </a:lnTo>
                <a:lnTo>
                  <a:pt x="1904299" y="54662"/>
                </a:lnTo>
                <a:lnTo>
                  <a:pt x="1943650" y="55242"/>
                </a:lnTo>
                <a:lnTo>
                  <a:pt x="1987354" y="56030"/>
                </a:lnTo>
                <a:lnTo>
                  <a:pt x="2011644" y="45519"/>
                </a:lnTo>
                <a:lnTo>
                  <a:pt x="2053348" y="27797"/>
                </a:lnTo>
                <a:lnTo>
                  <a:pt x="2101647" y="9407"/>
                </a:lnTo>
                <a:lnTo>
                  <a:pt x="2147655" y="0"/>
                </a:lnTo>
                <a:lnTo>
                  <a:pt x="2157178" y="318"/>
                </a:lnTo>
                <a:lnTo>
                  <a:pt x="2202708" y="17718"/>
                </a:lnTo>
                <a:lnTo>
                  <a:pt x="2235406" y="40652"/>
                </a:lnTo>
                <a:lnTo>
                  <a:pt x="2248377" y="50353"/>
                </a:lnTo>
                <a:lnTo>
                  <a:pt x="2263903" y="58993"/>
                </a:lnTo>
                <a:lnTo>
                  <a:pt x="2283016" y="64825"/>
                </a:lnTo>
                <a:lnTo>
                  <a:pt x="2305388" y="68358"/>
                </a:lnTo>
                <a:lnTo>
                  <a:pt x="2330693" y="70104"/>
                </a:lnTo>
                <a:lnTo>
                  <a:pt x="2358603" y="70573"/>
                </a:lnTo>
                <a:lnTo>
                  <a:pt x="2388789" y="70276"/>
                </a:lnTo>
                <a:lnTo>
                  <a:pt x="2420923" y="69724"/>
                </a:lnTo>
                <a:lnTo>
                  <a:pt x="2454680" y="69427"/>
                </a:lnTo>
                <a:lnTo>
                  <a:pt x="2525745" y="71643"/>
                </a:lnTo>
                <a:lnTo>
                  <a:pt x="2599363" y="81010"/>
                </a:lnTo>
                <a:lnTo>
                  <a:pt x="2672912" y="101612"/>
                </a:lnTo>
                <a:lnTo>
                  <a:pt x="2708842" y="117403"/>
                </a:lnTo>
                <a:lnTo>
                  <a:pt x="2743771" y="137535"/>
                </a:lnTo>
                <a:lnTo>
                  <a:pt x="2777372" y="162519"/>
                </a:lnTo>
                <a:lnTo>
                  <a:pt x="2809317" y="192866"/>
                </a:lnTo>
                <a:lnTo>
                  <a:pt x="2839280" y="229085"/>
                </a:lnTo>
                <a:lnTo>
                  <a:pt x="2866930" y="271689"/>
                </a:lnTo>
                <a:lnTo>
                  <a:pt x="2891651" y="315430"/>
                </a:lnTo>
                <a:lnTo>
                  <a:pt x="2913175" y="354882"/>
                </a:lnTo>
                <a:lnTo>
                  <a:pt x="2931711" y="390265"/>
                </a:lnTo>
                <a:lnTo>
                  <a:pt x="2960653" y="449712"/>
                </a:lnTo>
                <a:lnTo>
                  <a:pt x="2980147" y="495540"/>
                </a:lnTo>
                <a:lnTo>
                  <a:pt x="2995321" y="542621"/>
                </a:lnTo>
                <a:lnTo>
                  <a:pt x="2998620" y="569021"/>
                </a:lnTo>
                <a:lnTo>
                  <a:pt x="2998055" y="574257"/>
                </a:lnTo>
                <a:lnTo>
                  <a:pt x="2991771" y="583753"/>
                </a:lnTo>
                <a:lnTo>
                  <a:pt x="3001459" y="613710"/>
                </a:lnTo>
                <a:lnTo>
                  <a:pt x="3017378" y="665077"/>
                </a:lnTo>
                <a:lnTo>
                  <a:pt x="3028037" y="706553"/>
                </a:lnTo>
                <a:lnTo>
                  <a:pt x="3032653" y="739944"/>
                </a:lnTo>
                <a:lnTo>
                  <a:pt x="3032450" y="754172"/>
                </a:lnTo>
                <a:lnTo>
                  <a:pt x="3012615" y="799889"/>
                </a:lnTo>
                <a:lnTo>
                  <a:pt x="2975025" y="828743"/>
                </a:lnTo>
                <a:lnTo>
                  <a:pt x="2937680" y="848775"/>
                </a:lnTo>
                <a:lnTo>
                  <a:pt x="2889594" y="871548"/>
                </a:lnTo>
                <a:lnTo>
                  <a:pt x="2861279" y="884528"/>
                </a:lnTo>
                <a:lnTo>
                  <a:pt x="2874942" y="909551"/>
                </a:lnTo>
                <a:lnTo>
                  <a:pt x="2897003" y="949053"/>
                </a:lnTo>
                <a:lnTo>
                  <a:pt x="2920910" y="985929"/>
                </a:lnTo>
                <a:lnTo>
                  <a:pt x="2953954" y="1005404"/>
                </a:lnTo>
                <a:lnTo>
                  <a:pt x="2961931" y="1005389"/>
                </a:lnTo>
                <a:lnTo>
                  <a:pt x="2970983" y="1004691"/>
                </a:lnTo>
                <a:lnTo>
                  <a:pt x="2953717" y="1013558"/>
                </a:lnTo>
                <a:lnTo>
                  <a:pt x="2917188" y="1034647"/>
                </a:lnTo>
                <a:lnTo>
                  <a:pt x="2891687" y="1064815"/>
                </a:lnTo>
                <a:lnTo>
                  <a:pt x="2878321" y="1102961"/>
                </a:lnTo>
                <a:lnTo>
                  <a:pt x="2873189" y="1120763"/>
                </a:lnTo>
                <a:lnTo>
                  <a:pt x="2864429" y="1145872"/>
                </a:lnTo>
                <a:lnTo>
                  <a:pt x="2844125" y="1180741"/>
                </a:lnTo>
                <a:lnTo>
                  <a:pt x="2809368" y="1206741"/>
                </a:lnTo>
                <a:lnTo>
                  <a:pt x="2805435" y="1207806"/>
                </a:lnTo>
                <a:lnTo>
                  <a:pt x="2781802" y="1242007"/>
                </a:lnTo>
                <a:lnTo>
                  <a:pt x="2802848" y="1239620"/>
                </a:lnTo>
                <a:lnTo>
                  <a:pt x="2821778" y="1237713"/>
                </a:lnTo>
                <a:lnTo>
                  <a:pt x="2838690" y="1236513"/>
                </a:lnTo>
                <a:lnTo>
                  <a:pt x="2853682" y="1236245"/>
                </a:lnTo>
                <a:lnTo>
                  <a:pt x="2866852" y="1237134"/>
                </a:lnTo>
                <a:lnTo>
                  <a:pt x="2903269" y="1256779"/>
                </a:lnTo>
                <a:lnTo>
                  <a:pt x="2916247" y="1294721"/>
                </a:lnTo>
                <a:lnTo>
                  <a:pt x="2919542" y="1334451"/>
                </a:lnTo>
                <a:lnTo>
                  <a:pt x="2919875" y="1359324"/>
                </a:lnTo>
                <a:lnTo>
                  <a:pt x="2919463" y="1387835"/>
                </a:lnTo>
                <a:lnTo>
                  <a:pt x="2918404" y="1420211"/>
                </a:lnTo>
                <a:lnTo>
                  <a:pt x="2916795" y="1456677"/>
                </a:lnTo>
                <a:lnTo>
                  <a:pt x="2914734" y="1497458"/>
                </a:lnTo>
                <a:lnTo>
                  <a:pt x="2912320" y="1542781"/>
                </a:lnTo>
                <a:lnTo>
                  <a:pt x="2872595" y="1503030"/>
                </a:lnTo>
                <a:lnTo>
                  <a:pt x="2879860" y="1528150"/>
                </a:lnTo>
                <a:lnTo>
                  <a:pt x="2891821" y="1571646"/>
                </a:lnTo>
                <a:lnTo>
                  <a:pt x="2902315" y="1624440"/>
                </a:lnTo>
                <a:lnTo>
                  <a:pt x="2903555" y="1639892"/>
                </a:lnTo>
                <a:lnTo>
                  <a:pt x="2903552" y="1654761"/>
                </a:lnTo>
                <a:lnTo>
                  <a:pt x="2895406" y="1698803"/>
                </a:lnTo>
                <a:lnTo>
                  <a:pt x="2873625" y="1748167"/>
                </a:lnTo>
                <a:lnTo>
                  <a:pt x="2850621" y="1787947"/>
                </a:lnTo>
                <a:lnTo>
                  <a:pt x="2820195" y="1835966"/>
                </a:lnTo>
                <a:lnTo>
                  <a:pt x="2781802" y="1894571"/>
                </a:lnTo>
                <a:lnTo>
                  <a:pt x="2770461" y="1849194"/>
                </a:lnTo>
                <a:lnTo>
                  <a:pt x="2767212" y="1877539"/>
                </a:lnTo>
                <a:lnTo>
                  <a:pt x="2761412" y="1926294"/>
                </a:lnTo>
                <a:lnTo>
                  <a:pt x="2756003" y="1966146"/>
                </a:lnTo>
                <a:lnTo>
                  <a:pt x="2747210" y="2013623"/>
                </a:lnTo>
                <a:lnTo>
                  <a:pt x="2735660" y="2052366"/>
                </a:lnTo>
                <a:lnTo>
                  <a:pt x="2719168" y="2089153"/>
                </a:lnTo>
                <a:lnTo>
                  <a:pt x="2695551" y="2130764"/>
                </a:lnTo>
                <a:lnTo>
                  <a:pt x="2674770" y="2164533"/>
                </a:lnTo>
                <a:lnTo>
                  <a:pt x="2662626" y="2183979"/>
                </a:lnTo>
                <a:lnTo>
                  <a:pt x="2651310" y="2104540"/>
                </a:lnTo>
                <a:lnTo>
                  <a:pt x="2645633" y="2128831"/>
                </a:lnTo>
                <a:lnTo>
                  <a:pt x="2635674" y="2170587"/>
                </a:lnTo>
                <a:lnTo>
                  <a:pt x="2622758" y="2219285"/>
                </a:lnTo>
                <a:lnTo>
                  <a:pt x="2609919" y="2256264"/>
                </a:lnTo>
                <a:lnTo>
                  <a:pt x="2588350" y="2297071"/>
                </a:lnTo>
                <a:lnTo>
                  <a:pt x="2565410" y="2328602"/>
                </a:lnTo>
                <a:lnTo>
                  <a:pt x="2533735" y="2367182"/>
                </a:lnTo>
                <a:lnTo>
                  <a:pt x="2520779" y="2382581"/>
                </a:lnTo>
                <a:lnTo>
                  <a:pt x="2509451" y="2303143"/>
                </a:lnTo>
                <a:lnTo>
                  <a:pt x="2494847" y="2350102"/>
                </a:lnTo>
                <a:lnTo>
                  <a:pt x="2481499" y="2392469"/>
                </a:lnTo>
                <a:lnTo>
                  <a:pt x="2469130" y="2430588"/>
                </a:lnTo>
                <a:lnTo>
                  <a:pt x="2446223" y="2495463"/>
                </a:lnTo>
                <a:lnTo>
                  <a:pt x="2423913" y="2547484"/>
                </a:lnTo>
                <a:lnTo>
                  <a:pt x="2399987" y="2589411"/>
                </a:lnTo>
                <a:lnTo>
                  <a:pt x="2372231" y="2624001"/>
                </a:lnTo>
                <a:lnTo>
                  <a:pt x="2338433" y="2654011"/>
                </a:lnTo>
                <a:lnTo>
                  <a:pt x="2296380" y="2682201"/>
                </a:lnTo>
                <a:lnTo>
                  <a:pt x="2243857" y="2711327"/>
                </a:lnTo>
                <a:lnTo>
                  <a:pt x="2178654" y="2744149"/>
                </a:lnTo>
                <a:lnTo>
                  <a:pt x="2140605" y="2762807"/>
                </a:lnTo>
                <a:lnTo>
                  <a:pt x="2134902" y="2711715"/>
                </a:lnTo>
                <a:lnTo>
                  <a:pt x="2100897" y="2729530"/>
                </a:lnTo>
                <a:lnTo>
                  <a:pt x="2042607" y="2760189"/>
                </a:lnTo>
                <a:lnTo>
                  <a:pt x="1995604" y="2785300"/>
                </a:lnTo>
                <a:lnTo>
                  <a:pt x="1957880" y="2806156"/>
                </a:lnTo>
                <a:lnTo>
                  <a:pt x="1914296" y="2832292"/>
                </a:lnTo>
                <a:lnTo>
                  <a:pt x="1880288" y="2856132"/>
                </a:lnTo>
                <a:lnTo>
                  <a:pt x="1849076" y="2882043"/>
                </a:lnTo>
                <a:lnTo>
                  <a:pt x="1813881" y="2914392"/>
                </a:lnTo>
                <a:lnTo>
                  <a:pt x="1800092" y="2927361"/>
                </a:lnTo>
                <a:lnTo>
                  <a:pt x="1805782" y="2887648"/>
                </a:lnTo>
                <a:lnTo>
                  <a:pt x="1675289" y="2978427"/>
                </a:lnTo>
                <a:close/>
              </a:path>
            </a:pathLst>
          </a:custGeom>
          <a:ln w="14909">
            <a:solidFill>
              <a:srgbClr val="6C57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695260" y="8375046"/>
            <a:ext cx="610235" cy="447040"/>
          </a:xfrm>
          <a:custGeom>
            <a:avLst/>
            <a:gdLst/>
            <a:ahLst/>
            <a:cxnLst/>
            <a:rect l="l" t="t" r="r" b="b"/>
            <a:pathLst>
              <a:path w="610234" h="447040">
                <a:moveTo>
                  <a:pt x="450" y="307455"/>
                </a:moveTo>
                <a:lnTo>
                  <a:pt x="36233" y="343916"/>
                </a:lnTo>
                <a:lnTo>
                  <a:pt x="86047" y="377671"/>
                </a:lnTo>
                <a:lnTo>
                  <a:pt x="151101" y="411267"/>
                </a:lnTo>
                <a:lnTo>
                  <a:pt x="187927" y="425543"/>
                </a:lnTo>
                <a:lnTo>
                  <a:pt x="226864" y="436824"/>
                </a:lnTo>
                <a:lnTo>
                  <a:pt x="267346" y="444124"/>
                </a:lnTo>
                <a:lnTo>
                  <a:pt x="308805" y="446458"/>
                </a:lnTo>
                <a:lnTo>
                  <a:pt x="350676" y="442843"/>
                </a:lnTo>
                <a:lnTo>
                  <a:pt x="392393" y="432291"/>
                </a:lnTo>
                <a:lnTo>
                  <a:pt x="433388" y="413818"/>
                </a:lnTo>
                <a:lnTo>
                  <a:pt x="473096" y="386440"/>
                </a:lnTo>
                <a:lnTo>
                  <a:pt x="510950" y="349170"/>
                </a:lnTo>
                <a:lnTo>
                  <a:pt x="535758" y="315462"/>
                </a:lnTo>
                <a:lnTo>
                  <a:pt x="38649" y="315462"/>
                </a:lnTo>
                <a:lnTo>
                  <a:pt x="31623" y="314801"/>
                </a:lnTo>
                <a:lnTo>
                  <a:pt x="25199" y="313572"/>
                </a:lnTo>
                <a:lnTo>
                  <a:pt x="19330" y="312020"/>
                </a:lnTo>
                <a:lnTo>
                  <a:pt x="9065" y="308921"/>
                </a:lnTo>
                <a:lnTo>
                  <a:pt x="4575" y="307862"/>
                </a:lnTo>
                <a:lnTo>
                  <a:pt x="450" y="307455"/>
                </a:lnTo>
                <a:close/>
              </a:path>
              <a:path w="610234" h="447040">
                <a:moveTo>
                  <a:pt x="366786" y="0"/>
                </a:moveTo>
                <a:lnTo>
                  <a:pt x="325430" y="10059"/>
                </a:lnTo>
                <a:lnTo>
                  <a:pt x="286499" y="45013"/>
                </a:lnTo>
                <a:lnTo>
                  <a:pt x="258143" y="82676"/>
                </a:lnTo>
                <a:lnTo>
                  <a:pt x="225240" y="132198"/>
                </a:lnTo>
                <a:lnTo>
                  <a:pt x="206381" y="161507"/>
                </a:lnTo>
                <a:lnTo>
                  <a:pt x="187207" y="190407"/>
                </a:lnTo>
                <a:lnTo>
                  <a:pt x="152471" y="237239"/>
                </a:lnTo>
                <a:lnTo>
                  <a:pt x="122232" y="271076"/>
                </a:lnTo>
                <a:lnTo>
                  <a:pt x="84474" y="301727"/>
                </a:lnTo>
                <a:lnTo>
                  <a:pt x="46325" y="315312"/>
                </a:lnTo>
                <a:lnTo>
                  <a:pt x="38649" y="315462"/>
                </a:lnTo>
                <a:lnTo>
                  <a:pt x="535758" y="315462"/>
                </a:lnTo>
                <a:lnTo>
                  <a:pt x="578832" y="241016"/>
                </a:lnTo>
                <a:lnTo>
                  <a:pt x="607726" y="168161"/>
                </a:lnTo>
                <a:lnTo>
                  <a:pt x="610146" y="142366"/>
                </a:lnTo>
                <a:lnTo>
                  <a:pt x="607460" y="133933"/>
                </a:lnTo>
                <a:lnTo>
                  <a:pt x="515367" y="67297"/>
                </a:lnTo>
                <a:lnTo>
                  <a:pt x="461726" y="35633"/>
                </a:lnTo>
                <a:lnTo>
                  <a:pt x="418161" y="13758"/>
                </a:lnTo>
                <a:lnTo>
                  <a:pt x="382423" y="1992"/>
                </a:lnTo>
                <a:lnTo>
                  <a:pt x="366786" y="0"/>
                </a:lnTo>
                <a:close/>
              </a:path>
            </a:pathLst>
          </a:custGeom>
          <a:solidFill>
            <a:srgbClr val="E8EAE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695260" y="8375046"/>
            <a:ext cx="610235" cy="447040"/>
          </a:xfrm>
          <a:custGeom>
            <a:avLst/>
            <a:gdLst/>
            <a:ahLst/>
            <a:cxnLst/>
            <a:rect l="l" t="t" r="r" b="b"/>
            <a:pathLst>
              <a:path w="610234" h="447040">
                <a:moveTo>
                  <a:pt x="581336" y="108433"/>
                </a:moveTo>
                <a:lnTo>
                  <a:pt x="546670" y="86701"/>
                </a:lnTo>
                <a:lnTo>
                  <a:pt x="487146" y="50261"/>
                </a:lnTo>
                <a:lnTo>
                  <a:pt x="438824" y="23452"/>
                </a:lnTo>
                <a:lnTo>
                  <a:pt x="399454" y="6592"/>
                </a:lnTo>
                <a:lnTo>
                  <a:pt x="366786" y="0"/>
                </a:lnTo>
                <a:lnTo>
                  <a:pt x="352262" y="653"/>
                </a:lnTo>
                <a:lnTo>
                  <a:pt x="312558" y="18892"/>
                </a:lnTo>
                <a:lnTo>
                  <a:pt x="272748" y="62382"/>
                </a:lnTo>
                <a:lnTo>
                  <a:pt x="242400" y="105935"/>
                </a:lnTo>
                <a:lnTo>
                  <a:pt x="206381" y="161507"/>
                </a:lnTo>
                <a:lnTo>
                  <a:pt x="187207" y="190407"/>
                </a:lnTo>
                <a:lnTo>
                  <a:pt x="152471" y="237239"/>
                </a:lnTo>
                <a:lnTo>
                  <a:pt x="122232" y="271076"/>
                </a:lnTo>
                <a:lnTo>
                  <a:pt x="84474" y="301727"/>
                </a:lnTo>
                <a:lnTo>
                  <a:pt x="46325" y="315312"/>
                </a:lnTo>
                <a:lnTo>
                  <a:pt x="38649" y="315462"/>
                </a:lnTo>
                <a:lnTo>
                  <a:pt x="31623" y="314801"/>
                </a:lnTo>
                <a:lnTo>
                  <a:pt x="25199" y="313572"/>
                </a:lnTo>
                <a:lnTo>
                  <a:pt x="19330" y="312020"/>
                </a:lnTo>
                <a:lnTo>
                  <a:pt x="13968" y="310389"/>
                </a:lnTo>
                <a:lnTo>
                  <a:pt x="9065" y="308921"/>
                </a:lnTo>
                <a:lnTo>
                  <a:pt x="4575" y="307862"/>
                </a:lnTo>
                <a:lnTo>
                  <a:pt x="450" y="307455"/>
                </a:lnTo>
                <a:lnTo>
                  <a:pt x="0" y="310226"/>
                </a:lnTo>
                <a:lnTo>
                  <a:pt x="6191" y="317884"/>
                </a:lnTo>
                <a:lnTo>
                  <a:pt x="36233" y="343916"/>
                </a:lnTo>
                <a:lnTo>
                  <a:pt x="86047" y="377671"/>
                </a:lnTo>
                <a:lnTo>
                  <a:pt x="151101" y="411267"/>
                </a:lnTo>
                <a:lnTo>
                  <a:pt x="187927" y="425543"/>
                </a:lnTo>
                <a:lnTo>
                  <a:pt x="226864" y="436824"/>
                </a:lnTo>
                <a:lnTo>
                  <a:pt x="267346" y="444124"/>
                </a:lnTo>
                <a:lnTo>
                  <a:pt x="308805" y="446458"/>
                </a:lnTo>
                <a:lnTo>
                  <a:pt x="350676" y="442843"/>
                </a:lnTo>
                <a:lnTo>
                  <a:pt x="392393" y="432291"/>
                </a:lnTo>
                <a:lnTo>
                  <a:pt x="433388" y="413818"/>
                </a:lnTo>
                <a:lnTo>
                  <a:pt x="473096" y="386440"/>
                </a:lnTo>
                <a:lnTo>
                  <a:pt x="510950" y="349170"/>
                </a:lnTo>
                <a:lnTo>
                  <a:pt x="546384" y="301024"/>
                </a:lnTo>
                <a:lnTo>
                  <a:pt x="578832" y="241016"/>
                </a:lnTo>
                <a:lnTo>
                  <a:pt x="607726" y="168161"/>
                </a:lnTo>
                <a:lnTo>
                  <a:pt x="610146" y="142366"/>
                </a:lnTo>
                <a:lnTo>
                  <a:pt x="607460" y="133933"/>
                </a:lnTo>
                <a:lnTo>
                  <a:pt x="600928" y="125652"/>
                </a:lnTo>
                <a:lnTo>
                  <a:pt x="589616" y="115406"/>
                </a:lnTo>
                <a:lnTo>
                  <a:pt x="581336" y="108433"/>
                </a:lnTo>
                <a:close/>
              </a:path>
            </a:pathLst>
          </a:custGeom>
          <a:ln w="14909">
            <a:solidFill>
              <a:srgbClr val="6C57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915401" y="8502454"/>
            <a:ext cx="321310" cy="179705"/>
          </a:xfrm>
          <a:custGeom>
            <a:avLst/>
            <a:gdLst/>
            <a:ahLst/>
            <a:cxnLst/>
            <a:rect l="l" t="t" r="r" b="b"/>
            <a:pathLst>
              <a:path w="321309" h="179704">
                <a:moveTo>
                  <a:pt x="217373" y="0"/>
                </a:moveTo>
                <a:lnTo>
                  <a:pt x="170989" y="3404"/>
                </a:lnTo>
                <a:lnTo>
                  <a:pt x="120161" y="16712"/>
                </a:lnTo>
                <a:lnTo>
                  <a:pt x="75372" y="35758"/>
                </a:lnTo>
                <a:lnTo>
                  <a:pt x="39994" y="57944"/>
                </a:lnTo>
                <a:lnTo>
                  <a:pt x="9359" y="90235"/>
                </a:lnTo>
                <a:lnTo>
                  <a:pt x="0" y="122895"/>
                </a:lnTo>
                <a:lnTo>
                  <a:pt x="1236" y="130568"/>
                </a:lnTo>
                <a:lnTo>
                  <a:pt x="31336" y="164149"/>
                </a:lnTo>
                <a:lnTo>
                  <a:pt x="77864" y="177466"/>
                </a:lnTo>
                <a:lnTo>
                  <a:pt x="106476" y="179150"/>
                </a:lnTo>
                <a:lnTo>
                  <a:pt x="121780" y="178676"/>
                </a:lnTo>
                <a:lnTo>
                  <a:pt x="170516" y="171735"/>
                </a:lnTo>
                <a:lnTo>
                  <a:pt x="219991" y="155540"/>
                </a:lnTo>
                <a:lnTo>
                  <a:pt x="261092" y="135103"/>
                </a:lnTo>
                <a:lnTo>
                  <a:pt x="292522" y="111785"/>
                </a:lnTo>
                <a:lnTo>
                  <a:pt x="317140" y="78562"/>
                </a:lnTo>
                <a:lnTo>
                  <a:pt x="321175" y="61943"/>
                </a:lnTo>
                <a:lnTo>
                  <a:pt x="320956" y="53808"/>
                </a:lnTo>
                <a:lnTo>
                  <a:pt x="290914" y="16967"/>
                </a:lnTo>
                <a:lnTo>
                  <a:pt x="245341" y="2212"/>
                </a:lnTo>
                <a:lnTo>
                  <a:pt x="217373" y="0"/>
                </a:lnTo>
                <a:close/>
              </a:path>
            </a:pathLst>
          </a:custGeom>
          <a:solidFill>
            <a:srgbClr val="AADFF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915401" y="8502454"/>
            <a:ext cx="321310" cy="179705"/>
          </a:xfrm>
          <a:custGeom>
            <a:avLst/>
            <a:gdLst/>
            <a:ahLst/>
            <a:cxnLst/>
            <a:rect l="l" t="t" r="r" b="b"/>
            <a:pathLst>
              <a:path w="321309" h="179704">
                <a:moveTo>
                  <a:pt x="1236" y="130568"/>
                </a:moveTo>
                <a:lnTo>
                  <a:pt x="31336" y="164149"/>
                </a:lnTo>
                <a:lnTo>
                  <a:pt x="77864" y="177466"/>
                </a:lnTo>
                <a:lnTo>
                  <a:pt x="106476" y="179150"/>
                </a:lnTo>
                <a:lnTo>
                  <a:pt x="121780" y="178676"/>
                </a:lnTo>
                <a:lnTo>
                  <a:pt x="170516" y="171735"/>
                </a:lnTo>
                <a:lnTo>
                  <a:pt x="219991" y="155540"/>
                </a:lnTo>
                <a:lnTo>
                  <a:pt x="261092" y="135103"/>
                </a:lnTo>
                <a:lnTo>
                  <a:pt x="292522" y="111785"/>
                </a:lnTo>
                <a:lnTo>
                  <a:pt x="317140" y="78562"/>
                </a:lnTo>
                <a:lnTo>
                  <a:pt x="321175" y="61943"/>
                </a:lnTo>
                <a:lnTo>
                  <a:pt x="320956" y="53808"/>
                </a:lnTo>
                <a:lnTo>
                  <a:pt x="290914" y="16967"/>
                </a:lnTo>
                <a:lnTo>
                  <a:pt x="245341" y="2212"/>
                </a:lnTo>
                <a:lnTo>
                  <a:pt x="217373" y="0"/>
                </a:lnTo>
                <a:lnTo>
                  <a:pt x="202412" y="226"/>
                </a:lnTo>
                <a:lnTo>
                  <a:pt x="154709" y="6378"/>
                </a:lnTo>
                <a:lnTo>
                  <a:pt x="104253" y="22634"/>
                </a:lnTo>
                <a:lnTo>
                  <a:pt x="62479" y="42867"/>
                </a:lnTo>
                <a:lnTo>
                  <a:pt x="30483" y="65819"/>
                </a:lnTo>
                <a:lnTo>
                  <a:pt x="4923" y="98482"/>
                </a:lnTo>
                <a:lnTo>
                  <a:pt x="0" y="122895"/>
                </a:lnTo>
                <a:lnTo>
                  <a:pt x="1236" y="130568"/>
                </a:lnTo>
                <a:close/>
              </a:path>
            </a:pathLst>
          </a:custGeom>
          <a:ln w="149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669026" y="8906895"/>
            <a:ext cx="1134745" cy="261620"/>
          </a:xfrm>
          <a:custGeom>
            <a:avLst/>
            <a:gdLst/>
            <a:ahLst/>
            <a:cxnLst/>
            <a:rect l="l" t="t" r="r" b="b"/>
            <a:pathLst>
              <a:path w="1134745" h="261620">
                <a:moveTo>
                  <a:pt x="124510" y="0"/>
                </a:moveTo>
                <a:lnTo>
                  <a:pt x="93072" y="39319"/>
                </a:lnTo>
                <a:lnTo>
                  <a:pt x="58921" y="77054"/>
                </a:lnTo>
                <a:lnTo>
                  <a:pt x="28028" y="108726"/>
                </a:lnTo>
                <a:lnTo>
                  <a:pt x="0" y="135873"/>
                </a:lnTo>
                <a:lnTo>
                  <a:pt x="46083" y="139145"/>
                </a:lnTo>
                <a:lnTo>
                  <a:pt x="87571" y="142033"/>
                </a:lnTo>
                <a:lnTo>
                  <a:pt x="157763" y="146509"/>
                </a:lnTo>
                <a:lnTo>
                  <a:pt x="212584" y="148995"/>
                </a:lnTo>
                <a:lnTo>
                  <a:pt x="234856" y="149397"/>
                </a:lnTo>
                <a:lnTo>
                  <a:pt x="254038" y="149188"/>
                </a:lnTo>
                <a:lnTo>
                  <a:pt x="295550" y="144510"/>
                </a:lnTo>
                <a:lnTo>
                  <a:pt x="326341" y="120933"/>
                </a:lnTo>
                <a:lnTo>
                  <a:pt x="334479" y="85128"/>
                </a:lnTo>
                <a:lnTo>
                  <a:pt x="334394" y="114366"/>
                </a:lnTo>
                <a:lnTo>
                  <a:pt x="329566" y="160242"/>
                </a:lnTo>
                <a:lnTo>
                  <a:pt x="317951" y="166658"/>
                </a:lnTo>
                <a:lnTo>
                  <a:pt x="308248" y="165826"/>
                </a:lnTo>
                <a:lnTo>
                  <a:pt x="303882" y="164627"/>
                </a:lnTo>
                <a:lnTo>
                  <a:pt x="303118" y="163132"/>
                </a:lnTo>
                <a:lnTo>
                  <a:pt x="305609" y="161364"/>
                </a:lnTo>
                <a:lnTo>
                  <a:pt x="354769" y="149308"/>
                </a:lnTo>
                <a:lnTo>
                  <a:pt x="401161" y="140380"/>
                </a:lnTo>
                <a:lnTo>
                  <a:pt x="417363" y="137269"/>
                </a:lnTo>
                <a:lnTo>
                  <a:pt x="463333" y="127872"/>
                </a:lnTo>
                <a:lnTo>
                  <a:pt x="505549" y="116113"/>
                </a:lnTo>
                <a:lnTo>
                  <a:pt x="513776" y="111358"/>
                </a:lnTo>
                <a:lnTo>
                  <a:pt x="513337" y="112863"/>
                </a:lnTo>
                <a:lnTo>
                  <a:pt x="486397" y="142373"/>
                </a:lnTo>
                <a:lnTo>
                  <a:pt x="458083" y="171343"/>
                </a:lnTo>
                <a:lnTo>
                  <a:pt x="442461" y="187076"/>
                </a:lnTo>
                <a:lnTo>
                  <a:pt x="478860" y="190336"/>
                </a:lnTo>
                <a:lnTo>
                  <a:pt x="541008" y="195757"/>
                </a:lnTo>
                <a:lnTo>
                  <a:pt x="590346" y="199602"/>
                </a:lnTo>
                <a:lnTo>
                  <a:pt x="628541" y="201735"/>
                </a:lnTo>
                <a:lnTo>
                  <a:pt x="643981" y="202118"/>
                </a:lnTo>
                <a:lnTo>
                  <a:pt x="657260" y="202023"/>
                </a:lnTo>
                <a:lnTo>
                  <a:pt x="698547" y="193777"/>
                </a:lnTo>
                <a:lnTo>
                  <a:pt x="720356" y="164566"/>
                </a:lnTo>
                <a:lnTo>
                  <a:pt x="726510" y="154478"/>
                </a:lnTo>
                <a:lnTo>
                  <a:pt x="731438" y="150663"/>
                </a:lnTo>
                <a:lnTo>
                  <a:pt x="735274" y="151895"/>
                </a:lnTo>
                <a:lnTo>
                  <a:pt x="738156" y="156944"/>
                </a:lnTo>
                <a:lnTo>
                  <a:pt x="743028" y="196440"/>
                </a:lnTo>
                <a:lnTo>
                  <a:pt x="758323" y="207440"/>
                </a:lnTo>
                <a:lnTo>
                  <a:pt x="792730" y="229743"/>
                </a:lnTo>
                <a:lnTo>
                  <a:pt x="816695" y="235813"/>
                </a:lnTo>
                <a:lnTo>
                  <a:pt x="823868" y="234189"/>
                </a:lnTo>
                <a:lnTo>
                  <a:pt x="857080" y="209221"/>
                </a:lnTo>
                <a:lnTo>
                  <a:pt x="868125" y="198318"/>
                </a:lnTo>
                <a:lnTo>
                  <a:pt x="839507" y="244005"/>
                </a:lnTo>
                <a:lnTo>
                  <a:pt x="904158" y="250132"/>
                </a:lnTo>
                <a:lnTo>
                  <a:pt x="956277" y="254898"/>
                </a:lnTo>
                <a:lnTo>
                  <a:pt x="997637" y="258302"/>
                </a:lnTo>
                <a:lnTo>
                  <a:pt x="1043374" y="260856"/>
                </a:lnTo>
                <a:lnTo>
                  <a:pt x="1055158" y="261026"/>
                </a:lnTo>
                <a:lnTo>
                  <a:pt x="1065579" y="260856"/>
                </a:lnTo>
                <a:lnTo>
                  <a:pt x="1105000" y="254898"/>
                </a:lnTo>
                <a:lnTo>
                  <a:pt x="1126470" y="247239"/>
                </a:lnTo>
                <a:lnTo>
                  <a:pt x="1134592" y="244005"/>
                </a:lnTo>
              </a:path>
            </a:pathLst>
          </a:custGeom>
          <a:ln w="14909">
            <a:solidFill>
              <a:srgbClr val="6C57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031189" y="8546580"/>
            <a:ext cx="131445" cy="100965"/>
          </a:xfrm>
          <a:custGeom>
            <a:avLst/>
            <a:gdLst/>
            <a:ahLst/>
            <a:cxnLst/>
            <a:rect l="l" t="t" r="r" b="b"/>
            <a:pathLst>
              <a:path w="131445" h="100965">
                <a:moveTo>
                  <a:pt x="89029" y="0"/>
                </a:moveTo>
                <a:lnTo>
                  <a:pt x="45603" y="26617"/>
                </a:lnTo>
                <a:lnTo>
                  <a:pt x="20742" y="55239"/>
                </a:lnTo>
                <a:lnTo>
                  <a:pt x="18214" y="57220"/>
                </a:lnTo>
                <a:lnTo>
                  <a:pt x="0" y="85035"/>
                </a:lnTo>
                <a:lnTo>
                  <a:pt x="2300" y="89898"/>
                </a:lnTo>
                <a:lnTo>
                  <a:pt x="7796" y="94131"/>
                </a:lnTo>
                <a:lnTo>
                  <a:pt x="17111" y="97475"/>
                </a:lnTo>
                <a:lnTo>
                  <a:pt x="30874" y="99670"/>
                </a:lnTo>
                <a:lnTo>
                  <a:pt x="49709" y="100455"/>
                </a:lnTo>
                <a:lnTo>
                  <a:pt x="66953" y="100092"/>
                </a:lnTo>
                <a:lnTo>
                  <a:pt x="107936" y="85913"/>
                </a:lnTo>
                <a:lnTo>
                  <a:pt x="122432" y="48756"/>
                </a:lnTo>
                <a:lnTo>
                  <a:pt x="131408" y="4306"/>
                </a:lnTo>
                <a:lnTo>
                  <a:pt x="111751" y="1417"/>
                </a:lnTo>
                <a:lnTo>
                  <a:pt x="99396" y="128"/>
                </a:lnTo>
                <a:lnTo>
                  <a:pt x="89029" y="0"/>
                </a:lnTo>
                <a:close/>
              </a:path>
            </a:pathLst>
          </a:custGeom>
          <a:solidFill>
            <a:srgbClr val="07191E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2166587" y="3853307"/>
            <a:ext cx="2722245" cy="422909"/>
          </a:xfrm>
          <a:custGeom>
            <a:avLst/>
            <a:gdLst/>
            <a:ahLst/>
            <a:cxnLst/>
            <a:rect l="l" t="t" r="r" b="b"/>
            <a:pathLst>
              <a:path w="2722244" h="422910">
                <a:moveTo>
                  <a:pt x="2721863" y="422351"/>
                </a:moveTo>
                <a:lnTo>
                  <a:pt x="0" y="422351"/>
                </a:lnTo>
                <a:lnTo>
                  <a:pt x="0" y="0"/>
                </a:lnTo>
                <a:lnTo>
                  <a:pt x="2721863" y="0"/>
                </a:lnTo>
                <a:lnTo>
                  <a:pt x="2721863" y="422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271211" y="3830601"/>
            <a:ext cx="2564765" cy="474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50" spc="-35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50" spc="20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2950" spc="15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dirty="0" sz="295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50" spc="2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295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50" spc="165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dirty="0" sz="2950" spc="11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950" spc="110">
                <a:solidFill>
                  <a:srgbClr val="FFFFFF"/>
                </a:solidFill>
                <a:latin typeface="Times New Roman"/>
                <a:cs typeface="Times New Roman"/>
              </a:rPr>
              <a:t>ths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999106" y="363835"/>
            <a:ext cx="5119532" cy="6405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2051545" y="2728047"/>
            <a:ext cx="2870200" cy="1909445"/>
          </a:xfrm>
          <a:custGeom>
            <a:avLst/>
            <a:gdLst/>
            <a:ahLst/>
            <a:cxnLst/>
            <a:rect l="l" t="t" r="r" b="b"/>
            <a:pathLst>
              <a:path w="2870200" h="1909445">
                <a:moveTo>
                  <a:pt x="8468" y="0"/>
                </a:moveTo>
                <a:lnTo>
                  <a:pt x="3370" y="300449"/>
                </a:lnTo>
                <a:lnTo>
                  <a:pt x="119" y="570567"/>
                </a:lnTo>
                <a:lnTo>
                  <a:pt x="0" y="811627"/>
                </a:lnTo>
                <a:lnTo>
                  <a:pt x="4299" y="1024900"/>
                </a:lnTo>
                <a:lnTo>
                  <a:pt x="14303" y="1211659"/>
                </a:lnTo>
                <a:lnTo>
                  <a:pt x="31300" y="1373177"/>
                </a:lnTo>
                <a:lnTo>
                  <a:pt x="56575" y="1510727"/>
                </a:lnTo>
                <a:lnTo>
                  <a:pt x="91414" y="1625580"/>
                </a:lnTo>
                <a:lnTo>
                  <a:pt x="137105" y="1719010"/>
                </a:lnTo>
                <a:lnTo>
                  <a:pt x="194934" y="1792289"/>
                </a:lnTo>
                <a:lnTo>
                  <a:pt x="266187" y="1846689"/>
                </a:lnTo>
                <a:lnTo>
                  <a:pt x="352151" y="1883483"/>
                </a:lnTo>
                <a:lnTo>
                  <a:pt x="454113" y="1903944"/>
                </a:lnTo>
                <a:lnTo>
                  <a:pt x="573359" y="1909345"/>
                </a:lnTo>
                <a:lnTo>
                  <a:pt x="711175" y="1900957"/>
                </a:lnTo>
                <a:lnTo>
                  <a:pt x="868849" y="1880053"/>
                </a:lnTo>
                <a:lnTo>
                  <a:pt x="1047666" y="1847906"/>
                </a:lnTo>
                <a:lnTo>
                  <a:pt x="1248913" y="1805789"/>
                </a:lnTo>
                <a:lnTo>
                  <a:pt x="1723844" y="1696732"/>
                </a:lnTo>
                <a:lnTo>
                  <a:pt x="1965680" y="1637550"/>
                </a:lnTo>
                <a:lnTo>
                  <a:pt x="2167256" y="1582940"/>
                </a:lnTo>
                <a:lnTo>
                  <a:pt x="2331382" y="1532721"/>
                </a:lnTo>
                <a:lnTo>
                  <a:pt x="2460869" y="1486711"/>
                </a:lnTo>
                <a:lnTo>
                  <a:pt x="2558528" y="1444728"/>
                </a:lnTo>
                <a:lnTo>
                  <a:pt x="2627170" y="1406591"/>
                </a:lnTo>
                <a:lnTo>
                  <a:pt x="2669606" y="1372118"/>
                </a:lnTo>
                <a:lnTo>
                  <a:pt x="2688646" y="1341127"/>
                </a:lnTo>
                <a:lnTo>
                  <a:pt x="2687101" y="1313436"/>
                </a:lnTo>
                <a:lnTo>
                  <a:pt x="2633501" y="1267228"/>
                </a:lnTo>
                <a:lnTo>
                  <a:pt x="2587067" y="1248347"/>
                </a:lnTo>
                <a:lnTo>
                  <a:pt x="2531291" y="1232039"/>
                </a:lnTo>
                <a:lnTo>
                  <a:pt x="2468985" y="1218123"/>
                </a:lnTo>
                <a:lnTo>
                  <a:pt x="2402959" y="1206416"/>
                </a:lnTo>
                <a:lnTo>
                  <a:pt x="2336024" y="1196736"/>
                </a:lnTo>
                <a:lnTo>
                  <a:pt x="2270991" y="1188903"/>
                </a:lnTo>
                <a:lnTo>
                  <a:pt x="2210670" y="1182734"/>
                </a:lnTo>
                <a:lnTo>
                  <a:pt x="2115410" y="1174661"/>
                </a:lnTo>
                <a:lnTo>
                  <a:pt x="2473262" y="1095007"/>
                </a:lnTo>
                <a:lnTo>
                  <a:pt x="2565883" y="1073370"/>
                </a:lnTo>
                <a:lnTo>
                  <a:pt x="2645638" y="1053746"/>
                </a:lnTo>
                <a:lnTo>
                  <a:pt x="2712808" y="1035871"/>
                </a:lnTo>
                <a:lnTo>
                  <a:pt x="2767672" y="1019479"/>
                </a:lnTo>
                <a:lnTo>
                  <a:pt x="2810510" y="1004303"/>
                </a:lnTo>
                <a:lnTo>
                  <a:pt x="2861226" y="976539"/>
                </a:lnTo>
                <a:lnTo>
                  <a:pt x="2869663" y="963420"/>
                </a:lnTo>
                <a:lnTo>
                  <a:pt x="2867192" y="950454"/>
                </a:lnTo>
                <a:lnTo>
                  <a:pt x="2830648" y="923923"/>
                </a:lnTo>
                <a:lnTo>
                  <a:pt x="2753829" y="894820"/>
                </a:lnTo>
                <a:lnTo>
                  <a:pt x="2701017" y="878639"/>
                </a:lnTo>
                <a:lnTo>
                  <a:pt x="2638974" y="861019"/>
                </a:lnTo>
                <a:lnTo>
                  <a:pt x="2488320" y="820394"/>
                </a:lnTo>
                <a:lnTo>
                  <a:pt x="2504228" y="775187"/>
                </a:lnTo>
                <a:lnTo>
                  <a:pt x="2518220" y="734496"/>
                </a:lnTo>
                <a:lnTo>
                  <a:pt x="2530057" y="698085"/>
                </a:lnTo>
                <a:lnTo>
                  <a:pt x="2546319" y="637148"/>
                </a:lnTo>
                <a:lnTo>
                  <a:pt x="2551111" y="590474"/>
                </a:lnTo>
                <a:lnTo>
                  <a:pt x="2548611" y="571892"/>
                </a:lnTo>
                <a:lnTo>
                  <a:pt x="2518680" y="532311"/>
                </a:lnTo>
                <a:lnTo>
                  <a:pt x="2477654" y="517017"/>
                </a:lnTo>
                <a:lnTo>
                  <a:pt x="2417551" y="508380"/>
                </a:lnTo>
                <a:lnTo>
                  <a:pt x="2336470" y="504497"/>
                </a:lnTo>
                <a:lnTo>
                  <a:pt x="2287468" y="503744"/>
                </a:lnTo>
                <a:lnTo>
                  <a:pt x="2171354" y="503428"/>
                </a:lnTo>
                <a:lnTo>
                  <a:pt x="8468" y="0"/>
                </a:lnTo>
                <a:close/>
              </a:path>
            </a:pathLst>
          </a:custGeom>
          <a:solidFill>
            <a:srgbClr val="D8A47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2051545" y="2728047"/>
            <a:ext cx="2870200" cy="1909445"/>
          </a:xfrm>
          <a:custGeom>
            <a:avLst/>
            <a:gdLst/>
            <a:ahLst/>
            <a:cxnLst/>
            <a:rect l="l" t="t" r="r" b="b"/>
            <a:pathLst>
              <a:path w="2870200" h="1909445">
                <a:moveTo>
                  <a:pt x="8468" y="0"/>
                </a:moveTo>
                <a:lnTo>
                  <a:pt x="3370" y="300449"/>
                </a:lnTo>
                <a:lnTo>
                  <a:pt x="119" y="570567"/>
                </a:lnTo>
                <a:lnTo>
                  <a:pt x="0" y="811627"/>
                </a:lnTo>
                <a:lnTo>
                  <a:pt x="4299" y="1024900"/>
                </a:lnTo>
                <a:lnTo>
                  <a:pt x="14303" y="1211659"/>
                </a:lnTo>
                <a:lnTo>
                  <a:pt x="31300" y="1373177"/>
                </a:lnTo>
                <a:lnTo>
                  <a:pt x="56575" y="1510727"/>
                </a:lnTo>
                <a:lnTo>
                  <a:pt x="91414" y="1625580"/>
                </a:lnTo>
                <a:lnTo>
                  <a:pt x="137105" y="1719010"/>
                </a:lnTo>
                <a:lnTo>
                  <a:pt x="194934" y="1792289"/>
                </a:lnTo>
                <a:lnTo>
                  <a:pt x="266187" y="1846689"/>
                </a:lnTo>
                <a:lnTo>
                  <a:pt x="352151" y="1883483"/>
                </a:lnTo>
                <a:lnTo>
                  <a:pt x="454113" y="1903944"/>
                </a:lnTo>
                <a:lnTo>
                  <a:pt x="573359" y="1909345"/>
                </a:lnTo>
                <a:lnTo>
                  <a:pt x="711175" y="1900957"/>
                </a:lnTo>
                <a:lnTo>
                  <a:pt x="868849" y="1880053"/>
                </a:lnTo>
                <a:lnTo>
                  <a:pt x="1047666" y="1847906"/>
                </a:lnTo>
                <a:lnTo>
                  <a:pt x="1248913" y="1805789"/>
                </a:lnTo>
                <a:lnTo>
                  <a:pt x="1473877" y="1754973"/>
                </a:lnTo>
                <a:lnTo>
                  <a:pt x="1723844" y="1696732"/>
                </a:lnTo>
                <a:lnTo>
                  <a:pt x="1965680" y="1637550"/>
                </a:lnTo>
                <a:lnTo>
                  <a:pt x="2167256" y="1582940"/>
                </a:lnTo>
                <a:lnTo>
                  <a:pt x="2331382" y="1532721"/>
                </a:lnTo>
                <a:lnTo>
                  <a:pt x="2460869" y="1486711"/>
                </a:lnTo>
                <a:lnTo>
                  <a:pt x="2558528" y="1444728"/>
                </a:lnTo>
                <a:lnTo>
                  <a:pt x="2627170" y="1406591"/>
                </a:lnTo>
                <a:lnTo>
                  <a:pt x="2669606" y="1372118"/>
                </a:lnTo>
                <a:lnTo>
                  <a:pt x="2688646" y="1341127"/>
                </a:lnTo>
                <a:lnTo>
                  <a:pt x="2687101" y="1313436"/>
                </a:lnTo>
                <a:lnTo>
                  <a:pt x="2633501" y="1267228"/>
                </a:lnTo>
                <a:lnTo>
                  <a:pt x="2587067" y="1248347"/>
                </a:lnTo>
                <a:lnTo>
                  <a:pt x="2531291" y="1232039"/>
                </a:lnTo>
                <a:lnTo>
                  <a:pt x="2468985" y="1218123"/>
                </a:lnTo>
                <a:lnTo>
                  <a:pt x="2402959" y="1206416"/>
                </a:lnTo>
                <a:lnTo>
                  <a:pt x="2336024" y="1196736"/>
                </a:lnTo>
                <a:lnTo>
                  <a:pt x="2270991" y="1188903"/>
                </a:lnTo>
                <a:lnTo>
                  <a:pt x="2210670" y="1182734"/>
                </a:lnTo>
                <a:lnTo>
                  <a:pt x="2157873" y="1178047"/>
                </a:lnTo>
                <a:lnTo>
                  <a:pt x="2115410" y="1174661"/>
                </a:lnTo>
                <a:lnTo>
                  <a:pt x="2248305" y="1145387"/>
                </a:lnTo>
                <a:lnTo>
                  <a:pt x="2367496" y="1118925"/>
                </a:lnTo>
                <a:lnTo>
                  <a:pt x="2473262" y="1095007"/>
                </a:lnTo>
                <a:lnTo>
                  <a:pt x="2565883" y="1073370"/>
                </a:lnTo>
                <a:lnTo>
                  <a:pt x="2645638" y="1053746"/>
                </a:lnTo>
                <a:lnTo>
                  <a:pt x="2712808" y="1035871"/>
                </a:lnTo>
                <a:lnTo>
                  <a:pt x="2767672" y="1019479"/>
                </a:lnTo>
                <a:lnTo>
                  <a:pt x="2810510" y="1004303"/>
                </a:lnTo>
                <a:lnTo>
                  <a:pt x="2861226" y="976539"/>
                </a:lnTo>
                <a:lnTo>
                  <a:pt x="2869663" y="963420"/>
                </a:lnTo>
                <a:lnTo>
                  <a:pt x="2867192" y="950454"/>
                </a:lnTo>
                <a:lnTo>
                  <a:pt x="2830648" y="923923"/>
                </a:lnTo>
                <a:lnTo>
                  <a:pt x="2753829" y="894820"/>
                </a:lnTo>
                <a:lnTo>
                  <a:pt x="2701017" y="878639"/>
                </a:lnTo>
                <a:lnTo>
                  <a:pt x="2638974" y="861019"/>
                </a:lnTo>
                <a:lnTo>
                  <a:pt x="2567982" y="841692"/>
                </a:lnTo>
                <a:lnTo>
                  <a:pt x="2488320" y="820394"/>
                </a:lnTo>
                <a:lnTo>
                  <a:pt x="2504228" y="775187"/>
                </a:lnTo>
                <a:lnTo>
                  <a:pt x="2518220" y="734496"/>
                </a:lnTo>
                <a:lnTo>
                  <a:pt x="2530057" y="698085"/>
                </a:lnTo>
                <a:lnTo>
                  <a:pt x="2546319" y="637148"/>
                </a:lnTo>
                <a:lnTo>
                  <a:pt x="2551111" y="590474"/>
                </a:lnTo>
                <a:lnTo>
                  <a:pt x="2548611" y="571892"/>
                </a:lnTo>
                <a:lnTo>
                  <a:pt x="2518680" y="532311"/>
                </a:lnTo>
                <a:lnTo>
                  <a:pt x="2477654" y="517017"/>
                </a:lnTo>
                <a:lnTo>
                  <a:pt x="2417551" y="508380"/>
                </a:lnTo>
                <a:lnTo>
                  <a:pt x="2336470" y="504497"/>
                </a:lnTo>
                <a:lnTo>
                  <a:pt x="2287468" y="503744"/>
                </a:lnTo>
                <a:lnTo>
                  <a:pt x="2232509" y="503467"/>
                </a:lnTo>
                <a:lnTo>
                  <a:pt x="2171354" y="503428"/>
                </a:lnTo>
              </a:path>
            </a:pathLst>
          </a:custGeom>
          <a:ln w="5963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479049" y="942133"/>
            <a:ext cx="3135630" cy="2087880"/>
          </a:xfrm>
          <a:custGeom>
            <a:avLst/>
            <a:gdLst/>
            <a:ahLst/>
            <a:cxnLst/>
            <a:rect l="l" t="t" r="r" b="b"/>
            <a:pathLst>
              <a:path w="3135629" h="2087880">
                <a:moveTo>
                  <a:pt x="1502559" y="0"/>
                </a:moveTo>
                <a:lnTo>
                  <a:pt x="1382736" y="4551"/>
                </a:lnTo>
                <a:lnTo>
                  <a:pt x="1266613" y="32348"/>
                </a:lnTo>
                <a:lnTo>
                  <a:pt x="1151839" y="83714"/>
                </a:lnTo>
                <a:lnTo>
                  <a:pt x="1036062" y="158971"/>
                </a:lnTo>
                <a:lnTo>
                  <a:pt x="916930" y="258441"/>
                </a:lnTo>
                <a:lnTo>
                  <a:pt x="792092" y="382446"/>
                </a:lnTo>
                <a:lnTo>
                  <a:pt x="659195" y="531310"/>
                </a:lnTo>
                <a:lnTo>
                  <a:pt x="515890" y="705354"/>
                </a:lnTo>
                <a:lnTo>
                  <a:pt x="359823" y="904901"/>
                </a:lnTo>
                <a:lnTo>
                  <a:pt x="188643" y="1130274"/>
                </a:lnTo>
                <a:lnTo>
                  <a:pt x="0" y="1381794"/>
                </a:lnTo>
                <a:lnTo>
                  <a:pt x="925906" y="2087559"/>
                </a:lnTo>
                <a:lnTo>
                  <a:pt x="1026142" y="1969747"/>
                </a:lnTo>
                <a:lnTo>
                  <a:pt x="1116982" y="1864178"/>
                </a:lnTo>
                <a:lnTo>
                  <a:pt x="1199562" y="1770696"/>
                </a:lnTo>
                <a:lnTo>
                  <a:pt x="1275018" y="1689146"/>
                </a:lnTo>
                <a:lnTo>
                  <a:pt x="1344485" y="1619371"/>
                </a:lnTo>
                <a:lnTo>
                  <a:pt x="1409099" y="1561217"/>
                </a:lnTo>
                <a:lnTo>
                  <a:pt x="1469995" y="1514526"/>
                </a:lnTo>
                <a:lnTo>
                  <a:pt x="1528309" y="1479145"/>
                </a:lnTo>
                <a:lnTo>
                  <a:pt x="1585176" y="1454916"/>
                </a:lnTo>
                <a:lnTo>
                  <a:pt x="1641733" y="1441684"/>
                </a:lnTo>
                <a:lnTo>
                  <a:pt x="1699115" y="1439294"/>
                </a:lnTo>
                <a:lnTo>
                  <a:pt x="2770261" y="1439294"/>
                </a:lnTo>
                <a:lnTo>
                  <a:pt x="3135490" y="951912"/>
                </a:lnTo>
                <a:lnTo>
                  <a:pt x="2642460" y="591947"/>
                </a:lnTo>
                <a:lnTo>
                  <a:pt x="2430890" y="442804"/>
                </a:lnTo>
                <a:lnTo>
                  <a:pt x="2239483" y="314649"/>
                </a:lnTo>
                <a:lnTo>
                  <a:pt x="2065884" y="207807"/>
                </a:lnTo>
                <a:lnTo>
                  <a:pt x="1907745" y="122598"/>
                </a:lnTo>
                <a:lnTo>
                  <a:pt x="1762712" y="59345"/>
                </a:lnTo>
                <a:lnTo>
                  <a:pt x="1628433" y="18372"/>
                </a:lnTo>
                <a:lnTo>
                  <a:pt x="1502559" y="0"/>
                </a:lnTo>
                <a:close/>
              </a:path>
              <a:path w="3135629" h="2087880">
                <a:moveTo>
                  <a:pt x="2770261" y="1439294"/>
                </a:moveTo>
                <a:lnTo>
                  <a:pt x="1699115" y="1439294"/>
                </a:lnTo>
                <a:lnTo>
                  <a:pt x="1758457" y="1447590"/>
                </a:lnTo>
                <a:lnTo>
                  <a:pt x="1820895" y="1466416"/>
                </a:lnTo>
                <a:lnTo>
                  <a:pt x="1887564" y="1495617"/>
                </a:lnTo>
                <a:lnTo>
                  <a:pt x="1959601" y="1535036"/>
                </a:lnTo>
                <a:lnTo>
                  <a:pt x="2038140" y="1584518"/>
                </a:lnTo>
                <a:lnTo>
                  <a:pt x="2124318" y="1643908"/>
                </a:lnTo>
                <a:lnTo>
                  <a:pt x="2219270" y="1713050"/>
                </a:lnTo>
                <a:lnTo>
                  <a:pt x="2440038" y="1879965"/>
                </a:lnTo>
                <a:lnTo>
                  <a:pt x="2770261" y="1439294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130110" y="2093215"/>
            <a:ext cx="1579245" cy="1453515"/>
          </a:xfrm>
          <a:custGeom>
            <a:avLst/>
            <a:gdLst/>
            <a:ahLst/>
            <a:cxnLst/>
            <a:rect l="l" t="t" r="r" b="b"/>
            <a:pathLst>
              <a:path w="1579245" h="1453514">
                <a:moveTo>
                  <a:pt x="83438" y="0"/>
                </a:moveTo>
                <a:lnTo>
                  <a:pt x="0" y="1453311"/>
                </a:lnTo>
                <a:lnTo>
                  <a:pt x="1579232" y="1140117"/>
                </a:lnTo>
                <a:lnTo>
                  <a:pt x="83438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926252" y="1877722"/>
            <a:ext cx="1302385" cy="1442085"/>
          </a:xfrm>
          <a:custGeom>
            <a:avLst/>
            <a:gdLst/>
            <a:ahLst/>
            <a:cxnLst/>
            <a:rect l="l" t="t" r="r" b="b"/>
            <a:pathLst>
              <a:path w="1302384" h="1442085">
                <a:moveTo>
                  <a:pt x="856590" y="0"/>
                </a:moveTo>
                <a:lnTo>
                  <a:pt x="803957" y="3985"/>
                </a:lnTo>
                <a:lnTo>
                  <a:pt x="750811" y="12342"/>
                </a:lnTo>
                <a:lnTo>
                  <a:pt x="697404" y="25001"/>
                </a:lnTo>
                <a:lnTo>
                  <a:pt x="643991" y="41890"/>
                </a:lnTo>
                <a:lnTo>
                  <a:pt x="590823" y="62941"/>
                </a:lnTo>
                <a:lnTo>
                  <a:pt x="538156" y="88083"/>
                </a:lnTo>
                <a:lnTo>
                  <a:pt x="486243" y="117245"/>
                </a:lnTo>
                <a:lnTo>
                  <a:pt x="435336" y="150359"/>
                </a:lnTo>
                <a:lnTo>
                  <a:pt x="385689" y="187353"/>
                </a:lnTo>
                <a:lnTo>
                  <a:pt x="337556" y="228158"/>
                </a:lnTo>
                <a:lnTo>
                  <a:pt x="291189" y="272704"/>
                </a:lnTo>
                <a:lnTo>
                  <a:pt x="246843" y="320920"/>
                </a:lnTo>
                <a:lnTo>
                  <a:pt x="204771" y="372736"/>
                </a:lnTo>
                <a:lnTo>
                  <a:pt x="165954" y="427040"/>
                </a:lnTo>
                <a:lnTo>
                  <a:pt x="131211" y="482582"/>
                </a:lnTo>
                <a:lnTo>
                  <a:pt x="100542" y="539098"/>
                </a:lnTo>
                <a:lnTo>
                  <a:pt x="73950" y="596327"/>
                </a:lnTo>
                <a:lnTo>
                  <a:pt x="51433" y="654005"/>
                </a:lnTo>
                <a:lnTo>
                  <a:pt x="32992" y="711869"/>
                </a:lnTo>
                <a:lnTo>
                  <a:pt x="18628" y="769656"/>
                </a:lnTo>
                <a:lnTo>
                  <a:pt x="8341" y="827104"/>
                </a:lnTo>
                <a:lnTo>
                  <a:pt x="2131" y="883949"/>
                </a:lnTo>
                <a:lnTo>
                  <a:pt x="0" y="939929"/>
                </a:lnTo>
                <a:lnTo>
                  <a:pt x="1946" y="994781"/>
                </a:lnTo>
                <a:lnTo>
                  <a:pt x="7972" y="1048242"/>
                </a:lnTo>
                <a:lnTo>
                  <a:pt x="18077" y="1100049"/>
                </a:lnTo>
                <a:lnTo>
                  <a:pt x="32262" y="1149938"/>
                </a:lnTo>
                <a:lnTo>
                  <a:pt x="50527" y="1197648"/>
                </a:lnTo>
                <a:lnTo>
                  <a:pt x="72872" y="1242915"/>
                </a:lnTo>
                <a:lnTo>
                  <a:pt x="99299" y="1285477"/>
                </a:lnTo>
                <a:lnTo>
                  <a:pt x="129807" y="1325070"/>
                </a:lnTo>
                <a:lnTo>
                  <a:pt x="164397" y="1361432"/>
                </a:lnTo>
                <a:lnTo>
                  <a:pt x="203069" y="1394299"/>
                </a:lnTo>
                <a:lnTo>
                  <a:pt x="245008" y="1422877"/>
                </a:lnTo>
                <a:lnTo>
                  <a:pt x="280537" y="1441929"/>
                </a:lnTo>
                <a:lnTo>
                  <a:pt x="1302380" y="224145"/>
                </a:lnTo>
                <a:lnTo>
                  <a:pt x="1262603" y="169614"/>
                </a:lnTo>
                <a:lnTo>
                  <a:pt x="1228018" y="133252"/>
                </a:lnTo>
                <a:lnTo>
                  <a:pt x="1189351" y="100385"/>
                </a:lnTo>
                <a:lnTo>
                  <a:pt x="1147409" y="71809"/>
                </a:lnTo>
                <a:lnTo>
                  <a:pt x="1103180" y="48094"/>
                </a:lnTo>
                <a:lnTo>
                  <a:pt x="1056917" y="29172"/>
                </a:lnTo>
                <a:lnTo>
                  <a:pt x="1008873" y="14971"/>
                </a:lnTo>
                <a:lnTo>
                  <a:pt x="959301" y="5422"/>
                </a:lnTo>
                <a:lnTo>
                  <a:pt x="908456" y="455"/>
                </a:lnTo>
                <a:lnTo>
                  <a:pt x="856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4088333"/>
            <a:ext cx="5119370" cy="3409315"/>
          </a:xfrm>
          <a:custGeom>
            <a:avLst/>
            <a:gdLst/>
            <a:ahLst/>
            <a:cxnLst/>
            <a:rect l="l" t="t" r="r" b="b"/>
            <a:pathLst>
              <a:path w="5119370" h="3409315">
                <a:moveTo>
                  <a:pt x="0" y="3408730"/>
                </a:moveTo>
                <a:lnTo>
                  <a:pt x="5119128" y="3408730"/>
                </a:lnTo>
                <a:lnTo>
                  <a:pt x="5119128" y="0"/>
                </a:lnTo>
                <a:lnTo>
                  <a:pt x="0" y="0"/>
                </a:lnTo>
                <a:lnTo>
                  <a:pt x="0" y="3408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537367" y="7007466"/>
            <a:ext cx="1590675" cy="489584"/>
          </a:xfrm>
          <a:custGeom>
            <a:avLst/>
            <a:gdLst/>
            <a:ahLst/>
            <a:cxnLst/>
            <a:rect l="l" t="t" r="r" b="b"/>
            <a:pathLst>
              <a:path w="1590675" h="489584">
                <a:moveTo>
                  <a:pt x="795252" y="0"/>
                </a:moveTo>
                <a:lnTo>
                  <a:pt x="728534" y="2048"/>
                </a:lnTo>
                <a:lnTo>
                  <a:pt x="663301" y="8086"/>
                </a:lnTo>
                <a:lnTo>
                  <a:pt x="599764" y="17957"/>
                </a:lnTo>
                <a:lnTo>
                  <a:pt x="538130" y="31499"/>
                </a:lnTo>
                <a:lnTo>
                  <a:pt x="478611" y="48556"/>
                </a:lnTo>
                <a:lnTo>
                  <a:pt x="421414" y="68967"/>
                </a:lnTo>
                <a:lnTo>
                  <a:pt x="366750" y="92573"/>
                </a:lnTo>
                <a:lnTo>
                  <a:pt x="314827" y="119216"/>
                </a:lnTo>
                <a:lnTo>
                  <a:pt x="265855" y="148737"/>
                </a:lnTo>
                <a:lnTo>
                  <a:pt x="220043" y="180976"/>
                </a:lnTo>
                <a:lnTo>
                  <a:pt x="177601" y="215775"/>
                </a:lnTo>
                <a:lnTo>
                  <a:pt x="138738" y="252975"/>
                </a:lnTo>
                <a:lnTo>
                  <a:pt x="103663" y="292416"/>
                </a:lnTo>
                <a:lnTo>
                  <a:pt x="72586" y="333940"/>
                </a:lnTo>
                <a:lnTo>
                  <a:pt x="45715" y="377388"/>
                </a:lnTo>
                <a:lnTo>
                  <a:pt x="23261" y="422600"/>
                </a:lnTo>
                <a:lnTo>
                  <a:pt x="5432" y="469418"/>
                </a:lnTo>
                <a:lnTo>
                  <a:pt x="0" y="489597"/>
                </a:lnTo>
                <a:lnTo>
                  <a:pt x="1590516" y="489597"/>
                </a:lnTo>
                <a:lnTo>
                  <a:pt x="1567253" y="422600"/>
                </a:lnTo>
                <a:lnTo>
                  <a:pt x="1544797" y="377388"/>
                </a:lnTo>
                <a:lnTo>
                  <a:pt x="1517925" y="333940"/>
                </a:lnTo>
                <a:lnTo>
                  <a:pt x="1486847" y="292416"/>
                </a:lnTo>
                <a:lnTo>
                  <a:pt x="1451770" y="252975"/>
                </a:lnTo>
                <a:lnTo>
                  <a:pt x="1412905" y="215775"/>
                </a:lnTo>
                <a:lnTo>
                  <a:pt x="1370462" y="180976"/>
                </a:lnTo>
                <a:lnTo>
                  <a:pt x="1324649" y="148737"/>
                </a:lnTo>
                <a:lnTo>
                  <a:pt x="1275676" y="119216"/>
                </a:lnTo>
                <a:lnTo>
                  <a:pt x="1223752" y="92573"/>
                </a:lnTo>
                <a:lnTo>
                  <a:pt x="1169087" y="68967"/>
                </a:lnTo>
                <a:lnTo>
                  <a:pt x="1111890" y="48556"/>
                </a:lnTo>
                <a:lnTo>
                  <a:pt x="1052370" y="31499"/>
                </a:lnTo>
                <a:lnTo>
                  <a:pt x="990737" y="17957"/>
                </a:lnTo>
                <a:lnTo>
                  <a:pt x="927200" y="8086"/>
                </a:lnTo>
                <a:lnTo>
                  <a:pt x="861968" y="2048"/>
                </a:lnTo>
                <a:lnTo>
                  <a:pt x="795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807959" y="6141372"/>
            <a:ext cx="1924685" cy="828040"/>
          </a:xfrm>
          <a:custGeom>
            <a:avLst/>
            <a:gdLst/>
            <a:ahLst/>
            <a:cxnLst/>
            <a:rect l="l" t="t" r="r" b="b"/>
            <a:pathLst>
              <a:path w="1924685" h="828040">
                <a:moveTo>
                  <a:pt x="405538" y="0"/>
                </a:moveTo>
                <a:lnTo>
                  <a:pt x="346980" y="1430"/>
                </a:lnTo>
                <a:lnTo>
                  <a:pt x="292027" y="5276"/>
                </a:lnTo>
                <a:lnTo>
                  <a:pt x="240946" y="11524"/>
                </a:lnTo>
                <a:lnTo>
                  <a:pt x="194008" y="20162"/>
                </a:lnTo>
                <a:lnTo>
                  <a:pt x="151482" y="31178"/>
                </a:lnTo>
                <a:lnTo>
                  <a:pt x="113636" y="44558"/>
                </a:lnTo>
                <a:lnTo>
                  <a:pt x="53066" y="78363"/>
                </a:lnTo>
                <a:lnTo>
                  <a:pt x="14450" y="121476"/>
                </a:lnTo>
                <a:lnTo>
                  <a:pt x="0" y="173293"/>
                </a:lnTo>
                <a:lnTo>
                  <a:pt x="2299" y="201242"/>
                </a:lnTo>
                <a:lnTo>
                  <a:pt x="25050" y="259984"/>
                </a:lnTo>
                <a:lnTo>
                  <a:pt x="70510" y="321517"/>
                </a:lnTo>
                <a:lnTo>
                  <a:pt x="101196" y="352956"/>
                </a:lnTo>
                <a:lnTo>
                  <a:pt x="136887" y="384643"/>
                </a:lnTo>
                <a:lnTo>
                  <a:pt x="177360" y="416428"/>
                </a:lnTo>
                <a:lnTo>
                  <a:pt x="222390" y="448161"/>
                </a:lnTo>
                <a:lnTo>
                  <a:pt x="271754" y="479691"/>
                </a:lnTo>
                <a:lnTo>
                  <a:pt x="325228" y="510870"/>
                </a:lnTo>
                <a:lnTo>
                  <a:pt x="382587" y="541547"/>
                </a:lnTo>
                <a:lnTo>
                  <a:pt x="443609" y="571572"/>
                </a:lnTo>
                <a:lnTo>
                  <a:pt x="508069" y="600794"/>
                </a:lnTo>
                <a:lnTo>
                  <a:pt x="575742" y="629065"/>
                </a:lnTo>
                <a:lnTo>
                  <a:pt x="646406" y="656233"/>
                </a:lnTo>
                <a:lnTo>
                  <a:pt x="719836" y="682150"/>
                </a:lnTo>
                <a:lnTo>
                  <a:pt x="795809" y="706664"/>
                </a:lnTo>
                <a:lnTo>
                  <a:pt x="874100" y="729626"/>
                </a:lnTo>
                <a:lnTo>
                  <a:pt x="952973" y="750494"/>
                </a:lnTo>
                <a:lnTo>
                  <a:pt x="1030666" y="768835"/>
                </a:lnTo>
                <a:lnTo>
                  <a:pt x="1106909" y="784661"/>
                </a:lnTo>
                <a:lnTo>
                  <a:pt x="1181434" y="797984"/>
                </a:lnTo>
                <a:lnTo>
                  <a:pt x="1253970" y="808817"/>
                </a:lnTo>
                <a:lnTo>
                  <a:pt x="1324248" y="817172"/>
                </a:lnTo>
                <a:lnTo>
                  <a:pt x="1392000" y="823063"/>
                </a:lnTo>
                <a:lnTo>
                  <a:pt x="1456957" y="826500"/>
                </a:lnTo>
                <a:lnTo>
                  <a:pt x="1518847" y="827497"/>
                </a:lnTo>
                <a:lnTo>
                  <a:pt x="1577404" y="826067"/>
                </a:lnTo>
                <a:lnTo>
                  <a:pt x="1632357" y="822221"/>
                </a:lnTo>
                <a:lnTo>
                  <a:pt x="1683436" y="815972"/>
                </a:lnTo>
                <a:lnTo>
                  <a:pt x="1730374" y="807333"/>
                </a:lnTo>
                <a:lnTo>
                  <a:pt x="1772900" y="796315"/>
                </a:lnTo>
                <a:lnTo>
                  <a:pt x="1810746" y="782933"/>
                </a:lnTo>
                <a:lnTo>
                  <a:pt x="1871318" y="749121"/>
                </a:lnTo>
                <a:lnTo>
                  <a:pt x="1909936" y="705996"/>
                </a:lnTo>
                <a:lnTo>
                  <a:pt x="1924389" y="654184"/>
                </a:lnTo>
                <a:lnTo>
                  <a:pt x="1922091" y="626246"/>
                </a:lnTo>
                <a:lnTo>
                  <a:pt x="1899342" y="567519"/>
                </a:lnTo>
                <a:lnTo>
                  <a:pt x="1853883" y="505995"/>
                </a:lnTo>
                <a:lnTo>
                  <a:pt x="1823198" y="474559"/>
                </a:lnTo>
                <a:lnTo>
                  <a:pt x="1787507" y="442873"/>
                </a:lnTo>
                <a:lnTo>
                  <a:pt x="1747034" y="411089"/>
                </a:lnTo>
                <a:lnTo>
                  <a:pt x="1702004" y="379355"/>
                </a:lnTo>
                <a:lnTo>
                  <a:pt x="1652640" y="347823"/>
                </a:lnTo>
                <a:lnTo>
                  <a:pt x="1599166" y="316642"/>
                </a:lnTo>
                <a:lnTo>
                  <a:pt x="1541806" y="285963"/>
                </a:lnTo>
                <a:lnTo>
                  <a:pt x="1480785" y="255936"/>
                </a:lnTo>
                <a:lnTo>
                  <a:pt x="1416326" y="226710"/>
                </a:lnTo>
                <a:lnTo>
                  <a:pt x="1348653" y="198437"/>
                </a:lnTo>
                <a:lnTo>
                  <a:pt x="1277990" y="171265"/>
                </a:lnTo>
                <a:lnTo>
                  <a:pt x="1204560" y="145346"/>
                </a:lnTo>
                <a:lnTo>
                  <a:pt x="1128589" y="120829"/>
                </a:lnTo>
                <a:lnTo>
                  <a:pt x="1050300" y="97865"/>
                </a:lnTo>
                <a:lnTo>
                  <a:pt x="971425" y="76997"/>
                </a:lnTo>
                <a:lnTo>
                  <a:pt x="893730" y="58656"/>
                </a:lnTo>
                <a:lnTo>
                  <a:pt x="817485" y="42831"/>
                </a:lnTo>
                <a:lnTo>
                  <a:pt x="742959" y="29509"/>
                </a:lnTo>
                <a:lnTo>
                  <a:pt x="670421" y="18677"/>
                </a:lnTo>
                <a:lnTo>
                  <a:pt x="600141" y="10322"/>
                </a:lnTo>
                <a:lnTo>
                  <a:pt x="532387" y="4433"/>
                </a:lnTo>
                <a:lnTo>
                  <a:pt x="467430" y="996"/>
                </a:lnTo>
                <a:lnTo>
                  <a:pt x="40553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332691" y="4503199"/>
            <a:ext cx="1940560" cy="2488565"/>
          </a:xfrm>
          <a:custGeom>
            <a:avLst/>
            <a:gdLst/>
            <a:ahLst/>
            <a:cxnLst/>
            <a:rect l="l" t="t" r="r" b="b"/>
            <a:pathLst>
              <a:path w="1940560" h="2488565">
                <a:moveTo>
                  <a:pt x="951354" y="0"/>
                </a:moveTo>
                <a:lnTo>
                  <a:pt x="910930" y="2690"/>
                </a:lnTo>
                <a:lnTo>
                  <a:pt x="870396" y="8495"/>
                </a:lnTo>
                <a:lnTo>
                  <a:pt x="829832" y="17406"/>
                </a:lnTo>
                <a:lnTo>
                  <a:pt x="789318" y="29414"/>
                </a:lnTo>
                <a:lnTo>
                  <a:pt x="748935" y="44512"/>
                </a:lnTo>
                <a:lnTo>
                  <a:pt x="708762" y="62690"/>
                </a:lnTo>
                <a:lnTo>
                  <a:pt x="668881" y="83940"/>
                </a:lnTo>
                <a:lnTo>
                  <a:pt x="629372" y="108254"/>
                </a:lnTo>
                <a:lnTo>
                  <a:pt x="590314" y="135623"/>
                </a:lnTo>
                <a:lnTo>
                  <a:pt x="551788" y="166039"/>
                </a:lnTo>
                <a:lnTo>
                  <a:pt x="513874" y="199494"/>
                </a:lnTo>
                <a:lnTo>
                  <a:pt x="476653" y="235978"/>
                </a:lnTo>
                <a:lnTo>
                  <a:pt x="440204" y="275484"/>
                </a:lnTo>
                <a:lnTo>
                  <a:pt x="404609" y="318004"/>
                </a:lnTo>
                <a:lnTo>
                  <a:pt x="369947" y="363527"/>
                </a:lnTo>
                <a:lnTo>
                  <a:pt x="336298" y="412047"/>
                </a:lnTo>
                <a:lnTo>
                  <a:pt x="303626" y="463759"/>
                </a:lnTo>
                <a:lnTo>
                  <a:pt x="272257" y="518246"/>
                </a:lnTo>
                <a:lnTo>
                  <a:pt x="242142" y="575704"/>
                </a:lnTo>
                <a:lnTo>
                  <a:pt x="174023" y="721251"/>
                </a:lnTo>
                <a:lnTo>
                  <a:pt x="117421" y="862038"/>
                </a:lnTo>
                <a:lnTo>
                  <a:pt x="72184" y="997781"/>
                </a:lnTo>
                <a:lnTo>
                  <a:pt x="38068" y="1128399"/>
                </a:lnTo>
                <a:lnTo>
                  <a:pt x="14829" y="1253812"/>
                </a:lnTo>
                <a:lnTo>
                  <a:pt x="2221" y="1373938"/>
                </a:lnTo>
                <a:lnTo>
                  <a:pt x="0" y="1488698"/>
                </a:lnTo>
                <a:lnTo>
                  <a:pt x="7920" y="1598010"/>
                </a:lnTo>
                <a:lnTo>
                  <a:pt x="25737" y="1701794"/>
                </a:lnTo>
                <a:lnTo>
                  <a:pt x="53205" y="1799969"/>
                </a:lnTo>
                <a:lnTo>
                  <a:pt x="90081" y="1892455"/>
                </a:lnTo>
                <a:lnTo>
                  <a:pt x="136119" y="1979170"/>
                </a:lnTo>
                <a:lnTo>
                  <a:pt x="191074" y="2060035"/>
                </a:lnTo>
                <a:lnTo>
                  <a:pt x="254701" y="2134967"/>
                </a:lnTo>
                <a:lnTo>
                  <a:pt x="326756" y="2203888"/>
                </a:lnTo>
                <a:lnTo>
                  <a:pt x="406994" y="2266715"/>
                </a:lnTo>
                <a:lnTo>
                  <a:pt x="495169" y="2323369"/>
                </a:lnTo>
                <a:lnTo>
                  <a:pt x="591037" y="2373768"/>
                </a:lnTo>
                <a:lnTo>
                  <a:pt x="694353" y="2417833"/>
                </a:lnTo>
                <a:lnTo>
                  <a:pt x="804872" y="2455481"/>
                </a:lnTo>
                <a:lnTo>
                  <a:pt x="861125" y="2472125"/>
                </a:lnTo>
                <a:lnTo>
                  <a:pt x="904495" y="2482899"/>
                </a:lnTo>
                <a:lnTo>
                  <a:pt x="953665" y="2488141"/>
                </a:lnTo>
                <a:lnTo>
                  <a:pt x="966038" y="2487824"/>
                </a:lnTo>
                <a:lnTo>
                  <a:pt x="1007249" y="2482967"/>
                </a:lnTo>
                <a:lnTo>
                  <a:pt x="1059723" y="2472257"/>
                </a:lnTo>
                <a:lnTo>
                  <a:pt x="1130043" y="2455697"/>
                </a:lnTo>
                <a:lnTo>
                  <a:pt x="1243530" y="2430530"/>
                </a:lnTo>
                <a:lnTo>
                  <a:pt x="1349204" y="2396389"/>
                </a:lnTo>
                <a:lnTo>
                  <a:pt x="1446872" y="2353561"/>
                </a:lnTo>
                <a:lnTo>
                  <a:pt x="1536338" y="2302334"/>
                </a:lnTo>
                <a:lnTo>
                  <a:pt x="1617405" y="2242998"/>
                </a:lnTo>
                <a:lnTo>
                  <a:pt x="1689878" y="2175839"/>
                </a:lnTo>
                <a:lnTo>
                  <a:pt x="1753562" y="2101147"/>
                </a:lnTo>
                <a:lnTo>
                  <a:pt x="1808262" y="2019209"/>
                </a:lnTo>
                <a:lnTo>
                  <a:pt x="1853781" y="1930314"/>
                </a:lnTo>
                <a:lnTo>
                  <a:pt x="1889924" y="1834750"/>
                </a:lnTo>
                <a:lnTo>
                  <a:pt x="1916496" y="1732805"/>
                </a:lnTo>
                <a:lnTo>
                  <a:pt x="1933301" y="1624766"/>
                </a:lnTo>
                <a:lnTo>
                  <a:pt x="1940143" y="1510924"/>
                </a:lnTo>
                <a:lnTo>
                  <a:pt x="1936827" y="1391565"/>
                </a:lnTo>
                <a:lnTo>
                  <a:pt x="1923158" y="1266977"/>
                </a:lnTo>
                <a:lnTo>
                  <a:pt x="1898940" y="1137450"/>
                </a:lnTo>
                <a:lnTo>
                  <a:pt x="1863977" y="1003271"/>
                </a:lnTo>
                <a:lnTo>
                  <a:pt x="1818074" y="864728"/>
                </a:lnTo>
                <a:lnTo>
                  <a:pt x="1761036" y="722109"/>
                </a:lnTo>
                <a:lnTo>
                  <a:pt x="1692559" y="575500"/>
                </a:lnTo>
                <a:lnTo>
                  <a:pt x="1662424" y="518042"/>
                </a:lnTo>
                <a:lnTo>
                  <a:pt x="1631162" y="463759"/>
                </a:lnTo>
                <a:lnTo>
                  <a:pt x="1598609" y="412251"/>
                </a:lnTo>
                <a:lnTo>
                  <a:pt x="1564961" y="363732"/>
                </a:lnTo>
                <a:lnTo>
                  <a:pt x="1530299" y="318209"/>
                </a:lnTo>
                <a:lnTo>
                  <a:pt x="1494704" y="275691"/>
                </a:lnTo>
                <a:lnTo>
                  <a:pt x="1458256" y="236186"/>
                </a:lnTo>
                <a:lnTo>
                  <a:pt x="1421035" y="199702"/>
                </a:lnTo>
                <a:lnTo>
                  <a:pt x="1383121" y="166249"/>
                </a:lnTo>
                <a:lnTo>
                  <a:pt x="1344595" y="135834"/>
                </a:lnTo>
                <a:lnTo>
                  <a:pt x="1305537" y="108467"/>
                </a:lnTo>
                <a:lnTo>
                  <a:pt x="1266028" y="84154"/>
                </a:lnTo>
                <a:lnTo>
                  <a:pt x="1226147" y="62906"/>
                </a:lnTo>
                <a:lnTo>
                  <a:pt x="1185975" y="44729"/>
                </a:lnTo>
                <a:lnTo>
                  <a:pt x="1145592" y="29634"/>
                </a:lnTo>
                <a:lnTo>
                  <a:pt x="1105079" y="17627"/>
                </a:lnTo>
                <a:lnTo>
                  <a:pt x="1064516" y="8718"/>
                </a:lnTo>
                <a:lnTo>
                  <a:pt x="1023982" y="2915"/>
                </a:lnTo>
                <a:lnTo>
                  <a:pt x="990086" y="660"/>
                </a:lnTo>
                <a:lnTo>
                  <a:pt x="943328" y="660"/>
                </a:lnTo>
                <a:lnTo>
                  <a:pt x="978020" y="286"/>
                </a:lnTo>
                <a:lnTo>
                  <a:pt x="951354" y="0"/>
                </a:lnTo>
                <a:close/>
              </a:path>
              <a:path w="1940560" h="2488565">
                <a:moveTo>
                  <a:pt x="978020" y="286"/>
                </a:moveTo>
                <a:lnTo>
                  <a:pt x="943328" y="660"/>
                </a:lnTo>
                <a:lnTo>
                  <a:pt x="986978" y="454"/>
                </a:lnTo>
                <a:lnTo>
                  <a:pt x="985698" y="368"/>
                </a:lnTo>
                <a:lnTo>
                  <a:pt x="978020" y="286"/>
                </a:lnTo>
                <a:close/>
              </a:path>
              <a:path w="1940560" h="2488565">
                <a:moveTo>
                  <a:pt x="986978" y="454"/>
                </a:moveTo>
                <a:lnTo>
                  <a:pt x="943328" y="660"/>
                </a:lnTo>
                <a:lnTo>
                  <a:pt x="990086" y="660"/>
                </a:lnTo>
                <a:lnTo>
                  <a:pt x="986978" y="454"/>
                </a:lnTo>
                <a:close/>
              </a:path>
              <a:path w="1940560" h="2488565">
                <a:moveTo>
                  <a:pt x="985698" y="368"/>
                </a:moveTo>
                <a:lnTo>
                  <a:pt x="986978" y="454"/>
                </a:lnTo>
                <a:lnTo>
                  <a:pt x="991588" y="432"/>
                </a:lnTo>
                <a:lnTo>
                  <a:pt x="985698" y="368"/>
                </a:lnTo>
                <a:close/>
              </a:path>
              <a:path w="1940560" h="2488565">
                <a:moveTo>
                  <a:pt x="983560" y="226"/>
                </a:moveTo>
                <a:lnTo>
                  <a:pt x="978020" y="286"/>
                </a:lnTo>
                <a:lnTo>
                  <a:pt x="985698" y="368"/>
                </a:lnTo>
                <a:lnTo>
                  <a:pt x="983560" y="226"/>
                </a:lnTo>
                <a:close/>
              </a:path>
            </a:pathLst>
          </a:custGeom>
          <a:solidFill>
            <a:srgbClr val="FEF5A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332691" y="4503199"/>
            <a:ext cx="1940560" cy="2488565"/>
          </a:xfrm>
          <a:custGeom>
            <a:avLst/>
            <a:gdLst/>
            <a:ahLst/>
            <a:cxnLst/>
            <a:rect l="l" t="t" r="r" b="b"/>
            <a:pathLst>
              <a:path w="1940560" h="2488565">
                <a:moveTo>
                  <a:pt x="943328" y="660"/>
                </a:moveTo>
                <a:lnTo>
                  <a:pt x="983560" y="226"/>
                </a:lnTo>
                <a:lnTo>
                  <a:pt x="1023982" y="2915"/>
                </a:lnTo>
                <a:lnTo>
                  <a:pt x="1064516" y="8718"/>
                </a:lnTo>
                <a:lnTo>
                  <a:pt x="1105079" y="17627"/>
                </a:lnTo>
                <a:lnTo>
                  <a:pt x="1145592" y="29634"/>
                </a:lnTo>
                <a:lnTo>
                  <a:pt x="1185975" y="44729"/>
                </a:lnTo>
                <a:lnTo>
                  <a:pt x="1226147" y="62906"/>
                </a:lnTo>
                <a:lnTo>
                  <a:pt x="1266028" y="84154"/>
                </a:lnTo>
                <a:lnTo>
                  <a:pt x="1305537" y="108467"/>
                </a:lnTo>
                <a:lnTo>
                  <a:pt x="1344595" y="135834"/>
                </a:lnTo>
                <a:lnTo>
                  <a:pt x="1383121" y="166249"/>
                </a:lnTo>
                <a:lnTo>
                  <a:pt x="1421035" y="199702"/>
                </a:lnTo>
                <a:lnTo>
                  <a:pt x="1458256" y="236186"/>
                </a:lnTo>
                <a:lnTo>
                  <a:pt x="1494704" y="275691"/>
                </a:lnTo>
                <a:lnTo>
                  <a:pt x="1530299" y="318209"/>
                </a:lnTo>
                <a:lnTo>
                  <a:pt x="1564961" y="363732"/>
                </a:lnTo>
                <a:lnTo>
                  <a:pt x="1598609" y="412251"/>
                </a:lnTo>
                <a:lnTo>
                  <a:pt x="1631162" y="463759"/>
                </a:lnTo>
                <a:lnTo>
                  <a:pt x="1662541" y="518246"/>
                </a:lnTo>
                <a:lnTo>
                  <a:pt x="1692666" y="575704"/>
                </a:lnTo>
                <a:lnTo>
                  <a:pt x="1761036" y="722109"/>
                </a:lnTo>
                <a:lnTo>
                  <a:pt x="1818074" y="864728"/>
                </a:lnTo>
                <a:lnTo>
                  <a:pt x="1863977" y="1003271"/>
                </a:lnTo>
                <a:lnTo>
                  <a:pt x="1898940" y="1137450"/>
                </a:lnTo>
                <a:lnTo>
                  <a:pt x="1923158" y="1266977"/>
                </a:lnTo>
                <a:lnTo>
                  <a:pt x="1936827" y="1391565"/>
                </a:lnTo>
                <a:lnTo>
                  <a:pt x="1940143" y="1510924"/>
                </a:lnTo>
                <a:lnTo>
                  <a:pt x="1933301" y="1624766"/>
                </a:lnTo>
                <a:lnTo>
                  <a:pt x="1916496" y="1732805"/>
                </a:lnTo>
                <a:lnTo>
                  <a:pt x="1889924" y="1834750"/>
                </a:lnTo>
                <a:lnTo>
                  <a:pt x="1853781" y="1930314"/>
                </a:lnTo>
                <a:lnTo>
                  <a:pt x="1808262" y="2019209"/>
                </a:lnTo>
                <a:lnTo>
                  <a:pt x="1753562" y="2101147"/>
                </a:lnTo>
                <a:lnTo>
                  <a:pt x="1689878" y="2175839"/>
                </a:lnTo>
                <a:lnTo>
                  <a:pt x="1617405" y="2242998"/>
                </a:lnTo>
                <a:lnTo>
                  <a:pt x="1536338" y="2302334"/>
                </a:lnTo>
                <a:lnTo>
                  <a:pt x="1446872" y="2353561"/>
                </a:lnTo>
                <a:lnTo>
                  <a:pt x="1349204" y="2396389"/>
                </a:lnTo>
                <a:lnTo>
                  <a:pt x="1243530" y="2430530"/>
                </a:lnTo>
                <a:lnTo>
                  <a:pt x="1130043" y="2455697"/>
                </a:lnTo>
                <a:lnTo>
                  <a:pt x="1104214" y="2461867"/>
                </a:lnTo>
                <a:lnTo>
                  <a:pt x="1059723" y="2472257"/>
                </a:lnTo>
                <a:lnTo>
                  <a:pt x="1007249" y="2482967"/>
                </a:lnTo>
                <a:lnTo>
                  <a:pt x="966038" y="2487824"/>
                </a:lnTo>
                <a:lnTo>
                  <a:pt x="953665" y="2488141"/>
                </a:lnTo>
                <a:lnTo>
                  <a:pt x="941569" y="2487807"/>
                </a:lnTo>
                <a:lnTo>
                  <a:pt x="891063" y="2479959"/>
                </a:lnTo>
                <a:lnTo>
                  <a:pt x="844130" y="2467229"/>
                </a:lnTo>
                <a:lnTo>
                  <a:pt x="804872" y="2455481"/>
                </a:lnTo>
                <a:lnTo>
                  <a:pt x="694353" y="2417833"/>
                </a:lnTo>
                <a:lnTo>
                  <a:pt x="591037" y="2373768"/>
                </a:lnTo>
                <a:lnTo>
                  <a:pt x="495169" y="2323369"/>
                </a:lnTo>
                <a:lnTo>
                  <a:pt x="406994" y="2266715"/>
                </a:lnTo>
                <a:lnTo>
                  <a:pt x="326756" y="2203888"/>
                </a:lnTo>
                <a:lnTo>
                  <a:pt x="254701" y="2134967"/>
                </a:lnTo>
                <a:lnTo>
                  <a:pt x="191074" y="2060035"/>
                </a:lnTo>
                <a:lnTo>
                  <a:pt x="136119" y="1979170"/>
                </a:lnTo>
                <a:lnTo>
                  <a:pt x="90081" y="1892455"/>
                </a:lnTo>
                <a:lnTo>
                  <a:pt x="53205" y="1799969"/>
                </a:lnTo>
                <a:lnTo>
                  <a:pt x="25737" y="1701794"/>
                </a:lnTo>
                <a:lnTo>
                  <a:pt x="7920" y="1598010"/>
                </a:lnTo>
                <a:lnTo>
                  <a:pt x="0" y="1488698"/>
                </a:lnTo>
                <a:lnTo>
                  <a:pt x="2221" y="1373938"/>
                </a:lnTo>
                <a:lnTo>
                  <a:pt x="14829" y="1253812"/>
                </a:lnTo>
                <a:lnTo>
                  <a:pt x="38068" y="1128399"/>
                </a:lnTo>
                <a:lnTo>
                  <a:pt x="72184" y="997781"/>
                </a:lnTo>
                <a:lnTo>
                  <a:pt x="117421" y="862038"/>
                </a:lnTo>
                <a:lnTo>
                  <a:pt x="174023" y="721251"/>
                </a:lnTo>
                <a:lnTo>
                  <a:pt x="242237" y="575500"/>
                </a:lnTo>
                <a:lnTo>
                  <a:pt x="272363" y="518042"/>
                </a:lnTo>
                <a:lnTo>
                  <a:pt x="303744" y="463555"/>
                </a:lnTo>
                <a:lnTo>
                  <a:pt x="336298" y="412047"/>
                </a:lnTo>
                <a:lnTo>
                  <a:pt x="369947" y="363527"/>
                </a:lnTo>
                <a:lnTo>
                  <a:pt x="404609" y="318004"/>
                </a:lnTo>
                <a:lnTo>
                  <a:pt x="440204" y="275484"/>
                </a:lnTo>
                <a:lnTo>
                  <a:pt x="476653" y="235978"/>
                </a:lnTo>
                <a:lnTo>
                  <a:pt x="513874" y="199494"/>
                </a:lnTo>
                <a:lnTo>
                  <a:pt x="551788" y="166039"/>
                </a:lnTo>
                <a:lnTo>
                  <a:pt x="590314" y="135623"/>
                </a:lnTo>
                <a:lnTo>
                  <a:pt x="629372" y="108254"/>
                </a:lnTo>
                <a:lnTo>
                  <a:pt x="668881" y="83940"/>
                </a:lnTo>
                <a:lnTo>
                  <a:pt x="708762" y="62690"/>
                </a:lnTo>
                <a:lnTo>
                  <a:pt x="748935" y="44512"/>
                </a:lnTo>
                <a:lnTo>
                  <a:pt x="789318" y="29414"/>
                </a:lnTo>
                <a:lnTo>
                  <a:pt x="829832" y="17406"/>
                </a:lnTo>
                <a:lnTo>
                  <a:pt x="870396" y="8495"/>
                </a:lnTo>
                <a:lnTo>
                  <a:pt x="910930" y="2690"/>
                </a:lnTo>
                <a:lnTo>
                  <a:pt x="951354" y="0"/>
                </a:lnTo>
                <a:lnTo>
                  <a:pt x="991588" y="432"/>
                </a:lnTo>
              </a:path>
            </a:pathLst>
          </a:custGeom>
          <a:ln w="14909">
            <a:solidFill>
              <a:srgbClr val="97734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465564" y="4604246"/>
            <a:ext cx="200660" cy="2274570"/>
          </a:xfrm>
          <a:custGeom>
            <a:avLst/>
            <a:gdLst/>
            <a:ahLst/>
            <a:cxnLst/>
            <a:rect l="l" t="t" r="r" b="b"/>
            <a:pathLst>
              <a:path w="200660" h="2274570">
                <a:moveTo>
                  <a:pt x="200248" y="2156742"/>
                </a:moveTo>
                <a:lnTo>
                  <a:pt x="159030" y="2227181"/>
                </a:lnTo>
                <a:lnTo>
                  <a:pt x="138812" y="2266607"/>
                </a:lnTo>
                <a:lnTo>
                  <a:pt x="137883" y="2273969"/>
                </a:lnTo>
                <a:lnTo>
                  <a:pt x="152657" y="2251419"/>
                </a:lnTo>
                <a:lnTo>
                  <a:pt x="179549" y="2201108"/>
                </a:lnTo>
                <a:lnTo>
                  <a:pt x="200248" y="2156742"/>
                </a:lnTo>
                <a:close/>
              </a:path>
              <a:path w="200660" h="2274570">
                <a:moveTo>
                  <a:pt x="0" y="0"/>
                </a:moveTo>
                <a:lnTo>
                  <a:pt x="141943" y="215368"/>
                </a:lnTo>
                <a:lnTo>
                  <a:pt x="249381" y="430951"/>
                </a:lnTo>
                <a:lnTo>
                  <a:pt x="325901" y="644598"/>
                </a:lnTo>
                <a:lnTo>
                  <a:pt x="375088" y="854156"/>
                </a:lnTo>
                <a:lnTo>
                  <a:pt x="400529" y="1057473"/>
                </a:lnTo>
                <a:lnTo>
                  <a:pt x="405810" y="1252398"/>
                </a:lnTo>
                <a:lnTo>
                  <a:pt x="394517" y="1436778"/>
                </a:lnTo>
                <a:lnTo>
                  <a:pt x="370237" y="1608461"/>
                </a:lnTo>
                <a:lnTo>
                  <a:pt x="336556" y="1765296"/>
                </a:lnTo>
                <a:lnTo>
                  <a:pt x="297060" y="1905130"/>
                </a:lnTo>
                <a:lnTo>
                  <a:pt x="255336" y="2025811"/>
                </a:lnTo>
                <a:lnTo>
                  <a:pt x="214970" y="2125188"/>
                </a:lnTo>
                <a:lnTo>
                  <a:pt x="200248" y="2156742"/>
                </a:lnTo>
                <a:lnTo>
                  <a:pt x="202124" y="2153537"/>
                </a:lnTo>
                <a:lnTo>
                  <a:pt x="271680" y="2043525"/>
                </a:lnTo>
                <a:lnTo>
                  <a:pt x="371284" y="1894992"/>
                </a:lnTo>
                <a:lnTo>
                  <a:pt x="481272" y="1734663"/>
                </a:lnTo>
                <a:lnTo>
                  <a:pt x="579399" y="1589764"/>
                </a:lnTo>
                <a:lnTo>
                  <a:pt x="665387" y="1458875"/>
                </a:lnTo>
                <a:lnTo>
                  <a:pt x="738957" y="1340574"/>
                </a:lnTo>
                <a:lnTo>
                  <a:pt x="799830" y="1233439"/>
                </a:lnTo>
                <a:lnTo>
                  <a:pt x="847728" y="1136051"/>
                </a:lnTo>
                <a:lnTo>
                  <a:pt x="882373" y="1046986"/>
                </a:lnTo>
                <a:lnTo>
                  <a:pt x="903486" y="964825"/>
                </a:lnTo>
                <a:lnTo>
                  <a:pt x="910789" y="888146"/>
                </a:lnTo>
                <a:lnTo>
                  <a:pt x="904003" y="815527"/>
                </a:lnTo>
                <a:lnTo>
                  <a:pt x="882850" y="745547"/>
                </a:lnTo>
                <a:lnTo>
                  <a:pt x="847051" y="676786"/>
                </a:lnTo>
                <a:lnTo>
                  <a:pt x="796328" y="607822"/>
                </a:lnTo>
                <a:lnTo>
                  <a:pt x="730402" y="537233"/>
                </a:lnTo>
                <a:lnTo>
                  <a:pt x="648995" y="463599"/>
                </a:lnTo>
                <a:lnTo>
                  <a:pt x="551829" y="385498"/>
                </a:lnTo>
                <a:lnTo>
                  <a:pt x="438625" y="301508"/>
                </a:lnTo>
                <a:lnTo>
                  <a:pt x="309104" y="2102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465564" y="4604246"/>
            <a:ext cx="911225" cy="2274570"/>
          </a:xfrm>
          <a:custGeom>
            <a:avLst/>
            <a:gdLst/>
            <a:ahLst/>
            <a:cxnLst/>
            <a:rect l="l" t="t" r="r" b="b"/>
            <a:pathLst>
              <a:path w="911225" h="2274570">
                <a:moveTo>
                  <a:pt x="0" y="0"/>
                </a:moveTo>
                <a:lnTo>
                  <a:pt x="162989" y="110180"/>
                </a:lnTo>
                <a:lnTo>
                  <a:pt x="309104" y="210210"/>
                </a:lnTo>
                <a:lnTo>
                  <a:pt x="438625" y="301508"/>
                </a:lnTo>
                <a:lnTo>
                  <a:pt x="551829" y="385498"/>
                </a:lnTo>
                <a:lnTo>
                  <a:pt x="648995" y="463599"/>
                </a:lnTo>
                <a:lnTo>
                  <a:pt x="730402" y="537233"/>
                </a:lnTo>
                <a:lnTo>
                  <a:pt x="796328" y="607822"/>
                </a:lnTo>
                <a:lnTo>
                  <a:pt x="847051" y="676786"/>
                </a:lnTo>
                <a:lnTo>
                  <a:pt x="882850" y="745547"/>
                </a:lnTo>
                <a:lnTo>
                  <a:pt x="904003" y="815527"/>
                </a:lnTo>
                <a:lnTo>
                  <a:pt x="910789" y="888146"/>
                </a:lnTo>
                <a:lnTo>
                  <a:pt x="903486" y="964825"/>
                </a:lnTo>
                <a:lnTo>
                  <a:pt x="882373" y="1046986"/>
                </a:lnTo>
                <a:lnTo>
                  <a:pt x="847728" y="1136051"/>
                </a:lnTo>
                <a:lnTo>
                  <a:pt x="799830" y="1233439"/>
                </a:lnTo>
                <a:lnTo>
                  <a:pt x="738957" y="1340574"/>
                </a:lnTo>
                <a:lnTo>
                  <a:pt x="665387" y="1458875"/>
                </a:lnTo>
                <a:lnTo>
                  <a:pt x="579399" y="1589764"/>
                </a:lnTo>
                <a:lnTo>
                  <a:pt x="481272" y="1734663"/>
                </a:lnTo>
                <a:lnTo>
                  <a:pt x="371284" y="1894992"/>
                </a:lnTo>
                <a:lnTo>
                  <a:pt x="271680" y="2043525"/>
                </a:lnTo>
                <a:lnTo>
                  <a:pt x="202124" y="2153537"/>
                </a:lnTo>
                <a:lnTo>
                  <a:pt x="159030" y="2227181"/>
                </a:lnTo>
                <a:lnTo>
                  <a:pt x="138812" y="2266607"/>
                </a:lnTo>
                <a:lnTo>
                  <a:pt x="137883" y="2273969"/>
                </a:lnTo>
                <a:lnTo>
                  <a:pt x="152657" y="2251419"/>
                </a:lnTo>
                <a:lnTo>
                  <a:pt x="179549" y="2201108"/>
                </a:lnTo>
                <a:lnTo>
                  <a:pt x="214970" y="2125188"/>
                </a:lnTo>
                <a:lnTo>
                  <a:pt x="255336" y="2025811"/>
                </a:lnTo>
                <a:lnTo>
                  <a:pt x="297060" y="1905130"/>
                </a:lnTo>
                <a:lnTo>
                  <a:pt x="336556" y="1765296"/>
                </a:lnTo>
                <a:lnTo>
                  <a:pt x="370237" y="1608461"/>
                </a:lnTo>
                <a:lnTo>
                  <a:pt x="394517" y="1436778"/>
                </a:lnTo>
                <a:lnTo>
                  <a:pt x="405810" y="1252398"/>
                </a:lnTo>
                <a:lnTo>
                  <a:pt x="400529" y="1057473"/>
                </a:lnTo>
                <a:lnTo>
                  <a:pt x="375088" y="854156"/>
                </a:lnTo>
                <a:lnTo>
                  <a:pt x="325901" y="644598"/>
                </a:lnTo>
                <a:lnTo>
                  <a:pt x="249381" y="430951"/>
                </a:lnTo>
                <a:lnTo>
                  <a:pt x="141943" y="215368"/>
                </a:lnTo>
                <a:lnTo>
                  <a:pt x="0" y="0"/>
                </a:lnTo>
                <a:close/>
              </a:path>
            </a:pathLst>
          </a:custGeom>
          <a:ln w="14909">
            <a:solidFill>
              <a:srgbClr val="FCFAD6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5601950" y="11041579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899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199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299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2014-02-04T15:21:12Z</dcterms:created>
  <dcterms:modified xsi:type="dcterms:W3CDTF">2014-02-04T15:21:12Z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