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298"/>
            <a:ext cx="4416171" cy="581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966327" y="6171438"/>
            <a:ext cx="8615667" cy="5944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279896" y="356298"/>
            <a:ext cx="5322303" cy="5815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37329" y="356295"/>
            <a:ext cx="7719495" cy="516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171882"/>
            <a:ext cx="8966325" cy="5943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966327" y="6171853"/>
            <a:ext cx="0" cy="5944235"/>
          </a:xfrm>
          <a:custGeom>
            <a:avLst/>
            <a:gdLst/>
            <a:ahLst/>
            <a:cxnLst/>
            <a:rect l="l" t="t" r="r" b="b"/>
            <a:pathLst>
              <a:path w="0" h="5944234">
                <a:moveTo>
                  <a:pt x="0" y="0"/>
                </a:moveTo>
                <a:lnTo>
                  <a:pt x="0" y="594394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1722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757666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757653" y="358482"/>
            <a:ext cx="8844495" cy="11757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770366" y="248394"/>
            <a:ext cx="0" cy="11867515"/>
          </a:xfrm>
          <a:custGeom>
            <a:avLst/>
            <a:gdLst/>
            <a:ahLst/>
            <a:cxnLst/>
            <a:rect l="l" t="t" r="r" b="b"/>
            <a:pathLst>
              <a:path w="0" h="11867515">
                <a:moveTo>
                  <a:pt x="0" y="0"/>
                </a:moveTo>
                <a:lnTo>
                  <a:pt x="0" y="1186740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803"/>
            <a:ext cx="17602200" cy="117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56806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17602200" y="0"/>
                </a:moveTo>
                <a:lnTo>
                  <a:pt x="0" y="0"/>
                </a:lnTo>
              </a:path>
            </a:pathLst>
          </a:custGeom>
          <a:ln w="201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5019972"/>
            <a:ext cx="3552920" cy="192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181796" y="4343400"/>
            <a:ext cx="3277268" cy="3277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11093" y="4343400"/>
            <a:ext cx="3277268" cy="3277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688714" y="5034954"/>
            <a:ext cx="3409001" cy="2092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88649" y="5647382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10" h="916304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458205" y="5647382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4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638861" y="5599906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4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793"/>
            <a:ext cx="17602200" cy="11759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9073387" cy="5964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098788" y="342900"/>
            <a:ext cx="8503411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03467"/>
            <a:ext cx="9056560" cy="581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056560" y="251915"/>
            <a:ext cx="0" cy="11864340"/>
          </a:xfrm>
          <a:custGeom>
            <a:avLst/>
            <a:gdLst/>
            <a:ahLst/>
            <a:cxnLst/>
            <a:rect l="l" t="t" r="r" b="b"/>
            <a:pathLst>
              <a:path w="0" h="11864340">
                <a:moveTo>
                  <a:pt x="0" y="0"/>
                </a:moveTo>
                <a:lnTo>
                  <a:pt x="0" y="1186388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1798" y="2046684"/>
            <a:ext cx="5563685" cy="301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91798" y="6478785"/>
            <a:ext cx="5318491" cy="531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767990" y="6719093"/>
            <a:ext cx="5078124" cy="50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582369" y="2096690"/>
            <a:ext cx="5876485" cy="3606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46867" y="5286437"/>
            <a:ext cx="831215" cy="1564640"/>
          </a:xfrm>
          <a:custGeom>
            <a:avLst/>
            <a:gdLst/>
            <a:ahLst/>
            <a:cxnLst/>
            <a:rect l="l" t="t" r="r" b="b"/>
            <a:pathLst>
              <a:path w="831214" h="1564640">
                <a:moveTo>
                  <a:pt x="831189" y="0"/>
                </a:moveTo>
                <a:lnTo>
                  <a:pt x="676273" y="104379"/>
                </a:lnTo>
                <a:lnTo>
                  <a:pt x="537567" y="198964"/>
                </a:lnTo>
                <a:lnTo>
                  <a:pt x="414975" y="284929"/>
                </a:lnTo>
                <a:lnTo>
                  <a:pt x="308401" y="363447"/>
                </a:lnTo>
                <a:lnTo>
                  <a:pt x="217751" y="435691"/>
                </a:lnTo>
                <a:lnTo>
                  <a:pt x="142928" y="502833"/>
                </a:lnTo>
                <a:lnTo>
                  <a:pt x="83836" y="566048"/>
                </a:lnTo>
                <a:lnTo>
                  <a:pt x="40382" y="626507"/>
                </a:lnTo>
                <a:lnTo>
                  <a:pt x="12468" y="685385"/>
                </a:lnTo>
                <a:lnTo>
                  <a:pt x="0" y="743854"/>
                </a:lnTo>
                <a:lnTo>
                  <a:pt x="2881" y="803088"/>
                </a:lnTo>
                <a:lnTo>
                  <a:pt x="21016" y="864259"/>
                </a:lnTo>
                <a:lnTo>
                  <a:pt x="54310" y="928541"/>
                </a:lnTo>
                <a:lnTo>
                  <a:pt x="102667" y="997107"/>
                </a:lnTo>
                <a:lnTo>
                  <a:pt x="165992" y="1071130"/>
                </a:lnTo>
                <a:lnTo>
                  <a:pt x="244188" y="1151783"/>
                </a:lnTo>
                <a:lnTo>
                  <a:pt x="337161" y="1240239"/>
                </a:lnTo>
                <a:lnTo>
                  <a:pt x="444815" y="1337671"/>
                </a:lnTo>
                <a:lnTo>
                  <a:pt x="567054" y="1445253"/>
                </a:lnTo>
                <a:lnTo>
                  <a:pt x="703783" y="1564157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75645" y="6446942"/>
            <a:ext cx="616585" cy="634365"/>
          </a:xfrm>
          <a:custGeom>
            <a:avLst/>
            <a:gdLst/>
            <a:ahLst/>
            <a:cxnLst/>
            <a:rect l="l" t="t" r="r" b="b"/>
            <a:pathLst>
              <a:path w="616585" h="634365">
                <a:moveTo>
                  <a:pt x="550379" y="0"/>
                </a:moveTo>
                <a:lnTo>
                  <a:pt x="0" y="633996"/>
                </a:lnTo>
                <a:lnTo>
                  <a:pt x="616153" y="612990"/>
                </a:lnTo>
                <a:lnTo>
                  <a:pt x="550379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4587" y="11221882"/>
            <a:ext cx="1569720" cy="779780"/>
          </a:xfrm>
          <a:custGeom>
            <a:avLst/>
            <a:gdLst/>
            <a:ahLst/>
            <a:cxnLst/>
            <a:rect l="l" t="t" r="r" b="b"/>
            <a:pathLst>
              <a:path w="1569720" h="779779">
                <a:moveTo>
                  <a:pt x="0" y="0"/>
                </a:moveTo>
                <a:lnTo>
                  <a:pt x="114577" y="147531"/>
                </a:lnTo>
                <a:lnTo>
                  <a:pt x="218292" y="279550"/>
                </a:lnTo>
                <a:lnTo>
                  <a:pt x="312320" y="396072"/>
                </a:lnTo>
                <a:lnTo>
                  <a:pt x="397838" y="497113"/>
                </a:lnTo>
                <a:lnTo>
                  <a:pt x="476024" y="582691"/>
                </a:lnTo>
                <a:lnTo>
                  <a:pt x="548055" y="652820"/>
                </a:lnTo>
                <a:lnTo>
                  <a:pt x="615106" y="707518"/>
                </a:lnTo>
                <a:lnTo>
                  <a:pt x="678356" y="746801"/>
                </a:lnTo>
                <a:lnTo>
                  <a:pt x="738980" y="770685"/>
                </a:lnTo>
                <a:lnTo>
                  <a:pt x="798156" y="779186"/>
                </a:lnTo>
                <a:lnTo>
                  <a:pt x="857061" y="772321"/>
                </a:lnTo>
                <a:lnTo>
                  <a:pt x="916872" y="750106"/>
                </a:lnTo>
                <a:lnTo>
                  <a:pt x="978765" y="712557"/>
                </a:lnTo>
                <a:lnTo>
                  <a:pt x="1043918" y="659691"/>
                </a:lnTo>
                <a:lnTo>
                  <a:pt x="1113507" y="591523"/>
                </a:lnTo>
                <a:lnTo>
                  <a:pt x="1188709" y="508071"/>
                </a:lnTo>
                <a:lnTo>
                  <a:pt x="1270701" y="409351"/>
                </a:lnTo>
                <a:lnTo>
                  <a:pt x="1360660" y="295378"/>
                </a:lnTo>
                <a:lnTo>
                  <a:pt x="1459762" y="166170"/>
                </a:lnTo>
                <a:lnTo>
                  <a:pt x="1569186" y="21742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239232" y="10988930"/>
            <a:ext cx="669925" cy="613410"/>
          </a:xfrm>
          <a:custGeom>
            <a:avLst/>
            <a:gdLst/>
            <a:ahLst/>
            <a:cxnLst/>
            <a:rect l="l" t="t" r="r" b="b"/>
            <a:pathLst>
              <a:path w="669925" h="613409">
                <a:moveTo>
                  <a:pt x="607161" y="0"/>
                </a:moveTo>
                <a:lnTo>
                  <a:pt x="0" y="106908"/>
                </a:lnTo>
                <a:lnTo>
                  <a:pt x="669632" y="613333"/>
                </a:lnTo>
                <a:lnTo>
                  <a:pt x="607161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212481" y="457892"/>
            <a:ext cx="1564640" cy="831215"/>
          </a:xfrm>
          <a:custGeom>
            <a:avLst/>
            <a:gdLst/>
            <a:ahLst/>
            <a:cxnLst/>
            <a:rect l="l" t="t" r="r" b="b"/>
            <a:pathLst>
              <a:path w="1564640" h="831215">
                <a:moveTo>
                  <a:pt x="1564195" y="830957"/>
                </a:moveTo>
                <a:lnTo>
                  <a:pt x="1459767" y="676074"/>
                </a:lnTo>
                <a:lnTo>
                  <a:pt x="1365138" y="537397"/>
                </a:lnTo>
                <a:lnTo>
                  <a:pt x="1279134" y="414832"/>
                </a:lnTo>
                <a:lnTo>
                  <a:pt x="1200582" y="308283"/>
                </a:lnTo>
                <a:lnTo>
                  <a:pt x="1128310" y="217655"/>
                </a:lnTo>
                <a:lnTo>
                  <a:pt x="1061144" y="142853"/>
                </a:lnTo>
                <a:lnTo>
                  <a:pt x="997911" y="83781"/>
                </a:lnTo>
                <a:lnTo>
                  <a:pt x="937438" y="40346"/>
                </a:lnTo>
                <a:lnTo>
                  <a:pt x="878551" y="12450"/>
                </a:lnTo>
                <a:lnTo>
                  <a:pt x="820078" y="0"/>
                </a:lnTo>
                <a:lnTo>
                  <a:pt x="760846" y="2899"/>
                </a:lnTo>
                <a:lnTo>
                  <a:pt x="699680" y="21053"/>
                </a:lnTo>
                <a:lnTo>
                  <a:pt x="635409" y="54367"/>
                </a:lnTo>
                <a:lnTo>
                  <a:pt x="566858" y="102745"/>
                </a:lnTo>
                <a:lnTo>
                  <a:pt x="492856" y="166092"/>
                </a:lnTo>
                <a:lnTo>
                  <a:pt x="412228" y="244313"/>
                </a:lnTo>
                <a:lnTo>
                  <a:pt x="323801" y="337313"/>
                </a:lnTo>
                <a:lnTo>
                  <a:pt x="226403" y="444997"/>
                </a:lnTo>
                <a:lnTo>
                  <a:pt x="118860" y="567268"/>
                </a:lnTo>
                <a:lnTo>
                  <a:pt x="0" y="704034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982019" y="786996"/>
            <a:ext cx="634365" cy="616585"/>
          </a:xfrm>
          <a:custGeom>
            <a:avLst/>
            <a:gdLst/>
            <a:ahLst/>
            <a:cxnLst/>
            <a:rect l="l" t="t" r="r" b="b"/>
            <a:pathLst>
              <a:path w="634365" h="616585">
                <a:moveTo>
                  <a:pt x="0" y="0"/>
                </a:moveTo>
                <a:lnTo>
                  <a:pt x="21196" y="616140"/>
                </a:lnTo>
                <a:lnTo>
                  <a:pt x="634161" y="550176"/>
                </a:lnTo>
                <a:lnTo>
                  <a:pt x="0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5423421" y="5517601"/>
            <a:ext cx="809625" cy="1567815"/>
          </a:xfrm>
          <a:custGeom>
            <a:avLst/>
            <a:gdLst/>
            <a:ahLst/>
            <a:cxnLst/>
            <a:rect l="l" t="t" r="r" b="b"/>
            <a:pathLst>
              <a:path w="809625" h="1567815">
                <a:moveTo>
                  <a:pt x="0" y="1567230"/>
                </a:moveTo>
                <a:lnTo>
                  <a:pt x="151786" y="1458350"/>
                </a:lnTo>
                <a:lnTo>
                  <a:pt x="287657" y="1359734"/>
                </a:lnTo>
                <a:lnTo>
                  <a:pt x="407674" y="1270209"/>
                </a:lnTo>
                <a:lnTo>
                  <a:pt x="511898" y="1188597"/>
                </a:lnTo>
                <a:lnTo>
                  <a:pt x="600390" y="1113724"/>
                </a:lnTo>
                <a:lnTo>
                  <a:pt x="673211" y="1044415"/>
                </a:lnTo>
                <a:lnTo>
                  <a:pt x="730422" y="979494"/>
                </a:lnTo>
                <a:lnTo>
                  <a:pt x="772084" y="917785"/>
                </a:lnTo>
                <a:lnTo>
                  <a:pt x="798258" y="858113"/>
                </a:lnTo>
                <a:lnTo>
                  <a:pt x="809005" y="799303"/>
                </a:lnTo>
                <a:lnTo>
                  <a:pt x="804387" y="740179"/>
                </a:lnTo>
                <a:lnTo>
                  <a:pt x="784465" y="679566"/>
                </a:lnTo>
                <a:lnTo>
                  <a:pt x="749299" y="616288"/>
                </a:lnTo>
                <a:lnTo>
                  <a:pt x="698951" y="549170"/>
                </a:lnTo>
                <a:lnTo>
                  <a:pt x="633482" y="477037"/>
                </a:lnTo>
                <a:lnTo>
                  <a:pt x="552953" y="398713"/>
                </a:lnTo>
                <a:lnTo>
                  <a:pt x="457425" y="313023"/>
                </a:lnTo>
                <a:lnTo>
                  <a:pt x="346959" y="218790"/>
                </a:lnTo>
                <a:lnTo>
                  <a:pt x="221616" y="114841"/>
                </a:lnTo>
                <a:lnTo>
                  <a:pt x="81457" y="0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257701" y="5276358"/>
            <a:ext cx="615315" cy="650240"/>
          </a:xfrm>
          <a:custGeom>
            <a:avLst/>
            <a:gdLst/>
            <a:ahLst/>
            <a:cxnLst/>
            <a:rect l="l" t="t" r="r" b="b"/>
            <a:pathLst>
              <a:path w="615315" h="650239">
                <a:moveTo>
                  <a:pt x="615264" y="0"/>
                </a:moveTo>
                <a:lnTo>
                  <a:pt x="0" y="39077"/>
                </a:lnTo>
                <a:lnTo>
                  <a:pt x="83731" y="649871"/>
                </a:lnTo>
                <a:lnTo>
                  <a:pt x="615264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2014-02-04T15:21:52Z</dcterms:created>
  <dcterms:modified xsi:type="dcterms:W3CDTF">2014-02-04T15:21:52Z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