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6057" y="11050851"/>
            <a:ext cx="8890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12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5274"/>
            <a:ext cx="7952016" cy="5815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795384" y="6140856"/>
            <a:ext cx="8806814" cy="5974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856164" y="325275"/>
            <a:ext cx="9746035" cy="58155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6140856"/>
            <a:ext cx="8826500" cy="59749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826500" y="6140848"/>
            <a:ext cx="0" cy="5975350"/>
          </a:xfrm>
          <a:custGeom>
            <a:avLst/>
            <a:gdLst/>
            <a:ahLst/>
            <a:cxnLst/>
            <a:rect l="l" t="t" r="r" b="b"/>
            <a:pathLst>
              <a:path w="0" h="5975350">
                <a:moveTo>
                  <a:pt x="0" y="5974951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856165" y="0"/>
            <a:ext cx="0" cy="6141085"/>
          </a:xfrm>
          <a:custGeom>
            <a:avLst/>
            <a:gdLst/>
            <a:ahLst/>
            <a:cxnLst/>
            <a:rect l="l" t="t" r="r" b="b"/>
            <a:pathLst>
              <a:path w="0" h="6141085">
                <a:moveTo>
                  <a:pt x="0" y="6140846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6134100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 h="0">
                <a:moveTo>
                  <a:pt x="0" y="0"/>
                </a:moveTo>
                <a:lnTo>
                  <a:pt x="1760220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811395" y="342900"/>
            <a:ext cx="7979414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5862053" y="11050851"/>
            <a:ext cx="100393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180" b="1">
                <a:solidFill>
                  <a:srgbClr val="49AA42"/>
                </a:solidFill>
                <a:latin typeface="Times New Roman"/>
                <a:cs typeface="Times New Roman"/>
              </a:rPr>
              <a:t>9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240" b="1">
                <a:solidFill>
                  <a:srgbClr val="49AA42"/>
                </a:solidFill>
                <a:latin typeface="Times New Roman"/>
                <a:cs typeface="Times New Roman"/>
              </a:rPr>
              <a:t>-10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922401" y="11050851"/>
            <a:ext cx="88328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180" b="1">
                <a:solidFill>
                  <a:srgbClr val="49AA42"/>
                </a:solidFill>
                <a:latin typeface="Times New Roman"/>
                <a:cs typeface="Times New Roman"/>
              </a:rPr>
              <a:t>9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560" b="1">
                <a:solidFill>
                  <a:srgbClr val="49AA42"/>
                </a:solidFill>
                <a:latin typeface="Times New Roman"/>
                <a:cs typeface="Times New Roman"/>
              </a:rPr>
              <a:t>-11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0179"/>
            <a:ext cx="11860060" cy="11795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1860148" y="350540"/>
            <a:ext cx="5742051" cy="11765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721477" y="56184"/>
            <a:ext cx="0" cy="12059920"/>
          </a:xfrm>
          <a:custGeom>
            <a:avLst/>
            <a:gdLst/>
            <a:ahLst/>
            <a:cxnLst/>
            <a:rect l="l" t="t" r="r" b="b"/>
            <a:pathLst>
              <a:path w="0" h="12059920">
                <a:moveTo>
                  <a:pt x="0" y="12059615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1834748" y="80765"/>
            <a:ext cx="0" cy="12035155"/>
          </a:xfrm>
          <a:custGeom>
            <a:avLst/>
            <a:gdLst/>
            <a:ahLst/>
            <a:cxnLst/>
            <a:rect l="l" t="t" r="r" b="b"/>
            <a:pathLst>
              <a:path w="0" h="12035155">
                <a:moveTo>
                  <a:pt x="0" y="12035034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1188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1188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782565" y="0"/>
            <a:ext cx="0" cy="12115800"/>
          </a:xfrm>
          <a:custGeom>
            <a:avLst/>
            <a:gdLst/>
            <a:ahLst/>
            <a:cxnLst/>
            <a:rect l="l" t="t" r="r" b="b"/>
            <a:pathLst>
              <a:path w="0" h="12115800">
                <a:moveTo>
                  <a:pt x="0" y="12115799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857737" y="142877"/>
            <a:ext cx="0" cy="11972925"/>
          </a:xfrm>
          <a:custGeom>
            <a:avLst/>
            <a:gdLst/>
            <a:ahLst/>
            <a:cxnLst/>
            <a:rect l="l" t="t" r="r" b="b"/>
            <a:pathLst>
              <a:path w="0" h="11972925">
                <a:moveTo>
                  <a:pt x="0" y="11972922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2997"/>
            <a:ext cx="17602200" cy="11762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7602" y="6158484"/>
            <a:ext cx="8894597" cy="5957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42900"/>
            <a:ext cx="17602200" cy="5815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158484"/>
            <a:ext cx="8707602" cy="5957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707604" y="6158484"/>
            <a:ext cx="0" cy="5957570"/>
          </a:xfrm>
          <a:custGeom>
            <a:avLst/>
            <a:gdLst/>
            <a:ahLst/>
            <a:cxnLst/>
            <a:rect l="l" t="t" r="r" b="b"/>
            <a:pathLst>
              <a:path w="0" h="5957570">
                <a:moveTo>
                  <a:pt x="0" y="5957315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866453" y="0"/>
            <a:ext cx="0" cy="6158865"/>
          </a:xfrm>
          <a:custGeom>
            <a:avLst/>
            <a:gdLst/>
            <a:ahLst/>
            <a:cxnLst/>
            <a:rect l="l" t="t" r="r" b="b"/>
            <a:pathLst>
              <a:path w="0" h="6158865">
                <a:moveTo>
                  <a:pt x="0" y="6158482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6146800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 h="0">
                <a:moveTo>
                  <a:pt x="0" y="0"/>
                </a:moveTo>
                <a:lnTo>
                  <a:pt x="17602199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5203" y="2767895"/>
            <a:ext cx="8902700" cy="6714490"/>
          </a:xfrm>
          <a:custGeom>
            <a:avLst/>
            <a:gdLst/>
            <a:ahLst/>
            <a:cxnLst/>
            <a:rect l="l" t="t" r="r" b="b"/>
            <a:pathLst>
              <a:path w="8902700" h="6714490">
                <a:moveTo>
                  <a:pt x="0" y="0"/>
                </a:moveTo>
                <a:lnTo>
                  <a:pt x="8902141" y="6713943"/>
                </a:lnTo>
              </a:path>
            </a:pathLst>
          </a:custGeom>
          <a:ln w="47231">
            <a:solidFill>
              <a:srgbClr val="FFF200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895203" y="2767895"/>
            <a:ext cx="11537315" cy="6629400"/>
          </a:xfrm>
          <a:custGeom>
            <a:avLst/>
            <a:gdLst/>
            <a:ahLst/>
            <a:cxnLst/>
            <a:rect l="l" t="t" r="r" b="b"/>
            <a:pathLst>
              <a:path w="11537315" h="6629400">
                <a:moveTo>
                  <a:pt x="0" y="0"/>
                </a:moveTo>
                <a:lnTo>
                  <a:pt x="11536819" y="6629323"/>
                </a:lnTo>
              </a:path>
            </a:pathLst>
          </a:custGeom>
          <a:ln w="47231">
            <a:solidFill>
              <a:srgbClr val="FFF200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010942" y="9659673"/>
            <a:ext cx="8264525" cy="2361565"/>
          </a:xfrm>
          <a:custGeom>
            <a:avLst/>
            <a:gdLst/>
            <a:ahLst/>
            <a:cxnLst/>
            <a:rect l="l" t="t" r="r" b="b"/>
            <a:pathLst>
              <a:path w="8264525" h="2361565">
                <a:moveTo>
                  <a:pt x="4132262" y="0"/>
                </a:moveTo>
                <a:lnTo>
                  <a:pt x="3793412" y="3916"/>
                </a:lnTo>
                <a:lnTo>
                  <a:pt x="3462094" y="15463"/>
                </a:lnTo>
                <a:lnTo>
                  <a:pt x="3139375" y="34335"/>
                </a:lnTo>
                <a:lnTo>
                  <a:pt x="2826316" y="60228"/>
                </a:lnTo>
                <a:lnTo>
                  <a:pt x="2523985" y="92837"/>
                </a:lnTo>
                <a:lnTo>
                  <a:pt x="2233444" y="131857"/>
                </a:lnTo>
                <a:lnTo>
                  <a:pt x="1955758" y="176983"/>
                </a:lnTo>
                <a:lnTo>
                  <a:pt x="1691992" y="227911"/>
                </a:lnTo>
                <a:lnTo>
                  <a:pt x="1443210" y="284335"/>
                </a:lnTo>
                <a:lnTo>
                  <a:pt x="1210476" y="345952"/>
                </a:lnTo>
                <a:lnTo>
                  <a:pt x="994856" y="412457"/>
                </a:lnTo>
                <a:lnTo>
                  <a:pt x="797413" y="483543"/>
                </a:lnTo>
                <a:lnTo>
                  <a:pt x="619213" y="558908"/>
                </a:lnTo>
                <a:lnTo>
                  <a:pt x="461318" y="638246"/>
                </a:lnTo>
                <a:lnTo>
                  <a:pt x="324795" y="721252"/>
                </a:lnTo>
                <a:lnTo>
                  <a:pt x="210707" y="807622"/>
                </a:lnTo>
                <a:lnTo>
                  <a:pt x="120119" y="897051"/>
                </a:lnTo>
                <a:lnTo>
                  <a:pt x="54096" y="989233"/>
                </a:lnTo>
                <a:lnTo>
                  <a:pt x="13701" y="1083866"/>
                </a:lnTo>
                <a:lnTo>
                  <a:pt x="0" y="1180642"/>
                </a:lnTo>
                <a:lnTo>
                  <a:pt x="13701" y="1277531"/>
                </a:lnTo>
                <a:lnTo>
                  <a:pt x="54096" y="1372252"/>
                </a:lnTo>
                <a:lnTo>
                  <a:pt x="120119" y="1464502"/>
                </a:lnTo>
                <a:lnTo>
                  <a:pt x="210707" y="1553980"/>
                </a:lnTo>
                <a:lnTo>
                  <a:pt x="324795" y="1640381"/>
                </a:lnTo>
                <a:lnTo>
                  <a:pt x="461318" y="1723403"/>
                </a:lnTo>
                <a:lnTo>
                  <a:pt x="619213" y="1802743"/>
                </a:lnTo>
                <a:lnTo>
                  <a:pt x="797413" y="1878098"/>
                </a:lnTo>
                <a:lnTo>
                  <a:pt x="994856" y="1949165"/>
                </a:lnTo>
                <a:lnTo>
                  <a:pt x="1210476" y="2015642"/>
                </a:lnTo>
                <a:lnTo>
                  <a:pt x="1443210" y="2077225"/>
                </a:lnTo>
                <a:lnTo>
                  <a:pt x="1691992" y="2133612"/>
                </a:lnTo>
                <a:lnTo>
                  <a:pt x="1955758" y="2184499"/>
                </a:lnTo>
                <a:lnTo>
                  <a:pt x="2233444" y="2229584"/>
                </a:lnTo>
                <a:lnTo>
                  <a:pt x="2523985" y="2268564"/>
                </a:lnTo>
                <a:lnTo>
                  <a:pt x="2826316" y="2301136"/>
                </a:lnTo>
                <a:lnTo>
                  <a:pt x="3139375" y="2326997"/>
                </a:lnTo>
                <a:lnTo>
                  <a:pt x="3462094" y="2345844"/>
                </a:lnTo>
                <a:lnTo>
                  <a:pt x="3793412" y="2357374"/>
                </a:lnTo>
                <a:lnTo>
                  <a:pt x="4132262" y="2361285"/>
                </a:lnTo>
                <a:lnTo>
                  <a:pt x="4471205" y="2357374"/>
                </a:lnTo>
                <a:lnTo>
                  <a:pt x="4802597" y="2345844"/>
                </a:lnTo>
                <a:lnTo>
                  <a:pt x="5125373" y="2326997"/>
                </a:lnTo>
                <a:lnTo>
                  <a:pt x="5438472" y="2301136"/>
                </a:lnTo>
                <a:lnTo>
                  <a:pt x="5740831" y="2268564"/>
                </a:lnTo>
                <a:lnTo>
                  <a:pt x="6031386" y="2229584"/>
                </a:lnTo>
                <a:lnTo>
                  <a:pt x="6309074" y="2184499"/>
                </a:lnTo>
                <a:lnTo>
                  <a:pt x="6572833" y="2133612"/>
                </a:lnTo>
                <a:lnTo>
                  <a:pt x="6821600" y="2077225"/>
                </a:lnTo>
                <a:lnTo>
                  <a:pt x="7054311" y="2015642"/>
                </a:lnTo>
                <a:lnTo>
                  <a:pt x="7269905" y="1949165"/>
                </a:lnTo>
                <a:lnTo>
                  <a:pt x="7467317" y="1878098"/>
                </a:lnTo>
                <a:lnTo>
                  <a:pt x="7645484" y="1802743"/>
                </a:lnTo>
                <a:lnTo>
                  <a:pt x="7803345" y="1723403"/>
                </a:lnTo>
                <a:lnTo>
                  <a:pt x="7939836" y="1640381"/>
                </a:lnTo>
                <a:lnTo>
                  <a:pt x="8053894" y="1553980"/>
                </a:lnTo>
                <a:lnTo>
                  <a:pt x="8144456" y="1464502"/>
                </a:lnTo>
                <a:lnTo>
                  <a:pt x="8210459" y="1372252"/>
                </a:lnTo>
                <a:lnTo>
                  <a:pt x="8250841" y="1277531"/>
                </a:lnTo>
                <a:lnTo>
                  <a:pt x="8264537" y="1180642"/>
                </a:lnTo>
                <a:lnTo>
                  <a:pt x="8250841" y="1083866"/>
                </a:lnTo>
                <a:lnTo>
                  <a:pt x="8210459" y="989233"/>
                </a:lnTo>
                <a:lnTo>
                  <a:pt x="8144456" y="897051"/>
                </a:lnTo>
                <a:lnTo>
                  <a:pt x="8053894" y="807622"/>
                </a:lnTo>
                <a:lnTo>
                  <a:pt x="7939836" y="721252"/>
                </a:lnTo>
                <a:lnTo>
                  <a:pt x="7803345" y="638246"/>
                </a:lnTo>
                <a:lnTo>
                  <a:pt x="7645484" y="558908"/>
                </a:lnTo>
                <a:lnTo>
                  <a:pt x="7467317" y="483543"/>
                </a:lnTo>
                <a:lnTo>
                  <a:pt x="7269905" y="412457"/>
                </a:lnTo>
                <a:lnTo>
                  <a:pt x="7054311" y="345952"/>
                </a:lnTo>
                <a:lnTo>
                  <a:pt x="6821600" y="284335"/>
                </a:lnTo>
                <a:lnTo>
                  <a:pt x="6572833" y="227911"/>
                </a:lnTo>
                <a:lnTo>
                  <a:pt x="6309074" y="176983"/>
                </a:lnTo>
                <a:lnTo>
                  <a:pt x="6031386" y="131857"/>
                </a:lnTo>
                <a:lnTo>
                  <a:pt x="5740831" y="92837"/>
                </a:lnTo>
                <a:lnTo>
                  <a:pt x="5438472" y="60228"/>
                </a:lnTo>
                <a:lnTo>
                  <a:pt x="5125373" y="34335"/>
                </a:lnTo>
                <a:lnTo>
                  <a:pt x="4802597" y="15463"/>
                </a:lnTo>
                <a:lnTo>
                  <a:pt x="4471205" y="3916"/>
                </a:lnTo>
                <a:lnTo>
                  <a:pt x="4132262" y="0"/>
                </a:lnTo>
                <a:close/>
              </a:path>
            </a:pathLst>
          </a:custGeom>
          <a:solidFill>
            <a:srgbClr val="AEC5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010942" y="9659673"/>
            <a:ext cx="8264525" cy="2361565"/>
          </a:xfrm>
          <a:custGeom>
            <a:avLst/>
            <a:gdLst/>
            <a:ahLst/>
            <a:cxnLst/>
            <a:rect l="l" t="t" r="r" b="b"/>
            <a:pathLst>
              <a:path w="8264525" h="2361565">
                <a:moveTo>
                  <a:pt x="8264537" y="1180642"/>
                </a:moveTo>
                <a:lnTo>
                  <a:pt x="8250841" y="1277531"/>
                </a:lnTo>
                <a:lnTo>
                  <a:pt x="8210459" y="1372252"/>
                </a:lnTo>
                <a:lnTo>
                  <a:pt x="8144456" y="1464502"/>
                </a:lnTo>
                <a:lnTo>
                  <a:pt x="8053894" y="1553980"/>
                </a:lnTo>
                <a:lnTo>
                  <a:pt x="7939836" y="1640381"/>
                </a:lnTo>
                <a:lnTo>
                  <a:pt x="7803345" y="1723403"/>
                </a:lnTo>
                <a:lnTo>
                  <a:pt x="7645484" y="1802743"/>
                </a:lnTo>
                <a:lnTo>
                  <a:pt x="7467317" y="1878098"/>
                </a:lnTo>
                <a:lnTo>
                  <a:pt x="7269905" y="1949165"/>
                </a:lnTo>
                <a:lnTo>
                  <a:pt x="7054311" y="2015642"/>
                </a:lnTo>
                <a:lnTo>
                  <a:pt x="6821600" y="2077225"/>
                </a:lnTo>
                <a:lnTo>
                  <a:pt x="6572833" y="2133612"/>
                </a:lnTo>
                <a:lnTo>
                  <a:pt x="6309074" y="2184499"/>
                </a:lnTo>
                <a:lnTo>
                  <a:pt x="6031386" y="2229584"/>
                </a:lnTo>
                <a:lnTo>
                  <a:pt x="5740831" y="2268564"/>
                </a:lnTo>
                <a:lnTo>
                  <a:pt x="5438472" y="2301136"/>
                </a:lnTo>
                <a:lnTo>
                  <a:pt x="5125373" y="2326997"/>
                </a:lnTo>
                <a:lnTo>
                  <a:pt x="4802597" y="2345844"/>
                </a:lnTo>
                <a:lnTo>
                  <a:pt x="4471205" y="2357374"/>
                </a:lnTo>
                <a:lnTo>
                  <a:pt x="4132262" y="2361285"/>
                </a:lnTo>
                <a:lnTo>
                  <a:pt x="3793412" y="2357374"/>
                </a:lnTo>
                <a:lnTo>
                  <a:pt x="3462094" y="2345844"/>
                </a:lnTo>
                <a:lnTo>
                  <a:pt x="3139375" y="2326997"/>
                </a:lnTo>
                <a:lnTo>
                  <a:pt x="2826316" y="2301136"/>
                </a:lnTo>
                <a:lnTo>
                  <a:pt x="2523985" y="2268564"/>
                </a:lnTo>
                <a:lnTo>
                  <a:pt x="2233444" y="2229584"/>
                </a:lnTo>
                <a:lnTo>
                  <a:pt x="1955758" y="2184499"/>
                </a:lnTo>
                <a:lnTo>
                  <a:pt x="1691992" y="2133612"/>
                </a:lnTo>
                <a:lnTo>
                  <a:pt x="1443210" y="2077225"/>
                </a:lnTo>
                <a:lnTo>
                  <a:pt x="1210476" y="2015642"/>
                </a:lnTo>
                <a:lnTo>
                  <a:pt x="994856" y="1949165"/>
                </a:lnTo>
                <a:lnTo>
                  <a:pt x="797413" y="1878098"/>
                </a:lnTo>
                <a:lnTo>
                  <a:pt x="619213" y="1802743"/>
                </a:lnTo>
                <a:lnTo>
                  <a:pt x="461318" y="1723403"/>
                </a:lnTo>
                <a:lnTo>
                  <a:pt x="324795" y="1640381"/>
                </a:lnTo>
                <a:lnTo>
                  <a:pt x="210707" y="1553980"/>
                </a:lnTo>
                <a:lnTo>
                  <a:pt x="120119" y="1464502"/>
                </a:lnTo>
                <a:lnTo>
                  <a:pt x="54096" y="1372252"/>
                </a:lnTo>
                <a:lnTo>
                  <a:pt x="13701" y="1277531"/>
                </a:lnTo>
                <a:lnTo>
                  <a:pt x="0" y="1180642"/>
                </a:lnTo>
                <a:lnTo>
                  <a:pt x="13701" y="1083866"/>
                </a:lnTo>
                <a:lnTo>
                  <a:pt x="54096" y="989233"/>
                </a:lnTo>
                <a:lnTo>
                  <a:pt x="120119" y="897051"/>
                </a:lnTo>
                <a:lnTo>
                  <a:pt x="210707" y="807622"/>
                </a:lnTo>
                <a:lnTo>
                  <a:pt x="324795" y="721252"/>
                </a:lnTo>
                <a:lnTo>
                  <a:pt x="461318" y="638246"/>
                </a:lnTo>
                <a:lnTo>
                  <a:pt x="619213" y="558908"/>
                </a:lnTo>
                <a:lnTo>
                  <a:pt x="797413" y="483543"/>
                </a:lnTo>
                <a:lnTo>
                  <a:pt x="994856" y="412457"/>
                </a:lnTo>
                <a:lnTo>
                  <a:pt x="1210476" y="345952"/>
                </a:lnTo>
                <a:lnTo>
                  <a:pt x="1443210" y="284335"/>
                </a:lnTo>
                <a:lnTo>
                  <a:pt x="1691992" y="227911"/>
                </a:lnTo>
                <a:lnTo>
                  <a:pt x="1955758" y="176983"/>
                </a:lnTo>
                <a:lnTo>
                  <a:pt x="2233444" y="131857"/>
                </a:lnTo>
                <a:lnTo>
                  <a:pt x="2523985" y="92837"/>
                </a:lnTo>
                <a:lnTo>
                  <a:pt x="2826316" y="60228"/>
                </a:lnTo>
                <a:lnTo>
                  <a:pt x="3139375" y="34335"/>
                </a:lnTo>
                <a:lnTo>
                  <a:pt x="3462094" y="15463"/>
                </a:lnTo>
                <a:lnTo>
                  <a:pt x="3793412" y="3916"/>
                </a:lnTo>
                <a:lnTo>
                  <a:pt x="4132262" y="0"/>
                </a:lnTo>
                <a:lnTo>
                  <a:pt x="4471205" y="3916"/>
                </a:lnTo>
                <a:lnTo>
                  <a:pt x="4802597" y="15463"/>
                </a:lnTo>
                <a:lnTo>
                  <a:pt x="5125373" y="34335"/>
                </a:lnTo>
                <a:lnTo>
                  <a:pt x="5438472" y="60228"/>
                </a:lnTo>
                <a:lnTo>
                  <a:pt x="5740831" y="92837"/>
                </a:lnTo>
                <a:lnTo>
                  <a:pt x="6031386" y="131857"/>
                </a:lnTo>
                <a:lnTo>
                  <a:pt x="6309074" y="176983"/>
                </a:lnTo>
                <a:lnTo>
                  <a:pt x="6572833" y="227911"/>
                </a:lnTo>
                <a:lnTo>
                  <a:pt x="6821600" y="284335"/>
                </a:lnTo>
                <a:lnTo>
                  <a:pt x="7054311" y="345952"/>
                </a:lnTo>
                <a:lnTo>
                  <a:pt x="7269905" y="412457"/>
                </a:lnTo>
                <a:lnTo>
                  <a:pt x="7467317" y="483543"/>
                </a:lnTo>
                <a:lnTo>
                  <a:pt x="7645484" y="558908"/>
                </a:lnTo>
                <a:lnTo>
                  <a:pt x="7803345" y="638246"/>
                </a:lnTo>
                <a:lnTo>
                  <a:pt x="7939836" y="721252"/>
                </a:lnTo>
                <a:lnTo>
                  <a:pt x="8053894" y="807622"/>
                </a:lnTo>
                <a:lnTo>
                  <a:pt x="8144456" y="897051"/>
                </a:lnTo>
                <a:lnTo>
                  <a:pt x="8210459" y="989233"/>
                </a:lnTo>
                <a:lnTo>
                  <a:pt x="8250841" y="1083866"/>
                </a:lnTo>
                <a:lnTo>
                  <a:pt x="8264537" y="1180642"/>
                </a:lnTo>
              </a:path>
            </a:pathLst>
          </a:custGeom>
          <a:ln w="23609">
            <a:solidFill>
              <a:srgbClr val="2B399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9705602" y="9911816"/>
            <a:ext cx="2524760" cy="1019175"/>
          </a:xfrm>
          <a:custGeom>
            <a:avLst/>
            <a:gdLst/>
            <a:ahLst/>
            <a:cxnLst/>
            <a:rect l="l" t="t" r="r" b="b"/>
            <a:pathLst>
              <a:path w="2524759" h="1019175">
                <a:moveTo>
                  <a:pt x="57124" y="354269"/>
                </a:moveTo>
                <a:lnTo>
                  <a:pt x="0" y="488369"/>
                </a:lnTo>
                <a:lnTo>
                  <a:pt x="66901" y="595286"/>
                </a:lnTo>
                <a:lnTo>
                  <a:pt x="127788" y="690724"/>
                </a:lnTo>
                <a:lnTo>
                  <a:pt x="183673" y="774462"/>
                </a:lnTo>
                <a:lnTo>
                  <a:pt x="235566" y="846277"/>
                </a:lnTo>
                <a:lnTo>
                  <a:pt x="284478" y="905950"/>
                </a:lnTo>
                <a:lnTo>
                  <a:pt x="331420" y="953258"/>
                </a:lnTo>
                <a:lnTo>
                  <a:pt x="377403" y="987981"/>
                </a:lnTo>
                <a:lnTo>
                  <a:pt x="423438" y="1009898"/>
                </a:lnTo>
                <a:lnTo>
                  <a:pt x="470535" y="1018786"/>
                </a:lnTo>
                <a:lnTo>
                  <a:pt x="519706" y="1014426"/>
                </a:lnTo>
                <a:lnTo>
                  <a:pt x="571961" y="996597"/>
                </a:lnTo>
                <a:lnTo>
                  <a:pt x="628311" y="965076"/>
                </a:lnTo>
                <a:lnTo>
                  <a:pt x="689768" y="919642"/>
                </a:lnTo>
                <a:lnTo>
                  <a:pt x="757341" y="860075"/>
                </a:lnTo>
                <a:lnTo>
                  <a:pt x="780799" y="836863"/>
                </a:lnTo>
                <a:lnTo>
                  <a:pt x="421228" y="836863"/>
                </a:lnTo>
                <a:lnTo>
                  <a:pt x="389639" y="832037"/>
                </a:lnTo>
                <a:lnTo>
                  <a:pt x="327744" y="793430"/>
                </a:lnTo>
                <a:lnTo>
                  <a:pt x="296153" y="759648"/>
                </a:lnTo>
                <a:lnTo>
                  <a:pt x="263276" y="716215"/>
                </a:lnTo>
                <a:lnTo>
                  <a:pt x="228472" y="663129"/>
                </a:lnTo>
                <a:lnTo>
                  <a:pt x="191097" y="600392"/>
                </a:lnTo>
                <a:lnTo>
                  <a:pt x="150509" y="528003"/>
                </a:lnTo>
                <a:lnTo>
                  <a:pt x="106065" y="445962"/>
                </a:lnTo>
                <a:lnTo>
                  <a:pt x="57124" y="354269"/>
                </a:lnTo>
                <a:close/>
              </a:path>
              <a:path w="2524759" h="1019175">
                <a:moveTo>
                  <a:pt x="1537494" y="23329"/>
                </a:moveTo>
                <a:lnTo>
                  <a:pt x="1412782" y="33675"/>
                </a:lnTo>
                <a:lnTo>
                  <a:pt x="1326061" y="54823"/>
                </a:lnTo>
                <a:lnTo>
                  <a:pt x="1240282" y="87733"/>
                </a:lnTo>
                <a:lnTo>
                  <a:pt x="1155804" y="133267"/>
                </a:lnTo>
                <a:lnTo>
                  <a:pt x="1072988" y="192292"/>
                </a:lnTo>
                <a:lnTo>
                  <a:pt x="992192" y="265671"/>
                </a:lnTo>
                <a:lnTo>
                  <a:pt x="913777" y="354269"/>
                </a:lnTo>
                <a:lnTo>
                  <a:pt x="840431" y="445962"/>
                </a:lnTo>
                <a:lnTo>
                  <a:pt x="774152" y="528003"/>
                </a:lnTo>
                <a:lnTo>
                  <a:pt x="714298" y="600392"/>
                </a:lnTo>
                <a:lnTo>
                  <a:pt x="660225" y="663129"/>
                </a:lnTo>
                <a:lnTo>
                  <a:pt x="611292" y="716215"/>
                </a:lnTo>
                <a:lnTo>
                  <a:pt x="566855" y="759648"/>
                </a:lnTo>
                <a:lnTo>
                  <a:pt x="526273" y="793430"/>
                </a:lnTo>
                <a:lnTo>
                  <a:pt x="488903" y="817559"/>
                </a:lnTo>
                <a:lnTo>
                  <a:pt x="421228" y="836863"/>
                </a:lnTo>
                <a:lnTo>
                  <a:pt x="780799" y="836863"/>
                </a:lnTo>
                <a:lnTo>
                  <a:pt x="832043" y="786154"/>
                </a:lnTo>
                <a:lnTo>
                  <a:pt x="914883" y="697657"/>
                </a:lnTo>
                <a:lnTo>
                  <a:pt x="1006873" y="594363"/>
                </a:lnTo>
                <a:lnTo>
                  <a:pt x="1109024" y="476051"/>
                </a:lnTo>
                <a:lnTo>
                  <a:pt x="1347851" y="193487"/>
                </a:lnTo>
                <a:lnTo>
                  <a:pt x="1387061" y="151495"/>
                </a:lnTo>
                <a:lnTo>
                  <a:pt x="1423042" y="114147"/>
                </a:lnTo>
                <a:lnTo>
                  <a:pt x="1456675" y="81666"/>
                </a:lnTo>
                <a:lnTo>
                  <a:pt x="1488844" y="54273"/>
                </a:lnTo>
                <a:lnTo>
                  <a:pt x="1520503" y="32151"/>
                </a:lnTo>
                <a:lnTo>
                  <a:pt x="1537494" y="23329"/>
                </a:lnTo>
                <a:close/>
              </a:path>
              <a:path w="2524759" h="1019175">
                <a:moveTo>
                  <a:pt x="1885159" y="87817"/>
                </a:moveTo>
                <a:lnTo>
                  <a:pt x="1924066" y="108816"/>
                </a:lnTo>
                <a:lnTo>
                  <a:pt x="1998353" y="151984"/>
                </a:lnTo>
                <a:lnTo>
                  <a:pt x="2081763" y="202893"/>
                </a:lnTo>
                <a:lnTo>
                  <a:pt x="2175178" y="261765"/>
                </a:lnTo>
                <a:lnTo>
                  <a:pt x="2524277" y="488369"/>
                </a:lnTo>
                <a:lnTo>
                  <a:pt x="2462148" y="435638"/>
                </a:lnTo>
                <a:lnTo>
                  <a:pt x="2395924" y="382565"/>
                </a:lnTo>
                <a:lnTo>
                  <a:pt x="2325964" y="330014"/>
                </a:lnTo>
                <a:lnTo>
                  <a:pt x="2252630" y="278850"/>
                </a:lnTo>
                <a:lnTo>
                  <a:pt x="2176280" y="229938"/>
                </a:lnTo>
                <a:lnTo>
                  <a:pt x="2097273" y="184141"/>
                </a:lnTo>
                <a:lnTo>
                  <a:pt x="2015971" y="142324"/>
                </a:lnTo>
                <a:lnTo>
                  <a:pt x="1932732" y="105352"/>
                </a:lnTo>
                <a:lnTo>
                  <a:pt x="1885159" y="87817"/>
                </a:lnTo>
                <a:close/>
              </a:path>
              <a:path w="2524759" h="1019175">
                <a:moveTo>
                  <a:pt x="1745993" y="23203"/>
                </a:moveTo>
                <a:lnTo>
                  <a:pt x="1587609" y="23203"/>
                </a:lnTo>
                <a:lnTo>
                  <a:pt x="1674995" y="32151"/>
                </a:lnTo>
                <a:lnTo>
                  <a:pt x="1761885" y="49401"/>
                </a:lnTo>
                <a:lnTo>
                  <a:pt x="1847917" y="74090"/>
                </a:lnTo>
                <a:lnTo>
                  <a:pt x="1885159" y="87817"/>
                </a:lnTo>
                <a:lnTo>
                  <a:pt x="1858020" y="73169"/>
                </a:lnTo>
                <a:lnTo>
                  <a:pt x="1799332" y="44821"/>
                </a:lnTo>
                <a:lnTo>
                  <a:pt x="1747120" y="23552"/>
                </a:lnTo>
                <a:lnTo>
                  <a:pt x="1745993" y="23203"/>
                </a:lnTo>
                <a:close/>
              </a:path>
              <a:path w="2524759" h="1019175">
                <a:moveTo>
                  <a:pt x="1620515" y="0"/>
                </a:moveTo>
                <a:lnTo>
                  <a:pt x="1585383" y="4831"/>
                </a:lnTo>
                <a:lnTo>
                  <a:pt x="1552316" y="15634"/>
                </a:lnTo>
                <a:lnTo>
                  <a:pt x="1537494" y="23329"/>
                </a:lnTo>
                <a:lnTo>
                  <a:pt x="1745993" y="23203"/>
                </a:lnTo>
                <a:lnTo>
                  <a:pt x="1700501" y="9139"/>
                </a:lnTo>
                <a:lnTo>
                  <a:pt x="1658594" y="1362"/>
                </a:lnTo>
                <a:lnTo>
                  <a:pt x="1620515" y="0"/>
                </a:lnTo>
                <a:close/>
              </a:path>
            </a:pathLst>
          </a:custGeom>
          <a:solidFill>
            <a:srgbClr val="72A5D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2456348" y="10601807"/>
            <a:ext cx="3524885" cy="711835"/>
          </a:xfrm>
          <a:custGeom>
            <a:avLst/>
            <a:gdLst/>
            <a:ahLst/>
            <a:cxnLst/>
            <a:rect l="l" t="t" r="r" b="b"/>
            <a:pathLst>
              <a:path w="3524884" h="711834">
                <a:moveTo>
                  <a:pt x="79794" y="247500"/>
                </a:moveTo>
                <a:lnTo>
                  <a:pt x="0" y="341201"/>
                </a:lnTo>
                <a:lnTo>
                  <a:pt x="93412" y="415905"/>
                </a:lnTo>
                <a:lnTo>
                  <a:pt x="178427" y="482588"/>
                </a:lnTo>
                <a:lnTo>
                  <a:pt x="256457" y="541096"/>
                </a:lnTo>
                <a:lnTo>
                  <a:pt x="328914" y="591274"/>
                </a:lnTo>
                <a:lnTo>
                  <a:pt x="397209" y="632968"/>
                </a:lnTo>
                <a:lnTo>
                  <a:pt x="462753" y="666023"/>
                </a:lnTo>
                <a:lnTo>
                  <a:pt x="526957" y="690284"/>
                </a:lnTo>
                <a:lnTo>
                  <a:pt x="591235" y="705597"/>
                </a:lnTo>
                <a:lnTo>
                  <a:pt x="656996" y="711807"/>
                </a:lnTo>
                <a:lnTo>
                  <a:pt x="725652" y="708761"/>
                </a:lnTo>
                <a:lnTo>
                  <a:pt x="798615" y="696303"/>
                </a:lnTo>
                <a:lnTo>
                  <a:pt x="877297" y="674278"/>
                </a:lnTo>
                <a:lnTo>
                  <a:pt x="963108" y="642533"/>
                </a:lnTo>
                <a:lnTo>
                  <a:pt x="1057461" y="600912"/>
                </a:lnTo>
                <a:lnTo>
                  <a:pt x="1090328" y="584637"/>
                </a:lnTo>
                <a:lnTo>
                  <a:pt x="588140" y="584637"/>
                </a:lnTo>
                <a:lnTo>
                  <a:pt x="544034" y="581266"/>
                </a:lnTo>
                <a:lnTo>
                  <a:pt x="500825" y="571152"/>
                </a:lnTo>
                <a:lnTo>
                  <a:pt x="457616" y="554295"/>
                </a:lnTo>
                <a:lnTo>
                  <a:pt x="413510" y="530695"/>
                </a:lnTo>
                <a:lnTo>
                  <a:pt x="367609" y="500353"/>
                </a:lnTo>
                <a:lnTo>
                  <a:pt x="319017" y="463268"/>
                </a:lnTo>
                <a:lnTo>
                  <a:pt x="266836" y="419440"/>
                </a:lnTo>
                <a:lnTo>
                  <a:pt x="210170" y="368869"/>
                </a:lnTo>
                <a:lnTo>
                  <a:pt x="148122" y="311556"/>
                </a:lnTo>
                <a:lnTo>
                  <a:pt x="79794" y="247500"/>
                </a:lnTo>
                <a:close/>
              </a:path>
              <a:path w="3524884" h="711834">
                <a:moveTo>
                  <a:pt x="2146711" y="16320"/>
                </a:moveTo>
                <a:lnTo>
                  <a:pt x="2094577" y="16386"/>
                </a:lnTo>
                <a:lnTo>
                  <a:pt x="1972667" y="23548"/>
                </a:lnTo>
                <a:lnTo>
                  <a:pt x="1851571" y="38322"/>
                </a:lnTo>
                <a:lnTo>
                  <a:pt x="1731791" y="61311"/>
                </a:lnTo>
                <a:lnTo>
                  <a:pt x="1613829" y="93119"/>
                </a:lnTo>
                <a:lnTo>
                  <a:pt x="1498188" y="134351"/>
                </a:lnTo>
                <a:lnTo>
                  <a:pt x="1385371" y="185610"/>
                </a:lnTo>
                <a:lnTo>
                  <a:pt x="1275880" y="247500"/>
                </a:lnTo>
                <a:lnTo>
                  <a:pt x="1080921" y="368869"/>
                </a:lnTo>
                <a:lnTo>
                  <a:pt x="997346" y="419440"/>
                </a:lnTo>
                <a:lnTo>
                  <a:pt x="921844" y="463268"/>
                </a:lnTo>
                <a:lnTo>
                  <a:pt x="853519" y="500353"/>
                </a:lnTo>
                <a:lnTo>
                  <a:pt x="791473" y="530695"/>
                </a:lnTo>
                <a:lnTo>
                  <a:pt x="734809" y="554295"/>
                </a:lnTo>
                <a:lnTo>
                  <a:pt x="682630" y="571152"/>
                </a:lnTo>
                <a:lnTo>
                  <a:pt x="634039" y="581266"/>
                </a:lnTo>
                <a:lnTo>
                  <a:pt x="588140" y="584637"/>
                </a:lnTo>
                <a:lnTo>
                  <a:pt x="1090328" y="584637"/>
                </a:lnTo>
                <a:lnTo>
                  <a:pt x="1161766" y="549262"/>
                </a:lnTo>
                <a:lnTo>
                  <a:pt x="1277436" y="487428"/>
                </a:lnTo>
                <a:lnTo>
                  <a:pt x="1405881" y="415254"/>
                </a:lnTo>
                <a:lnTo>
                  <a:pt x="1548514" y="332588"/>
                </a:lnTo>
                <a:lnTo>
                  <a:pt x="1881987" y="135156"/>
                </a:lnTo>
                <a:lnTo>
                  <a:pt x="1936742" y="105822"/>
                </a:lnTo>
                <a:lnTo>
                  <a:pt x="1986987" y="79733"/>
                </a:lnTo>
                <a:lnTo>
                  <a:pt x="2033954" y="57044"/>
                </a:lnTo>
                <a:lnTo>
                  <a:pt x="2078876" y="37909"/>
                </a:lnTo>
                <a:lnTo>
                  <a:pt x="2122984" y="22482"/>
                </a:lnTo>
                <a:lnTo>
                  <a:pt x="2146711" y="16320"/>
                </a:lnTo>
                <a:close/>
              </a:path>
              <a:path w="3524884" h="711834">
                <a:moveTo>
                  <a:pt x="2632449" y="61393"/>
                </a:moveTo>
                <a:lnTo>
                  <a:pt x="2686650" y="76029"/>
                </a:lnTo>
                <a:lnTo>
                  <a:pt x="2790390" y="106188"/>
                </a:lnTo>
                <a:lnTo>
                  <a:pt x="2906870" y="141755"/>
                </a:lnTo>
                <a:lnTo>
                  <a:pt x="3524834" y="341201"/>
                </a:lnTo>
                <a:lnTo>
                  <a:pt x="3438069" y="304359"/>
                </a:lnTo>
                <a:lnTo>
                  <a:pt x="3345586" y="267280"/>
                </a:lnTo>
                <a:lnTo>
                  <a:pt x="3247888" y="230567"/>
                </a:lnTo>
                <a:lnTo>
                  <a:pt x="3145476" y="194822"/>
                </a:lnTo>
                <a:lnTo>
                  <a:pt x="3038854" y="160652"/>
                </a:lnTo>
                <a:lnTo>
                  <a:pt x="2928523" y="128658"/>
                </a:lnTo>
                <a:lnTo>
                  <a:pt x="2814986" y="99445"/>
                </a:lnTo>
                <a:lnTo>
                  <a:pt x="2698745" y="73618"/>
                </a:lnTo>
                <a:lnTo>
                  <a:pt x="2632449" y="61393"/>
                </a:lnTo>
                <a:close/>
              </a:path>
              <a:path w="3524884" h="711834">
                <a:moveTo>
                  <a:pt x="2438088" y="16232"/>
                </a:moveTo>
                <a:lnTo>
                  <a:pt x="2216798" y="16232"/>
                </a:lnTo>
                <a:lnTo>
                  <a:pt x="2338831" y="22482"/>
                </a:lnTo>
                <a:lnTo>
                  <a:pt x="2460164" y="34532"/>
                </a:lnTo>
                <a:lnTo>
                  <a:pt x="2580304" y="51779"/>
                </a:lnTo>
                <a:lnTo>
                  <a:pt x="2632449" y="61393"/>
                </a:lnTo>
                <a:lnTo>
                  <a:pt x="2594417" y="51124"/>
                </a:lnTo>
                <a:lnTo>
                  <a:pt x="2512460" y="31318"/>
                </a:lnTo>
                <a:lnTo>
                  <a:pt x="2439547" y="16458"/>
                </a:lnTo>
                <a:lnTo>
                  <a:pt x="2438088" y="16232"/>
                </a:lnTo>
                <a:close/>
              </a:path>
              <a:path w="3524884" h="711834">
                <a:moveTo>
                  <a:pt x="2262748" y="0"/>
                </a:moveTo>
                <a:lnTo>
                  <a:pt x="2213687" y="3373"/>
                </a:lnTo>
                <a:lnTo>
                  <a:pt x="2167510" y="10919"/>
                </a:lnTo>
                <a:lnTo>
                  <a:pt x="2146711" y="16320"/>
                </a:lnTo>
                <a:lnTo>
                  <a:pt x="2438088" y="16232"/>
                </a:lnTo>
                <a:lnTo>
                  <a:pt x="2374445" y="6387"/>
                </a:lnTo>
                <a:lnTo>
                  <a:pt x="2315923" y="953"/>
                </a:lnTo>
                <a:lnTo>
                  <a:pt x="2262748" y="0"/>
                </a:lnTo>
                <a:close/>
              </a:path>
            </a:pathLst>
          </a:custGeom>
          <a:solidFill>
            <a:srgbClr val="72A5D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1684373" y="11265541"/>
            <a:ext cx="2987675" cy="624840"/>
          </a:xfrm>
          <a:custGeom>
            <a:avLst/>
            <a:gdLst/>
            <a:ahLst/>
            <a:cxnLst/>
            <a:rect l="l" t="t" r="r" b="b"/>
            <a:pathLst>
              <a:path w="2987675" h="624840">
                <a:moveTo>
                  <a:pt x="67678" y="217280"/>
                </a:moveTo>
                <a:lnTo>
                  <a:pt x="0" y="299386"/>
                </a:lnTo>
                <a:lnTo>
                  <a:pt x="79189" y="364931"/>
                </a:lnTo>
                <a:lnTo>
                  <a:pt x="151260" y="423438"/>
                </a:lnTo>
                <a:lnTo>
                  <a:pt x="217410" y="474772"/>
                </a:lnTo>
                <a:lnTo>
                  <a:pt x="278833" y="518798"/>
                </a:lnTo>
                <a:lnTo>
                  <a:pt x="336728" y="555380"/>
                </a:lnTo>
                <a:lnTo>
                  <a:pt x="392289" y="584382"/>
                </a:lnTo>
                <a:lnTo>
                  <a:pt x="446715" y="605670"/>
                </a:lnTo>
                <a:lnTo>
                  <a:pt x="501200" y="619106"/>
                </a:lnTo>
                <a:lnTo>
                  <a:pt x="556942" y="624556"/>
                </a:lnTo>
                <a:lnTo>
                  <a:pt x="615137" y="621885"/>
                </a:lnTo>
                <a:lnTo>
                  <a:pt x="676981" y="610956"/>
                </a:lnTo>
                <a:lnTo>
                  <a:pt x="743670" y="591635"/>
                </a:lnTo>
                <a:lnTo>
                  <a:pt x="816402" y="563785"/>
                </a:lnTo>
                <a:lnTo>
                  <a:pt x="896371" y="527271"/>
                </a:lnTo>
                <a:lnTo>
                  <a:pt x="924039" y="513089"/>
                </a:lnTo>
                <a:lnTo>
                  <a:pt x="498463" y="513089"/>
                </a:lnTo>
                <a:lnTo>
                  <a:pt x="461079" y="510131"/>
                </a:lnTo>
                <a:lnTo>
                  <a:pt x="387838" y="486466"/>
                </a:lnTo>
                <a:lnTo>
                  <a:pt x="350459" y="465760"/>
                </a:lnTo>
                <a:lnTo>
                  <a:pt x="311562" y="439137"/>
                </a:lnTo>
                <a:lnTo>
                  <a:pt x="270385" y="406598"/>
                </a:lnTo>
                <a:lnTo>
                  <a:pt x="226169" y="368143"/>
                </a:lnTo>
                <a:lnTo>
                  <a:pt x="178152" y="323771"/>
                </a:lnTo>
                <a:lnTo>
                  <a:pt x="125575" y="273484"/>
                </a:lnTo>
                <a:lnTo>
                  <a:pt x="67678" y="217280"/>
                </a:lnTo>
                <a:close/>
              </a:path>
              <a:path w="2987675" h="624840">
                <a:moveTo>
                  <a:pt x="1819506" y="14351"/>
                </a:moveTo>
                <a:lnTo>
                  <a:pt x="1775367" y="14411"/>
                </a:lnTo>
                <a:lnTo>
                  <a:pt x="1672043" y="20700"/>
                </a:lnTo>
                <a:lnTo>
                  <a:pt x="1569410" y="33671"/>
                </a:lnTo>
                <a:lnTo>
                  <a:pt x="1467892" y="53851"/>
                </a:lnTo>
                <a:lnTo>
                  <a:pt x="1367917" y="81773"/>
                </a:lnTo>
                <a:lnTo>
                  <a:pt x="1269911" y="117964"/>
                </a:lnTo>
                <a:lnTo>
                  <a:pt x="1174298" y="162957"/>
                </a:lnTo>
                <a:lnTo>
                  <a:pt x="1081506" y="217280"/>
                </a:lnTo>
                <a:lnTo>
                  <a:pt x="916219" y="323771"/>
                </a:lnTo>
                <a:lnTo>
                  <a:pt x="845364" y="368143"/>
                </a:lnTo>
                <a:lnTo>
                  <a:pt x="781354" y="406598"/>
                </a:lnTo>
                <a:lnTo>
                  <a:pt x="723429" y="439137"/>
                </a:lnTo>
                <a:lnTo>
                  <a:pt x="670829" y="465760"/>
                </a:lnTo>
                <a:lnTo>
                  <a:pt x="622792" y="486466"/>
                </a:lnTo>
                <a:lnTo>
                  <a:pt x="578559" y="501257"/>
                </a:lnTo>
                <a:lnTo>
                  <a:pt x="537370" y="510131"/>
                </a:lnTo>
                <a:lnTo>
                  <a:pt x="498463" y="513089"/>
                </a:lnTo>
                <a:lnTo>
                  <a:pt x="924039" y="513089"/>
                </a:lnTo>
                <a:lnTo>
                  <a:pt x="984776" y="481957"/>
                </a:lnTo>
                <a:lnTo>
                  <a:pt x="1082812" y="427708"/>
                </a:lnTo>
                <a:lnTo>
                  <a:pt x="1191676" y="364389"/>
                </a:lnTo>
                <a:lnTo>
                  <a:pt x="1312563" y="291864"/>
                </a:lnTo>
                <a:lnTo>
                  <a:pt x="1595196" y="118652"/>
                </a:lnTo>
                <a:lnTo>
                  <a:pt x="1641607" y="92902"/>
                </a:lnTo>
                <a:lnTo>
                  <a:pt x="1684196" y="70001"/>
                </a:lnTo>
                <a:lnTo>
                  <a:pt x="1724006" y="50083"/>
                </a:lnTo>
                <a:lnTo>
                  <a:pt x="1762081" y="33285"/>
                </a:lnTo>
                <a:lnTo>
                  <a:pt x="1799467" y="19742"/>
                </a:lnTo>
                <a:lnTo>
                  <a:pt x="1819506" y="14351"/>
                </a:lnTo>
                <a:close/>
              </a:path>
              <a:path w="2987675" h="624840">
                <a:moveTo>
                  <a:pt x="2231652" y="53970"/>
                </a:moveTo>
                <a:lnTo>
                  <a:pt x="2277194" y="66702"/>
                </a:lnTo>
                <a:lnTo>
                  <a:pt x="2365115" y="93165"/>
                </a:lnTo>
                <a:lnTo>
                  <a:pt x="2463833" y="124375"/>
                </a:lnTo>
                <a:lnTo>
                  <a:pt x="2987560" y="299386"/>
                </a:lnTo>
                <a:lnTo>
                  <a:pt x="2914029" y="267066"/>
                </a:lnTo>
                <a:lnTo>
                  <a:pt x="2835650" y="234535"/>
                </a:lnTo>
                <a:lnTo>
                  <a:pt x="2752850" y="202324"/>
                </a:lnTo>
                <a:lnTo>
                  <a:pt x="2666054" y="170963"/>
                </a:lnTo>
                <a:lnTo>
                  <a:pt x="2575687" y="140982"/>
                </a:lnTo>
                <a:lnTo>
                  <a:pt x="2482178" y="112910"/>
                </a:lnTo>
                <a:lnTo>
                  <a:pt x="2385950" y="87278"/>
                </a:lnTo>
                <a:lnTo>
                  <a:pt x="2287431" y="64617"/>
                </a:lnTo>
                <a:lnTo>
                  <a:pt x="2231652" y="53970"/>
                </a:lnTo>
                <a:close/>
              </a:path>
              <a:path w="2987675" h="624840">
                <a:moveTo>
                  <a:pt x="2066764" y="14271"/>
                </a:moveTo>
                <a:lnTo>
                  <a:pt x="1878955" y="14271"/>
                </a:lnTo>
                <a:lnTo>
                  <a:pt x="1982382" y="19752"/>
                </a:lnTo>
                <a:lnTo>
                  <a:pt x="2085220" y="30324"/>
                </a:lnTo>
                <a:lnTo>
                  <a:pt x="2187045" y="45455"/>
                </a:lnTo>
                <a:lnTo>
                  <a:pt x="2231652" y="53970"/>
                </a:lnTo>
                <a:lnTo>
                  <a:pt x="2199026" y="44849"/>
                </a:lnTo>
                <a:lnTo>
                  <a:pt x="2129566" y="27471"/>
                </a:lnTo>
                <a:lnTo>
                  <a:pt x="2067771" y="14433"/>
                </a:lnTo>
                <a:lnTo>
                  <a:pt x="2066764" y="14271"/>
                </a:lnTo>
                <a:close/>
              </a:path>
              <a:path w="2987675" h="624840">
                <a:moveTo>
                  <a:pt x="1917927" y="0"/>
                </a:moveTo>
                <a:lnTo>
                  <a:pt x="1876346" y="2964"/>
                </a:lnTo>
                <a:lnTo>
                  <a:pt x="1837207" y="9590"/>
                </a:lnTo>
                <a:lnTo>
                  <a:pt x="1819506" y="14351"/>
                </a:lnTo>
                <a:lnTo>
                  <a:pt x="2066764" y="14271"/>
                </a:lnTo>
                <a:lnTo>
                  <a:pt x="2012595" y="5598"/>
                </a:lnTo>
                <a:lnTo>
                  <a:pt x="1962996" y="833"/>
                </a:lnTo>
                <a:lnTo>
                  <a:pt x="1917927" y="0"/>
                </a:lnTo>
                <a:close/>
              </a:path>
            </a:pathLst>
          </a:custGeom>
          <a:solidFill>
            <a:srgbClr val="72A5D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3084438" y="1978578"/>
            <a:ext cx="2193290" cy="1574800"/>
          </a:xfrm>
          <a:custGeom>
            <a:avLst/>
            <a:gdLst/>
            <a:ahLst/>
            <a:cxnLst/>
            <a:rect l="l" t="t" r="r" b="b"/>
            <a:pathLst>
              <a:path w="2193290" h="1574800">
                <a:moveTo>
                  <a:pt x="1459946" y="460578"/>
                </a:moveTo>
                <a:lnTo>
                  <a:pt x="578091" y="460578"/>
                </a:lnTo>
                <a:lnTo>
                  <a:pt x="640397" y="484797"/>
                </a:lnTo>
                <a:lnTo>
                  <a:pt x="758113" y="529361"/>
                </a:lnTo>
                <a:lnTo>
                  <a:pt x="871791" y="578167"/>
                </a:lnTo>
                <a:lnTo>
                  <a:pt x="924534" y="606831"/>
                </a:lnTo>
                <a:lnTo>
                  <a:pt x="977264" y="632739"/>
                </a:lnTo>
                <a:lnTo>
                  <a:pt x="1027277" y="661479"/>
                </a:lnTo>
                <a:lnTo>
                  <a:pt x="1075880" y="688886"/>
                </a:lnTo>
                <a:lnTo>
                  <a:pt x="1123149" y="717715"/>
                </a:lnTo>
                <a:lnTo>
                  <a:pt x="1169073" y="747966"/>
                </a:lnTo>
                <a:lnTo>
                  <a:pt x="1213637" y="779627"/>
                </a:lnTo>
                <a:lnTo>
                  <a:pt x="1300073" y="845769"/>
                </a:lnTo>
                <a:lnTo>
                  <a:pt x="1341945" y="880275"/>
                </a:lnTo>
                <a:lnTo>
                  <a:pt x="1420152" y="949439"/>
                </a:lnTo>
                <a:lnTo>
                  <a:pt x="1497101" y="1022756"/>
                </a:lnTo>
                <a:lnTo>
                  <a:pt x="1571370" y="1098956"/>
                </a:lnTo>
                <a:lnTo>
                  <a:pt x="1609191" y="1140434"/>
                </a:lnTo>
                <a:lnTo>
                  <a:pt x="1642910" y="1180680"/>
                </a:lnTo>
                <a:lnTo>
                  <a:pt x="1679371" y="1220838"/>
                </a:lnTo>
                <a:lnTo>
                  <a:pt x="1713115" y="1263815"/>
                </a:lnTo>
                <a:lnTo>
                  <a:pt x="1748205" y="1305420"/>
                </a:lnTo>
                <a:lnTo>
                  <a:pt x="1783384" y="1349794"/>
                </a:lnTo>
                <a:lnTo>
                  <a:pt x="1815757" y="1391424"/>
                </a:lnTo>
                <a:lnTo>
                  <a:pt x="1849551" y="1437208"/>
                </a:lnTo>
                <a:lnTo>
                  <a:pt x="1884718" y="1481531"/>
                </a:lnTo>
                <a:lnTo>
                  <a:pt x="1919922" y="1528610"/>
                </a:lnTo>
                <a:lnTo>
                  <a:pt x="1953729" y="1574355"/>
                </a:lnTo>
                <a:lnTo>
                  <a:pt x="1954936" y="1564690"/>
                </a:lnTo>
                <a:lnTo>
                  <a:pt x="1954771" y="1556410"/>
                </a:lnTo>
                <a:lnTo>
                  <a:pt x="1957374" y="1545361"/>
                </a:lnTo>
                <a:lnTo>
                  <a:pt x="1957184" y="1534325"/>
                </a:lnTo>
                <a:lnTo>
                  <a:pt x="1958339" y="1521955"/>
                </a:lnTo>
                <a:lnTo>
                  <a:pt x="1958124" y="1510906"/>
                </a:lnTo>
                <a:lnTo>
                  <a:pt x="1959279" y="1498485"/>
                </a:lnTo>
                <a:lnTo>
                  <a:pt x="1960460" y="1486090"/>
                </a:lnTo>
                <a:lnTo>
                  <a:pt x="1958809" y="1470977"/>
                </a:lnTo>
                <a:lnTo>
                  <a:pt x="1959990" y="1458582"/>
                </a:lnTo>
                <a:lnTo>
                  <a:pt x="1956993" y="1444904"/>
                </a:lnTo>
                <a:lnTo>
                  <a:pt x="1955342" y="1429816"/>
                </a:lnTo>
                <a:lnTo>
                  <a:pt x="1956447" y="1414678"/>
                </a:lnTo>
                <a:lnTo>
                  <a:pt x="1954822" y="1399539"/>
                </a:lnTo>
                <a:lnTo>
                  <a:pt x="1951799" y="1383156"/>
                </a:lnTo>
                <a:lnTo>
                  <a:pt x="1950173" y="1368043"/>
                </a:lnTo>
                <a:lnTo>
                  <a:pt x="1947163" y="1354378"/>
                </a:lnTo>
                <a:lnTo>
                  <a:pt x="1944141" y="1337983"/>
                </a:lnTo>
                <a:lnTo>
                  <a:pt x="1941080" y="1321523"/>
                </a:lnTo>
                <a:lnTo>
                  <a:pt x="1938096" y="1307884"/>
                </a:lnTo>
                <a:lnTo>
                  <a:pt x="1933689" y="1290142"/>
                </a:lnTo>
                <a:lnTo>
                  <a:pt x="1930666" y="1276451"/>
                </a:lnTo>
                <a:lnTo>
                  <a:pt x="1923554" y="1261529"/>
                </a:lnTo>
                <a:lnTo>
                  <a:pt x="1921852" y="1243698"/>
                </a:lnTo>
                <a:lnTo>
                  <a:pt x="1914728" y="1228801"/>
                </a:lnTo>
                <a:lnTo>
                  <a:pt x="1910359" y="1213802"/>
                </a:lnTo>
                <a:lnTo>
                  <a:pt x="1904530" y="1197444"/>
                </a:lnTo>
                <a:lnTo>
                  <a:pt x="1896071" y="1183932"/>
                </a:lnTo>
                <a:lnTo>
                  <a:pt x="1891703" y="1168946"/>
                </a:lnTo>
                <a:lnTo>
                  <a:pt x="1881809" y="1154112"/>
                </a:lnTo>
                <a:lnTo>
                  <a:pt x="1874697" y="1141971"/>
                </a:lnTo>
                <a:lnTo>
                  <a:pt x="1866201" y="1128420"/>
                </a:lnTo>
                <a:lnTo>
                  <a:pt x="1877136" y="1122591"/>
                </a:lnTo>
                <a:lnTo>
                  <a:pt x="1886724" y="1120965"/>
                </a:lnTo>
                <a:lnTo>
                  <a:pt x="1894890" y="1115199"/>
                </a:lnTo>
                <a:lnTo>
                  <a:pt x="1900326" y="1112265"/>
                </a:lnTo>
                <a:lnTo>
                  <a:pt x="1909889" y="1107833"/>
                </a:lnTo>
                <a:lnTo>
                  <a:pt x="1918106" y="1107592"/>
                </a:lnTo>
                <a:lnTo>
                  <a:pt x="1926348" y="1104595"/>
                </a:lnTo>
                <a:lnTo>
                  <a:pt x="1937257" y="1101483"/>
                </a:lnTo>
                <a:lnTo>
                  <a:pt x="1945474" y="1098486"/>
                </a:lnTo>
                <a:lnTo>
                  <a:pt x="1955012" y="1094066"/>
                </a:lnTo>
                <a:lnTo>
                  <a:pt x="1972417" y="1094066"/>
                </a:lnTo>
                <a:lnTo>
                  <a:pt x="1977021" y="1093406"/>
                </a:lnTo>
                <a:lnTo>
                  <a:pt x="1986584" y="1088986"/>
                </a:lnTo>
                <a:lnTo>
                  <a:pt x="1997582" y="1088656"/>
                </a:lnTo>
                <a:lnTo>
                  <a:pt x="2007196" y="1086980"/>
                </a:lnTo>
                <a:lnTo>
                  <a:pt x="2019515" y="1085214"/>
                </a:lnTo>
                <a:lnTo>
                  <a:pt x="2030501" y="1082166"/>
                </a:lnTo>
                <a:lnTo>
                  <a:pt x="2052510" y="1081481"/>
                </a:lnTo>
                <a:lnTo>
                  <a:pt x="2077211" y="1077963"/>
                </a:lnTo>
                <a:lnTo>
                  <a:pt x="2099170" y="1077277"/>
                </a:lnTo>
                <a:lnTo>
                  <a:pt x="2111540" y="1075550"/>
                </a:lnTo>
                <a:lnTo>
                  <a:pt x="2122525" y="1075169"/>
                </a:lnTo>
                <a:lnTo>
                  <a:pt x="2134895" y="1073454"/>
                </a:lnTo>
                <a:lnTo>
                  <a:pt x="2191777" y="1073454"/>
                </a:lnTo>
                <a:lnTo>
                  <a:pt x="2129586" y="1006195"/>
                </a:lnTo>
                <a:lnTo>
                  <a:pt x="2063813" y="940790"/>
                </a:lnTo>
                <a:lnTo>
                  <a:pt x="1937918" y="820788"/>
                </a:lnTo>
                <a:lnTo>
                  <a:pt x="1879231" y="767524"/>
                </a:lnTo>
                <a:lnTo>
                  <a:pt x="1817776" y="714362"/>
                </a:lnTo>
                <a:lnTo>
                  <a:pt x="1759191" y="666622"/>
                </a:lnTo>
                <a:lnTo>
                  <a:pt x="1697799" y="618947"/>
                </a:lnTo>
                <a:lnTo>
                  <a:pt x="1640700" y="578053"/>
                </a:lnTo>
                <a:lnTo>
                  <a:pt x="1582254" y="538543"/>
                </a:lnTo>
                <a:lnTo>
                  <a:pt x="1526603" y="501738"/>
                </a:lnTo>
                <a:lnTo>
                  <a:pt x="1469555" y="466293"/>
                </a:lnTo>
                <a:lnTo>
                  <a:pt x="1459946" y="460578"/>
                </a:lnTo>
                <a:close/>
              </a:path>
              <a:path w="2193290" h="1574800">
                <a:moveTo>
                  <a:pt x="1972417" y="1094066"/>
                </a:moveTo>
                <a:lnTo>
                  <a:pt x="1955012" y="1094066"/>
                </a:lnTo>
                <a:lnTo>
                  <a:pt x="1964715" y="1095171"/>
                </a:lnTo>
                <a:lnTo>
                  <a:pt x="1972417" y="1094066"/>
                </a:lnTo>
                <a:close/>
              </a:path>
              <a:path w="2193290" h="1574800">
                <a:moveTo>
                  <a:pt x="2192082" y="1073784"/>
                </a:moveTo>
                <a:lnTo>
                  <a:pt x="2169274" y="1073784"/>
                </a:lnTo>
                <a:lnTo>
                  <a:pt x="2180323" y="1076159"/>
                </a:lnTo>
                <a:lnTo>
                  <a:pt x="2192693" y="1074445"/>
                </a:lnTo>
                <a:lnTo>
                  <a:pt x="2192082" y="1073784"/>
                </a:lnTo>
                <a:close/>
              </a:path>
              <a:path w="2193290" h="1574800">
                <a:moveTo>
                  <a:pt x="2191777" y="1073454"/>
                </a:moveTo>
                <a:lnTo>
                  <a:pt x="2134895" y="1073454"/>
                </a:lnTo>
                <a:lnTo>
                  <a:pt x="2145918" y="1075829"/>
                </a:lnTo>
                <a:lnTo>
                  <a:pt x="2159685" y="1075435"/>
                </a:lnTo>
                <a:lnTo>
                  <a:pt x="2169274" y="1073784"/>
                </a:lnTo>
                <a:lnTo>
                  <a:pt x="2192082" y="1073784"/>
                </a:lnTo>
                <a:lnTo>
                  <a:pt x="2191777" y="1073454"/>
                </a:lnTo>
                <a:close/>
              </a:path>
              <a:path w="2193290" h="1574800">
                <a:moveTo>
                  <a:pt x="699414" y="0"/>
                </a:moveTo>
                <a:lnTo>
                  <a:pt x="0" y="201663"/>
                </a:lnTo>
                <a:lnTo>
                  <a:pt x="590232" y="683132"/>
                </a:lnTo>
                <a:lnTo>
                  <a:pt x="578091" y="460578"/>
                </a:lnTo>
                <a:lnTo>
                  <a:pt x="1459946" y="460578"/>
                </a:lnTo>
                <a:lnTo>
                  <a:pt x="1416748" y="434886"/>
                </a:lnTo>
                <a:lnTo>
                  <a:pt x="1261287" y="354368"/>
                </a:lnTo>
                <a:lnTo>
                  <a:pt x="1208608" y="331203"/>
                </a:lnTo>
                <a:lnTo>
                  <a:pt x="1161541" y="313347"/>
                </a:lnTo>
                <a:lnTo>
                  <a:pt x="1115834" y="294131"/>
                </a:lnTo>
                <a:lnTo>
                  <a:pt x="1071486" y="276224"/>
                </a:lnTo>
                <a:lnTo>
                  <a:pt x="1024445" y="261137"/>
                </a:lnTo>
                <a:lnTo>
                  <a:pt x="982979" y="248653"/>
                </a:lnTo>
                <a:lnTo>
                  <a:pt x="902817" y="226339"/>
                </a:lnTo>
                <a:lnTo>
                  <a:pt x="862812" y="220687"/>
                </a:lnTo>
                <a:lnTo>
                  <a:pt x="826846" y="210769"/>
                </a:lnTo>
                <a:lnTo>
                  <a:pt x="793749" y="203542"/>
                </a:lnTo>
                <a:lnTo>
                  <a:pt x="760717" y="201802"/>
                </a:lnTo>
                <a:lnTo>
                  <a:pt x="728979" y="195872"/>
                </a:lnTo>
                <a:lnTo>
                  <a:pt x="698614" y="191287"/>
                </a:lnTo>
                <a:lnTo>
                  <a:pt x="671080" y="189407"/>
                </a:lnTo>
                <a:lnTo>
                  <a:pt x="646277" y="187401"/>
                </a:lnTo>
                <a:lnTo>
                  <a:pt x="699414" y="0"/>
                </a:lnTo>
                <a:close/>
              </a:path>
            </a:pathLst>
          </a:custGeom>
          <a:solidFill>
            <a:srgbClr val="4D759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3084438" y="1978578"/>
            <a:ext cx="2193290" cy="1574800"/>
          </a:xfrm>
          <a:custGeom>
            <a:avLst/>
            <a:gdLst/>
            <a:ahLst/>
            <a:cxnLst/>
            <a:rect l="l" t="t" r="r" b="b"/>
            <a:pathLst>
              <a:path w="2193290" h="1574800">
                <a:moveTo>
                  <a:pt x="1866201" y="1128420"/>
                </a:moveTo>
                <a:lnTo>
                  <a:pt x="1871649" y="1125512"/>
                </a:lnTo>
                <a:lnTo>
                  <a:pt x="1877136" y="1122591"/>
                </a:lnTo>
                <a:lnTo>
                  <a:pt x="1886724" y="1120965"/>
                </a:lnTo>
                <a:lnTo>
                  <a:pt x="1894890" y="1115199"/>
                </a:lnTo>
                <a:lnTo>
                  <a:pt x="1900326" y="1112265"/>
                </a:lnTo>
                <a:lnTo>
                  <a:pt x="1909889" y="1107833"/>
                </a:lnTo>
                <a:lnTo>
                  <a:pt x="1918106" y="1107592"/>
                </a:lnTo>
                <a:lnTo>
                  <a:pt x="1926348" y="1104595"/>
                </a:lnTo>
                <a:lnTo>
                  <a:pt x="1937257" y="1101483"/>
                </a:lnTo>
                <a:lnTo>
                  <a:pt x="1945474" y="1098486"/>
                </a:lnTo>
                <a:lnTo>
                  <a:pt x="1955012" y="1094066"/>
                </a:lnTo>
                <a:lnTo>
                  <a:pt x="1964715" y="1095171"/>
                </a:lnTo>
                <a:lnTo>
                  <a:pt x="1977021" y="1093406"/>
                </a:lnTo>
                <a:lnTo>
                  <a:pt x="1986584" y="1088986"/>
                </a:lnTo>
                <a:lnTo>
                  <a:pt x="1997582" y="1088656"/>
                </a:lnTo>
                <a:lnTo>
                  <a:pt x="2007196" y="1086980"/>
                </a:lnTo>
                <a:lnTo>
                  <a:pt x="2019515" y="1085214"/>
                </a:lnTo>
                <a:lnTo>
                  <a:pt x="2030501" y="1082166"/>
                </a:lnTo>
                <a:lnTo>
                  <a:pt x="2041486" y="1081785"/>
                </a:lnTo>
                <a:lnTo>
                  <a:pt x="2052510" y="1081481"/>
                </a:lnTo>
                <a:lnTo>
                  <a:pt x="2064804" y="1079703"/>
                </a:lnTo>
                <a:lnTo>
                  <a:pt x="2077211" y="1077963"/>
                </a:lnTo>
                <a:lnTo>
                  <a:pt x="2088184" y="1077633"/>
                </a:lnTo>
                <a:lnTo>
                  <a:pt x="2099170" y="1077277"/>
                </a:lnTo>
                <a:lnTo>
                  <a:pt x="2111540" y="1075550"/>
                </a:lnTo>
                <a:lnTo>
                  <a:pt x="2122525" y="1075169"/>
                </a:lnTo>
                <a:lnTo>
                  <a:pt x="2134895" y="1073454"/>
                </a:lnTo>
                <a:lnTo>
                  <a:pt x="2145918" y="1075829"/>
                </a:lnTo>
                <a:lnTo>
                  <a:pt x="2159685" y="1075435"/>
                </a:lnTo>
                <a:lnTo>
                  <a:pt x="2169274" y="1073784"/>
                </a:lnTo>
                <a:lnTo>
                  <a:pt x="2180323" y="1076159"/>
                </a:lnTo>
                <a:lnTo>
                  <a:pt x="2129586" y="1006195"/>
                </a:lnTo>
                <a:lnTo>
                  <a:pt x="2063813" y="940790"/>
                </a:lnTo>
                <a:lnTo>
                  <a:pt x="2000846" y="880770"/>
                </a:lnTo>
                <a:lnTo>
                  <a:pt x="1937918" y="820788"/>
                </a:lnTo>
                <a:lnTo>
                  <a:pt x="1879231" y="767524"/>
                </a:lnTo>
                <a:lnTo>
                  <a:pt x="1817776" y="714362"/>
                </a:lnTo>
                <a:lnTo>
                  <a:pt x="1759191" y="666622"/>
                </a:lnTo>
                <a:lnTo>
                  <a:pt x="1697799" y="618947"/>
                </a:lnTo>
                <a:lnTo>
                  <a:pt x="1640700" y="578053"/>
                </a:lnTo>
                <a:lnTo>
                  <a:pt x="1582254" y="538543"/>
                </a:lnTo>
                <a:lnTo>
                  <a:pt x="1526603" y="501738"/>
                </a:lnTo>
                <a:lnTo>
                  <a:pt x="1469555" y="466293"/>
                </a:lnTo>
                <a:lnTo>
                  <a:pt x="1416748" y="434886"/>
                </a:lnTo>
                <a:lnTo>
                  <a:pt x="1361211" y="406336"/>
                </a:lnTo>
                <a:lnTo>
                  <a:pt x="1311274" y="380339"/>
                </a:lnTo>
                <a:lnTo>
                  <a:pt x="1261287" y="354368"/>
                </a:lnTo>
                <a:lnTo>
                  <a:pt x="1208608" y="331203"/>
                </a:lnTo>
                <a:lnTo>
                  <a:pt x="1161541" y="313347"/>
                </a:lnTo>
                <a:lnTo>
                  <a:pt x="1115834" y="294131"/>
                </a:lnTo>
                <a:lnTo>
                  <a:pt x="1071486" y="276224"/>
                </a:lnTo>
                <a:lnTo>
                  <a:pt x="1024445" y="261137"/>
                </a:lnTo>
                <a:lnTo>
                  <a:pt x="982979" y="248653"/>
                </a:lnTo>
                <a:lnTo>
                  <a:pt x="942860" y="237502"/>
                </a:lnTo>
                <a:lnTo>
                  <a:pt x="902817" y="226339"/>
                </a:lnTo>
                <a:lnTo>
                  <a:pt x="862812" y="220687"/>
                </a:lnTo>
                <a:lnTo>
                  <a:pt x="826846" y="210769"/>
                </a:lnTo>
                <a:lnTo>
                  <a:pt x="793749" y="203542"/>
                </a:lnTo>
                <a:lnTo>
                  <a:pt x="760717" y="201802"/>
                </a:lnTo>
                <a:lnTo>
                  <a:pt x="728979" y="195872"/>
                </a:lnTo>
                <a:lnTo>
                  <a:pt x="698614" y="191287"/>
                </a:lnTo>
                <a:lnTo>
                  <a:pt x="671080" y="189407"/>
                </a:lnTo>
                <a:lnTo>
                  <a:pt x="646277" y="187401"/>
                </a:lnTo>
                <a:lnTo>
                  <a:pt x="699414" y="0"/>
                </a:lnTo>
                <a:lnTo>
                  <a:pt x="0" y="201663"/>
                </a:lnTo>
                <a:lnTo>
                  <a:pt x="590232" y="683132"/>
                </a:lnTo>
                <a:lnTo>
                  <a:pt x="578091" y="460578"/>
                </a:lnTo>
                <a:lnTo>
                  <a:pt x="640397" y="484797"/>
                </a:lnTo>
                <a:lnTo>
                  <a:pt x="701344" y="507707"/>
                </a:lnTo>
                <a:lnTo>
                  <a:pt x="758113" y="529361"/>
                </a:lnTo>
                <a:lnTo>
                  <a:pt x="814933" y="553770"/>
                </a:lnTo>
                <a:lnTo>
                  <a:pt x="871791" y="578167"/>
                </a:lnTo>
                <a:lnTo>
                  <a:pt x="924534" y="606831"/>
                </a:lnTo>
                <a:lnTo>
                  <a:pt x="977264" y="632739"/>
                </a:lnTo>
                <a:lnTo>
                  <a:pt x="1027277" y="661479"/>
                </a:lnTo>
                <a:lnTo>
                  <a:pt x="1075880" y="688886"/>
                </a:lnTo>
                <a:lnTo>
                  <a:pt x="1123149" y="717715"/>
                </a:lnTo>
                <a:lnTo>
                  <a:pt x="1169073" y="747966"/>
                </a:lnTo>
                <a:lnTo>
                  <a:pt x="1213637" y="779627"/>
                </a:lnTo>
                <a:lnTo>
                  <a:pt x="1256868" y="812711"/>
                </a:lnTo>
                <a:lnTo>
                  <a:pt x="1300073" y="845769"/>
                </a:lnTo>
                <a:lnTo>
                  <a:pt x="1341945" y="880275"/>
                </a:lnTo>
                <a:lnTo>
                  <a:pt x="1381048" y="914869"/>
                </a:lnTo>
                <a:lnTo>
                  <a:pt x="1420152" y="949439"/>
                </a:lnTo>
                <a:lnTo>
                  <a:pt x="1459344" y="986764"/>
                </a:lnTo>
                <a:lnTo>
                  <a:pt x="1497101" y="1022756"/>
                </a:lnTo>
                <a:lnTo>
                  <a:pt x="1534909" y="1061529"/>
                </a:lnTo>
                <a:lnTo>
                  <a:pt x="1571370" y="1098956"/>
                </a:lnTo>
                <a:lnTo>
                  <a:pt x="1609191" y="1140434"/>
                </a:lnTo>
                <a:lnTo>
                  <a:pt x="1642910" y="1180680"/>
                </a:lnTo>
                <a:lnTo>
                  <a:pt x="1679371" y="1220838"/>
                </a:lnTo>
                <a:lnTo>
                  <a:pt x="1713115" y="1263815"/>
                </a:lnTo>
                <a:lnTo>
                  <a:pt x="1748205" y="1305420"/>
                </a:lnTo>
                <a:lnTo>
                  <a:pt x="1783384" y="1349794"/>
                </a:lnTo>
                <a:lnTo>
                  <a:pt x="1815757" y="1391424"/>
                </a:lnTo>
                <a:lnTo>
                  <a:pt x="1849551" y="1437208"/>
                </a:lnTo>
                <a:lnTo>
                  <a:pt x="1884718" y="1481531"/>
                </a:lnTo>
                <a:lnTo>
                  <a:pt x="1919922" y="1528610"/>
                </a:lnTo>
                <a:lnTo>
                  <a:pt x="1953729" y="1574355"/>
                </a:lnTo>
                <a:lnTo>
                  <a:pt x="1954936" y="1564690"/>
                </a:lnTo>
                <a:lnTo>
                  <a:pt x="1954771" y="1556410"/>
                </a:lnTo>
                <a:lnTo>
                  <a:pt x="1957374" y="1545361"/>
                </a:lnTo>
                <a:lnTo>
                  <a:pt x="1957184" y="1534325"/>
                </a:lnTo>
                <a:lnTo>
                  <a:pt x="1958339" y="1521955"/>
                </a:lnTo>
                <a:lnTo>
                  <a:pt x="1958124" y="1510906"/>
                </a:lnTo>
                <a:lnTo>
                  <a:pt x="1959279" y="1498485"/>
                </a:lnTo>
                <a:lnTo>
                  <a:pt x="1960460" y="1486090"/>
                </a:lnTo>
                <a:lnTo>
                  <a:pt x="1958809" y="1470977"/>
                </a:lnTo>
                <a:lnTo>
                  <a:pt x="1959990" y="1458582"/>
                </a:lnTo>
                <a:lnTo>
                  <a:pt x="1956993" y="1444904"/>
                </a:lnTo>
                <a:lnTo>
                  <a:pt x="1955342" y="1429816"/>
                </a:lnTo>
                <a:lnTo>
                  <a:pt x="1956447" y="1414678"/>
                </a:lnTo>
                <a:lnTo>
                  <a:pt x="1954822" y="1399539"/>
                </a:lnTo>
                <a:lnTo>
                  <a:pt x="1951799" y="1383156"/>
                </a:lnTo>
                <a:lnTo>
                  <a:pt x="1950173" y="1368043"/>
                </a:lnTo>
                <a:lnTo>
                  <a:pt x="1947163" y="1354378"/>
                </a:lnTo>
                <a:lnTo>
                  <a:pt x="1944141" y="1337983"/>
                </a:lnTo>
                <a:lnTo>
                  <a:pt x="1941080" y="1321523"/>
                </a:lnTo>
                <a:lnTo>
                  <a:pt x="1938096" y="1307884"/>
                </a:lnTo>
                <a:lnTo>
                  <a:pt x="1933689" y="1290142"/>
                </a:lnTo>
                <a:lnTo>
                  <a:pt x="1930666" y="1276451"/>
                </a:lnTo>
                <a:lnTo>
                  <a:pt x="1923554" y="1261529"/>
                </a:lnTo>
                <a:lnTo>
                  <a:pt x="1921852" y="1243698"/>
                </a:lnTo>
                <a:lnTo>
                  <a:pt x="1914728" y="1228801"/>
                </a:lnTo>
                <a:lnTo>
                  <a:pt x="1910359" y="1213802"/>
                </a:lnTo>
                <a:lnTo>
                  <a:pt x="1904530" y="1197444"/>
                </a:lnTo>
                <a:lnTo>
                  <a:pt x="1896071" y="1183932"/>
                </a:lnTo>
                <a:lnTo>
                  <a:pt x="1891703" y="1168946"/>
                </a:lnTo>
                <a:lnTo>
                  <a:pt x="1881809" y="1154112"/>
                </a:lnTo>
                <a:lnTo>
                  <a:pt x="1874697" y="1141971"/>
                </a:lnTo>
                <a:lnTo>
                  <a:pt x="1866201" y="1128420"/>
                </a:lnTo>
                <a:close/>
              </a:path>
            </a:pathLst>
          </a:custGeom>
          <a:ln w="16954">
            <a:solidFill>
              <a:srgbClr val="4D7598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4028236" y="8107813"/>
            <a:ext cx="1944370" cy="1690370"/>
          </a:xfrm>
          <a:custGeom>
            <a:avLst/>
            <a:gdLst/>
            <a:ahLst/>
            <a:cxnLst/>
            <a:rect l="l" t="t" r="r" b="b"/>
            <a:pathLst>
              <a:path w="1944369" h="1690370">
                <a:moveTo>
                  <a:pt x="1035036" y="1369453"/>
                </a:moveTo>
                <a:lnTo>
                  <a:pt x="441680" y="1369453"/>
                </a:lnTo>
                <a:lnTo>
                  <a:pt x="443242" y="1373022"/>
                </a:lnTo>
                <a:lnTo>
                  <a:pt x="442912" y="1381760"/>
                </a:lnTo>
                <a:lnTo>
                  <a:pt x="440804" y="1391246"/>
                </a:lnTo>
                <a:lnTo>
                  <a:pt x="442201" y="1399184"/>
                </a:lnTo>
                <a:lnTo>
                  <a:pt x="445363" y="1406334"/>
                </a:lnTo>
                <a:lnTo>
                  <a:pt x="443268" y="1415859"/>
                </a:lnTo>
                <a:lnTo>
                  <a:pt x="440359" y="1423555"/>
                </a:lnTo>
                <a:lnTo>
                  <a:pt x="440804" y="1434033"/>
                </a:lnTo>
                <a:lnTo>
                  <a:pt x="438683" y="1443570"/>
                </a:lnTo>
                <a:lnTo>
                  <a:pt x="438327" y="1452308"/>
                </a:lnTo>
                <a:lnTo>
                  <a:pt x="438772" y="1462773"/>
                </a:lnTo>
                <a:lnTo>
                  <a:pt x="434898" y="1473085"/>
                </a:lnTo>
                <a:lnTo>
                  <a:pt x="431812" y="1485163"/>
                </a:lnTo>
                <a:lnTo>
                  <a:pt x="431457" y="1493888"/>
                </a:lnTo>
                <a:lnTo>
                  <a:pt x="427558" y="1504162"/>
                </a:lnTo>
                <a:lnTo>
                  <a:pt x="426152" y="1516418"/>
                </a:lnTo>
                <a:lnTo>
                  <a:pt x="424942" y="1526743"/>
                </a:lnTo>
                <a:lnTo>
                  <a:pt x="421843" y="1538808"/>
                </a:lnTo>
                <a:lnTo>
                  <a:pt x="417195" y="1547304"/>
                </a:lnTo>
                <a:lnTo>
                  <a:pt x="415074" y="1556816"/>
                </a:lnTo>
                <a:lnTo>
                  <a:pt x="411010" y="1571459"/>
                </a:lnTo>
                <a:lnTo>
                  <a:pt x="407911" y="1583550"/>
                </a:lnTo>
                <a:lnTo>
                  <a:pt x="405003" y="1591271"/>
                </a:lnTo>
                <a:lnTo>
                  <a:pt x="399389" y="1602320"/>
                </a:lnTo>
                <a:lnTo>
                  <a:pt x="396278" y="1614411"/>
                </a:lnTo>
                <a:lnTo>
                  <a:pt x="392404" y="1624711"/>
                </a:lnTo>
                <a:lnTo>
                  <a:pt x="389331" y="1636776"/>
                </a:lnTo>
                <a:lnTo>
                  <a:pt x="382879" y="1646059"/>
                </a:lnTo>
                <a:lnTo>
                  <a:pt x="378040" y="1658924"/>
                </a:lnTo>
                <a:lnTo>
                  <a:pt x="375920" y="1668411"/>
                </a:lnTo>
                <a:lnTo>
                  <a:pt x="371246" y="1676920"/>
                </a:lnTo>
                <a:lnTo>
                  <a:pt x="366407" y="1689760"/>
                </a:lnTo>
                <a:lnTo>
                  <a:pt x="453466" y="1657502"/>
                </a:lnTo>
                <a:lnTo>
                  <a:pt x="540715" y="1620888"/>
                </a:lnTo>
                <a:lnTo>
                  <a:pt x="621703" y="1589176"/>
                </a:lnTo>
                <a:lnTo>
                  <a:pt x="699350" y="1554695"/>
                </a:lnTo>
                <a:lnTo>
                  <a:pt x="771055" y="1516418"/>
                </a:lnTo>
                <a:lnTo>
                  <a:pt x="843597" y="1479918"/>
                </a:lnTo>
                <a:lnTo>
                  <a:pt x="910018" y="1443951"/>
                </a:lnTo>
                <a:lnTo>
                  <a:pt x="975639" y="1406271"/>
                </a:lnTo>
                <a:lnTo>
                  <a:pt x="1035036" y="1369453"/>
                </a:lnTo>
                <a:close/>
              </a:path>
              <a:path w="1944369" h="1690370">
                <a:moveTo>
                  <a:pt x="414156" y="1373466"/>
                </a:moveTo>
                <a:lnTo>
                  <a:pt x="331482" y="1373466"/>
                </a:lnTo>
                <a:lnTo>
                  <a:pt x="347776" y="1376870"/>
                </a:lnTo>
                <a:lnTo>
                  <a:pt x="362534" y="1376794"/>
                </a:lnTo>
                <a:lnTo>
                  <a:pt x="412026" y="1374063"/>
                </a:lnTo>
                <a:lnTo>
                  <a:pt x="414156" y="1373466"/>
                </a:lnTo>
                <a:close/>
              </a:path>
              <a:path w="1944369" h="1690370">
                <a:moveTo>
                  <a:pt x="2015655" y="0"/>
                </a:moveTo>
                <a:lnTo>
                  <a:pt x="1340954" y="359689"/>
                </a:lnTo>
                <a:lnTo>
                  <a:pt x="1549387" y="434098"/>
                </a:lnTo>
                <a:lnTo>
                  <a:pt x="1460627" y="529183"/>
                </a:lnTo>
                <a:lnTo>
                  <a:pt x="1417231" y="574141"/>
                </a:lnTo>
                <a:lnTo>
                  <a:pt x="1374013" y="614781"/>
                </a:lnTo>
                <a:lnTo>
                  <a:pt x="1330617" y="659765"/>
                </a:lnTo>
                <a:lnTo>
                  <a:pt x="1284046" y="697598"/>
                </a:lnTo>
                <a:lnTo>
                  <a:pt x="1240015" y="736384"/>
                </a:lnTo>
                <a:lnTo>
                  <a:pt x="1193609" y="769848"/>
                </a:lnTo>
                <a:lnTo>
                  <a:pt x="1150569" y="806145"/>
                </a:lnTo>
                <a:lnTo>
                  <a:pt x="1105941" y="838796"/>
                </a:lnTo>
                <a:lnTo>
                  <a:pt x="1059700" y="867892"/>
                </a:lnTo>
                <a:lnTo>
                  <a:pt x="1012494" y="899604"/>
                </a:lnTo>
                <a:lnTo>
                  <a:pt x="965504" y="926922"/>
                </a:lnTo>
                <a:lnTo>
                  <a:pt x="825576" y="1001915"/>
                </a:lnTo>
                <a:lnTo>
                  <a:pt x="776960" y="1025652"/>
                </a:lnTo>
                <a:lnTo>
                  <a:pt x="679932" y="1068793"/>
                </a:lnTo>
                <a:lnTo>
                  <a:pt x="631482" y="1088123"/>
                </a:lnTo>
                <a:lnTo>
                  <a:pt x="478536" y="1143292"/>
                </a:lnTo>
                <a:lnTo>
                  <a:pt x="323138" y="1193038"/>
                </a:lnTo>
                <a:lnTo>
                  <a:pt x="269773" y="1206055"/>
                </a:lnTo>
                <a:lnTo>
                  <a:pt x="217970" y="1222629"/>
                </a:lnTo>
                <a:lnTo>
                  <a:pt x="163664" y="1238211"/>
                </a:lnTo>
                <a:lnTo>
                  <a:pt x="108496" y="1252004"/>
                </a:lnTo>
                <a:lnTo>
                  <a:pt x="52565" y="1263992"/>
                </a:lnTo>
                <a:lnTo>
                  <a:pt x="0" y="1278801"/>
                </a:lnTo>
                <a:lnTo>
                  <a:pt x="4940" y="1285176"/>
                </a:lnTo>
                <a:lnTo>
                  <a:pt x="12585" y="1288199"/>
                </a:lnTo>
                <a:lnTo>
                  <a:pt x="21869" y="1294790"/>
                </a:lnTo>
                <a:lnTo>
                  <a:pt x="31305" y="1297038"/>
                </a:lnTo>
                <a:lnTo>
                  <a:pt x="43116" y="1304594"/>
                </a:lnTo>
                <a:lnTo>
                  <a:pt x="53365" y="1308620"/>
                </a:lnTo>
                <a:lnTo>
                  <a:pt x="64389" y="1314411"/>
                </a:lnTo>
                <a:lnTo>
                  <a:pt x="76415" y="1317675"/>
                </a:lnTo>
                <a:lnTo>
                  <a:pt x="89192" y="1322705"/>
                </a:lnTo>
                <a:lnTo>
                  <a:pt x="100215" y="1328483"/>
                </a:lnTo>
                <a:lnTo>
                  <a:pt x="129349" y="1336967"/>
                </a:lnTo>
                <a:lnTo>
                  <a:pt x="142925" y="1343761"/>
                </a:lnTo>
                <a:lnTo>
                  <a:pt x="157492" y="1348016"/>
                </a:lnTo>
                <a:lnTo>
                  <a:pt x="173012" y="1349641"/>
                </a:lnTo>
                <a:lnTo>
                  <a:pt x="202120" y="1358138"/>
                </a:lnTo>
                <a:lnTo>
                  <a:pt x="234784" y="1365008"/>
                </a:lnTo>
                <a:lnTo>
                  <a:pt x="248526" y="1367472"/>
                </a:lnTo>
                <a:lnTo>
                  <a:pt x="265836" y="1368361"/>
                </a:lnTo>
                <a:lnTo>
                  <a:pt x="296913" y="1371701"/>
                </a:lnTo>
                <a:lnTo>
                  <a:pt x="313220" y="1375143"/>
                </a:lnTo>
                <a:lnTo>
                  <a:pt x="331482" y="1373466"/>
                </a:lnTo>
                <a:lnTo>
                  <a:pt x="414156" y="1373466"/>
                </a:lnTo>
                <a:lnTo>
                  <a:pt x="425170" y="1370380"/>
                </a:lnTo>
                <a:lnTo>
                  <a:pt x="441680" y="1369453"/>
                </a:lnTo>
                <a:lnTo>
                  <a:pt x="1035036" y="1369453"/>
                </a:lnTo>
                <a:lnTo>
                  <a:pt x="1036942" y="1368272"/>
                </a:lnTo>
                <a:lnTo>
                  <a:pt x="1206157" y="1254582"/>
                </a:lnTo>
                <a:lnTo>
                  <a:pt x="1252740" y="1216748"/>
                </a:lnTo>
                <a:lnTo>
                  <a:pt x="1302042" y="1175562"/>
                </a:lnTo>
                <a:lnTo>
                  <a:pt x="1345895" y="1141095"/>
                </a:lnTo>
                <a:lnTo>
                  <a:pt x="1386382" y="1103858"/>
                </a:lnTo>
                <a:lnTo>
                  <a:pt x="1464779" y="1028344"/>
                </a:lnTo>
                <a:lnTo>
                  <a:pt x="1499184" y="991628"/>
                </a:lnTo>
                <a:lnTo>
                  <a:pt x="1532623" y="957529"/>
                </a:lnTo>
                <a:lnTo>
                  <a:pt x="1565249" y="921613"/>
                </a:lnTo>
                <a:lnTo>
                  <a:pt x="1591818" y="886244"/>
                </a:lnTo>
                <a:lnTo>
                  <a:pt x="1642960" y="820712"/>
                </a:lnTo>
                <a:lnTo>
                  <a:pt x="1664220" y="787704"/>
                </a:lnTo>
                <a:lnTo>
                  <a:pt x="1687055" y="758278"/>
                </a:lnTo>
                <a:lnTo>
                  <a:pt x="1705584" y="728649"/>
                </a:lnTo>
                <a:lnTo>
                  <a:pt x="1720583" y="700570"/>
                </a:lnTo>
                <a:lnTo>
                  <a:pt x="1738147" y="673506"/>
                </a:lnTo>
                <a:lnTo>
                  <a:pt x="1753146" y="645452"/>
                </a:lnTo>
                <a:lnTo>
                  <a:pt x="1766201" y="622503"/>
                </a:lnTo>
                <a:lnTo>
                  <a:pt x="1776666" y="598589"/>
                </a:lnTo>
                <a:lnTo>
                  <a:pt x="1943943" y="598589"/>
                </a:lnTo>
                <a:lnTo>
                  <a:pt x="2015655" y="0"/>
                </a:lnTo>
                <a:close/>
              </a:path>
              <a:path w="1944369" h="1690370">
                <a:moveTo>
                  <a:pt x="1943943" y="598589"/>
                </a:moveTo>
                <a:lnTo>
                  <a:pt x="1776666" y="598589"/>
                </a:lnTo>
                <a:lnTo>
                  <a:pt x="1929511" y="719061"/>
                </a:lnTo>
                <a:lnTo>
                  <a:pt x="1943943" y="598589"/>
                </a:lnTo>
                <a:close/>
              </a:path>
            </a:pathLst>
          </a:custGeom>
          <a:solidFill>
            <a:srgbClr val="4D759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4028236" y="8107813"/>
            <a:ext cx="2016125" cy="1690370"/>
          </a:xfrm>
          <a:custGeom>
            <a:avLst/>
            <a:gdLst/>
            <a:ahLst/>
            <a:cxnLst/>
            <a:rect l="l" t="t" r="r" b="b"/>
            <a:pathLst>
              <a:path w="2016125" h="1690370">
                <a:moveTo>
                  <a:pt x="441680" y="1369453"/>
                </a:moveTo>
                <a:lnTo>
                  <a:pt x="443242" y="1373022"/>
                </a:lnTo>
                <a:lnTo>
                  <a:pt x="442912" y="1381760"/>
                </a:lnTo>
                <a:lnTo>
                  <a:pt x="440804" y="1391246"/>
                </a:lnTo>
                <a:lnTo>
                  <a:pt x="442201" y="1399184"/>
                </a:lnTo>
                <a:lnTo>
                  <a:pt x="445363" y="1406334"/>
                </a:lnTo>
                <a:lnTo>
                  <a:pt x="443268" y="1415859"/>
                </a:lnTo>
                <a:lnTo>
                  <a:pt x="440359" y="1423555"/>
                </a:lnTo>
                <a:lnTo>
                  <a:pt x="440804" y="1434033"/>
                </a:lnTo>
                <a:lnTo>
                  <a:pt x="438683" y="1443570"/>
                </a:lnTo>
                <a:lnTo>
                  <a:pt x="438327" y="1452308"/>
                </a:lnTo>
                <a:lnTo>
                  <a:pt x="438772" y="1462773"/>
                </a:lnTo>
                <a:lnTo>
                  <a:pt x="434898" y="1473085"/>
                </a:lnTo>
                <a:lnTo>
                  <a:pt x="431812" y="1485163"/>
                </a:lnTo>
                <a:lnTo>
                  <a:pt x="431457" y="1493888"/>
                </a:lnTo>
                <a:lnTo>
                  <a:pt x="427558" y="1504162"/>
                </a:lnTo>
                <a:lnTo>
                  <a:pt x="426262" y="1515478"/>
                </a:lnTo>
                <a:lnTo>
                  <a:pt x="424942" y="1526743"/>
                </a:lnTo>
                <a:lnTo>
                  <a:pt x="421843" y="1538808"/>
                </a:lnTo>
                <a:lnTo>
                  <a:pt x="417195" y="1547304"/>
                </a:lnTo>
                <a:lnTo>
                  <a:pt x="415074" y="1556816"/>
                </a:lnTo>
                <a:lnTo>
                  <a:pt x="411010" y="1571459"/>
                </a:lnTo>
                <a:lnTo>
                  <a:pt x="407911" y="1583550"/>
                </a:lnTo>
                <a:lnTo>
                  <a:pt x="405003" y="1591271"/>
                </a:lnTo>
                <a:lnTo>
                  <a:pt x="399389" y="1602320"/>
                </a:lnTo>
                <a:lnTo>
                  <a:pt x="396278" y="1614411"/>
                </a:lnTo>
                <a:lnTo>
                  <a:pt x="392404" y="1624711"/>
                </a:lnTo>
                <a:lnTo>
                  <a:pt x="389331" y="1636776"/>
                </a:lnTo>
                <a:lnTo>
                  <a:pt x="382879" y="1646059"/>
                </a:lnTo>
                <a:lnTo>
                  <a:pt x="378040" y="1658924"/>
                </a:lnTo>
                <a:lnTo>
                  <a:pt x="375920" y="1668411"/>
                </a:lnTo>
                <a:lnTo>
                  <a:pt x="371246" y="1676920"/>
                </a:lnTo>
                <a:lnTo>
                  <a:pt x="366407" y="1689760"/>
                </a:lnTo>
                <a:lnTo>
                  <a:pt x="453466" y="1657502"/>
                </a:lnTo>
                <a:lnTo>
                  <a:pt x="540715" y="1620888"/>
                </a:lnTo>
                <a:lnTo>
                  <a:pt x="621703" y="1589176"/>
                </a:lnTo>
                <a:lnTo>
                  <a:pt x="699350" y="1554695"/>
                </a:lnTo>
                <a:lnTo>
                  <a:pt x="771055" y="1516418"/>
                </a:lnTo>
                <a:lnTo>
                  <a:pt x="843597" y="1479918"/>
                </a:lnTo>
                <a:lnTo>
                  <a:pt x="910018" y="1443951"/>
                </a:lnTo>
                <a:lnTo>
                  <a:pt x="975639" y="1406271"/>
                </a:lnTo>
                <a:lnTo>
                  <a:pt x="1036942" y="1368272"/>
                </a:lnTo>
                <a:lnTo>
                  <a:pt x="1093939" y="1330109"/>
                </a:lnTo>
                <a:lnTo>
                  <a:pt x="1150950" y="1291958"/>
                </a:lnTo>
                <a:lnTo>
                  <a:pt x="1206157" y="1254582"/>
                </a:lnTo>
                <a:lnTo>
                  <a:pt x="1252740" y="1216748"/>
                </a:lnTo>
                <a:lnTo>
                  <a:pt x="1302042" y="1175562"/>
                </a:lnTo>
                <a:lnTo>
                  <a:pt x="1345895" y="1141095"/>
                </a:lnTo>
                <a:lnTo>
                  <a:pt x="1386382" y="1103858"/>
                </a:lnTo>
                <a:lnTo>
                  <a:pt x="1427848" y="1064018"/>
                </a:lnTo>
                <a:lnTo>
                  <a:pt x="1464779" y="1028344"/>
                </a:lnTo>
                <a:lnTo>
                  <a:pt x="1499184" y="991628"/>
                </a:lnTo>
                <a:lnTo>
                  <a:pt x="1532623" y="957529"/>
                </a:lnTo>
                <a:lnTo>
                  <a:pt x="1565249" y="921613"/>
                </a:lnTo>
                <a:lnTo>
                  <a:pt x="1591818" y="886244"/>
                </a:lnTo>
                <a:lnTo>
                  <a:pt x="1617395" y="853465"/>
                </a:lnTo>
                <a:lnTo>
                  <a:pt x="1642960" y="820712"/>
                </a:lnTo>
                <a:lnTo>
                  <a:pt x="1664220" y="787704"/>
                </a:lnTo>
                <a:lnTo>
                  <a:pt x="1687055" y="758278"/>
                </a:lnTo>
                <a:lnTo>
                  <a:pt x="1705584" y="728649"/>
                </a:lnTo>
                <a:lnTo>
                  <a:pt x="1720583" y="700570"/>
                </a:lnTo>
                <a:lnTo>
                  <a:pt x="1738147" y="673506"/>
                </a:lnTo>
                <a:lnTo>
                  <a:pt x="1753146" y="645452"/>
                </a:lnTo>
                <a:lnTo>
                  <a:pt x="1766201" y="622503"/>
                </a:lnTo>
                <a:lnTo>
                  <a:pt x="1776666" y="598589"/>
                </a:lnTo>
                <a:lnTo>
                  <a:pt x="1929511" y="719061"/>
                </a:lnTo>
                <a:lnTo>
                  <a:pt x="2015655" y="0"/>
                </a:lnTo>
                <a:lnTo>
                  <a:pt x="1340954" y="359689"/>
                </a:lnTo>
                <a:lnTo>
                  <a:pt x="1549387" y="434098"/>
                </a:lnTo>
                <a:lnTo>
                  <a:pt x="1505000" y="481634"/>
                </a:lnTo>
                <a:lnTo>
                  <a:pt x="1460627" y="529183"/>
                </a:lnTo>
                <a:lnTo>
                  <a:pt x="1417231" y="574141"/>
                </a:lnTo>
                <a:lnTo>
                  <a:pt x="1374013" y="614781"/>
                </a:lnTo>
                <a:lnTo>
                  <a:pt x="1330617" y="659765"/>
                </a:lnTo>
                <a:lnTo>
                  <a:pt x="1284046" y="697598"/>
                </a:lnTo>
                <a:lnTo>
                  <a:pt x="1240015" y="736384"/>
                </a:lnTo>
                <a:lnTo>
                  <a:pt x="1193609" y="769848"/>
                </a:lnTo>
                <a:lnTo>
                  <a:pt x="1150569" y="806145"/>
                </a:lnTo>
                <a:lnTo>
                  <a:pt x="1105941" y="838796"/>
                </a:lnTo>
                <a:lnTo>
                  <a:pt x="1059700" y="867892"/>
                </a:lnTo>
                <a:lnTo>
                  <a:pt x="1012494" y="899604"/>
                </a:lnTo>
                <a:lnTo>
                  <a:pt x="965504" y="926922"/>
                </a:lnTo>
                <a:lnTo>
                  <a:pt x="917663" y="952423"/>
                </a:lnTo>
                <a:lnTo>
                  <a:pt x="871626" y="977176"/>
                </a:lnTo>
                <a:lnTo>
                  <a:pt x="825576" y="1001915"/>
                </a:lnTo>
                <a:lnTo>
                  <a:pt x="776960" y="1025652"/>
                </a:lnTo>
                <a:lnTo>
                  <a:pt x="727557" y="1047610"/>
                </a:lnTo>
                <a:lnTo>
                  <a:pt x="679932" y="1068793"/>
                </a:lnTo>
                <a:lnTo>
                  <a:pt x="631482" y="1088123"/>
                </a:lnTo>
                <a:lnTo>
                  <a:pt x="580504" y="1106525"/>
                </a:lnTo>
                <a:lnTo>
                  <a:pt x="527748" y="1125677"/>
                </a:lnTo>
                <a:lnTo>
                  <a:pt x="478536" y="1143292"/>
                </a:lnTo>
                <a:lnTo>
                  <a:pt x="426732" y="1159865"/>
                </a:lnTo>
                <a:lnTo>
                  <a:pt x="376694" y="1175664"/>
                </a:lnTo>
                <a:lnTo>
                  <a:pt x="323138" y="1193038"/>
                </a:lnTo>
                <a:lnTo>
                  <a:pt x="269773" y="1206055"/>
                </a:lnTo>
                <a:lnTo>
                  <a:pt x="217970" y="1222629"/>
                </a:lnTo>
                <a:lnTo>
                  <a:pt x="163664" y="1238211"/>
                </a:lnTo>
                <a:lnTo>
                  <a:pt x="108496" y="1252004"/>
                </a:lnTo>
                <a:lnTo>
                  <a:pt x="52565" y="1263992"/>
                </a:lnTo>
                <a:lnTo>
                  <a:pt x="0" y="1278801"/>
                </a:lnTo>
                <a:lnTo>
                  <a:pt x="4940" y="1285176"/>
                </a:lnTo>
                <a:lnTo>
                  <a:pt x="12585" y="1288199"/>
                </a:lnTo>
                <a:lnTo>
                  <a:pt x="21869" y="1294790"/>
                </a:lnTo>
                <a:lnTo>
                  <a:pt x="31305" y="1297038"/>
                </a:lnTo>
                <a:lnTo>
                  <a:pt x="43116" y="1304594"/>
                </a:lnTo>
                <a:lnTo>
                  <a:pt x="53365" y="1308620"/>
                </a:lnTo>
                <a:lnTo>
                  <a:pt x="64389" y="1314411"/>
                </a:lnTo>
                <a:lnTo>
                  <a:pt x="76415" y="1317675"/>
                </a:lnTo>
                <a:lnTo>
                  <a:pt x="89192" y="1322705"/>
                </a:lnTo>
                <a:lnTo>
                  <a:pt x="100215" y="1328483"/>
                </a:lnTo>
                <a:lnTo>
                  <a:pt x="114757" y="1332712"/>
                </a:lnTo>
                <a:lnTo>
                  <a:pt x="129349" y="1336967"/>
                </a:lnTo>
                <a:lnTo>
                  <a:pt x="142925" y="1343761"/>
                </a:lnTo>
                <a:lnTo>
                  <a:pt x="157492" y="1348016"/>
                </a:lnTo>
                <a:lnTo>
                  <a:pt x="173012" y="1349641"/>
                </a:lnTo>
                <a:lnTo>
                  <a:pt x="187553" y="1353921"/>
                </a:lnTo>
                <a:lnTo>
                  <a:pt x="234784" y="1365008"/>
                </a:lnTo>
                <a:lnTo>
                  <a:pt x="265836" y="1368361"/>
                </a:lnTo>
                <a:lnTo>
                  <a:pt x="281368" y="1369999"/>
                </a:lnTo>
                <a:lnTo>
                  <a:pt x="296913" y="1371701"/>
                </a:lnTo>
                <a:lnTo>
                  <a:pt x="313220" y="1375143"/>
                </a:lnTo>
                <a:lnTo>
                  <a:pt x="331482" y="1373466"/>
                </a:lnTo>
                <a:lnTo>
                  <a:pt x="347776" y="1376870"/>
                </a:lnTo>
                <a:lnTo>
                  <a:pt x="362534" y="1376794"/>
                </a:lnTo>
                <a:lnTo>
                  <a:pt x="379056" y="1375879"/>
                </a:lnTo>
                <a:lnTo>
                  <a:pt x="395541" y="1374952"/>
                </a:lnTo>
                <a:lnTo>
                  <a:pt x="412026" y="1374063"/>
                </a:lnTo>
                <a:lnTo>
                  <a:pt x="425170" y="1370380"/>
                </a:lnTo>
                <a:lnTo>
                  <a:pt x="441680" y="1369453"/>
                </a:lnTo>
                <a:close/>
              </a:path>
            </a:pathLst>
          </a:custGeom>
          <a:ln w="16954">
            <a:solidFill>
              <a:srgbClr val="4D7598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2464309" y="5345003"/>
            <a:ext cx="4925025" cy="2598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3846312" y="5353785"/>
            <a:ext cx="2123440" cy="943610"/>
          </a:xfrm>
          <a:custGeom>
            <a:avLst/>
            <a:gdLst/>
            <a:ahLst/>
            <a:cxnLst/>
            <a:rect l="l" t="t" r="r" b="b"/>
            <a:pathLst>
              <a:path w="2123440" h="943610">
                <a:moveTo>
                  <a:pt x="1364830" y="943546"/>
                </a:moveTo>
                <a:lnTo>
                  <a:pt x="1421663" y="943546"/>
                </a:lnTo>
                <a:lnTo>
                  <a:pt x="1450098" y="938758"/>
                </a:lnTo>
                <a:lnTo>
                  <a:pt x="1502232" y="919606"/>
                </a:lnTo>
                <a:lnTo>
                  <a:pt x="1547266" y="890866"/>
                </a:lnTo>
                <a:lnTo>
                  <a:pt x="1587525" y="852538"/>
                </a:lnTo>
                <a:lnTo>
                  <a:pt x="1606511" y="830986"/>
                </a:lnTo>
                <a:lnTo>
                  <a:pt x="1608874" y="830986"/>
                </a:lnTo>
                <a:lnTo>
                  <a:pt x="1632559" y="842975"/>
                </a:lnTo>
                <a:lnTo>
                  <a:pt x="1661007" y="852538"/>
                </a:lnTo>
                <a:lnTo>
                  <a:pt x="1687055" y="862152"/>
                </a:lnTo>
                <a:lnTo>
                  <a:pt x="1715503" y="864514"/>
                </a:lnTo>
                <a:lnTo>
                  <a:pt x="1741551" y="864514"/>
                </a:lnTo>
                <a:lnTo>
                  <a:pt x="1781835" y="852538"/>
                </a:lnTo>
                <a:lnTo>
                  <a:pt x="1815007" y="826211"/>
                </a:lnTo>
                <a:lnTo>
                  <a:pt x="1817395" y="826211"/>
                </a:lnTo>
                <a:lnTo>
                  <a:pt x="1850542" y="847750"/>
                </a:lnTo>
                <a:lnTo>
                  <a:pt x="1919262" y="881278"/>
                </a:lnTo>
                <a:lnTo>
                  <a:pt x="1973783" y="890866"/>
                </a:lnTo>
                <a:lnTo>
                  <a:pt x="1990356" y="890866"/>
                </a:lnTo>
                <a:lnTo>
                  <a:pt x="2009317" y="890866"/>
                </a:lnTo>
                <a:lnTo>
                  <a:pt x="2025904" y="886066"/>
                </a:lnTo>
                <a:lnTo>
                  <a:pt x="2044865" y="883691"/>
                </a:lnTo>
                <a:lnTo>
                  <a:pt x="2061438" y="876490"/>
                </a:lnTo>
                <a:lnTo>
                  <a:pt x="2078037" y="864514"/>
                </a:lnTo>
                <a:lnTo>
                  <a:pt x="2096998" y="852538"/>
                </a:lnTo>
                <a:lnTo>
                  <a:pt x="2111184" y="833386"/>
                </a:lnTo>
                <a:lnTo>
                  <a:pt x="2120684" y="819035"/>
                </a:lnTo>
                <a:lnTo>
                  <a:pt x="2123020" y="804684"/>
                </a:lnTo>
                <a:lnTo>
                  <a:pt x="2120684" y="790295"/>
                </a:lnTo>
                <a:lnTo>
                  <a:pt x="2111184" y="778332"/>
                </a:lnTo>
                <a:lnTo>
                  <a:pt x="2099335" y="768743"/>
                </a:lnTo>
                <a:lnTo>
                  <a:pt x="2082761" y="759155"/>
                </a:lnTo>
                <a:lnTo>
                  <a:pt x="2061438" y="751979"/>
                </a:lnTo>
                <a:lnTo>
                  <a:pt x="2066163" y="732828"/>
                </a:lnTo>
                <a:lnTo>
                  <a:pt x="2066163" y="720826"/>
                </a:lnTo>
                <a:lnTo>
                  <a:pt x="2063851" y="704062"/>
                </a:lnTo>
                <a:lnTo>
                  <a:pt x="2044865" y="665759"/>
                </a:lnTo>
                <a:lnTo>
                  <a:pt x="2011680" y="637044"/>
                </a:lnTo>
                <a:lnTo>
                  <a:pt x="1969058" y="625055"/>
                </a:lnTo>
                <a:lnTo>
                  <a:pt x="1954822" y="622642"/>
                </a:lnTo>
                <a:lnTo>
                  <a:pt x="1935886" y="625055"/>
                </a:lnTo>
                <a:lnTo>
                  <a:pt x="1921624" y="627443"/>
                </a:lnTo>
                <a:lnTo>
                  <a:pt x="1905050" y="632231"/>
                </a:lnTo>
                <a:lnTo>
                  <a:pt x="1905050" y="598703"/>
                </a:lnTo>
                <a:lnTo>
                  <a:pt x="1895602" y="502932"/>
                </a:lnTo>
                <a:lnTo>
                  <a:pt x="1871891" y="443052"/>
                </a:lnTo>
                <a:lnTo>
                  <a:pt x="1843468" y="397548"/>
                </a:lnTo>
                <a:lnTo>
                  <a:pt x="1805520" y="356806"/>
                </a:lnTo>
                <a:lnTo>
                  <a:pt x="1755787" y="318515"/>
                </a:lnTo>
                <a:lnTo>
                  <a:pt x="1698879" y="289750"/>
                </a:lnTo>
                <a:lnTo>
                  <a:pt x="1646770" y="273037"/>
                </a:lnTo>
                <a:lnTo>
                  <a:pt x="1592300" y="265836"/>
                </a:lnTo>
                <a:lnTo>
                  <a:pt x="1530642" y="265836"/>
                </a:lnTo>
                <a:lnTo>
                  <a:pt x="1528330" y="234683"/>
                </a:lnTo>
                <a:lnTo>
                  <a:pt x="1516443" y="189204"/>
                </a:lnTo>
                <a:lnTo>
                  <a:pt x="1497482" y="153263"/>
                </a:lnTo>
                <a:lnTo>
                  <a:pt x="1461973" y="122148"/>
                </a:lnTo>
                <a:lnTo>
                  <a:pt x="1447736" y="117373"/>
                </a:lnTo>
                <a:lnTo>
                  <a:pt x="1433550" y="110172"/>
                </a:lnTo>
                <a:lnTo>
                  <a:pt x="1419326" y="110172"/>
                </a:lnTo>
                <a:lnTo>
                  <a:pt x="1402702" y="110172"/>
                </a:lnTo>
                <a:lnTo>
                  <a:pt x="1371942" y="110172"/>
                </a:lnTo>
                <a:lnTo>
                  <a:pt x="1343507" y="119760"/>
                </a:lnTo>
                <a:lnTo>
                  <a:pt x="1312672" y="67081"/>
                </a:lnTo>
                <a:lnTo>
                  <a:pt x="1272413" y="35915"/>
                </a:lnTo>
                <a:lnTo>
                  <a:pt x="1225042" y="14376"/>
                </a:lnTo>
                <a:lnTo>
                  <a:pt x="1203693" y="7200"/>
                </a:lnTo>
                <a:lnTo>
                  <a:pt x="1177607" y="2425"/>
                </a:lnTo>
                <a:lnTo>
                  <a:pt x="1149172" y="0"/>
                </a:lnTo>
                <a:lnTo>
                  <a:pt x="1125486" y="0"/>
                </a:lnTo>
                <a:lnTo>
                  <a:pt x="1099439" y="0"/>
                </a:lnTo>
                <a:lnTo>
                  <a:pt x="1047330" y="9588"/>
                </a:lnTo>
                <a:lnTo>
                  <a:pt x="999909" y="28778"/>
                </a:lnTo>
                <a:lnTo>
                  <a:pt x="957275" y="55079"/>
                </a:lnTo>
                <a:lnTo>
                  <a:pt x="907516" y="105384"/>
                </a:lnTo>
                <a:lnTo>
                  <a:pt x="874344" y="160451"/>
                </a:lnTo>
                <a:lnTo>
                  <a:pt x="860107" y="189204"/>
                </a:lnTo>
                <a:lnTo>
                  <a:pt x="848271" y="220357"/>
                </a:lnTo>
                <a:lnTo>
                  <a:pt x="841171" y="253860"/>
                </a:lnTo>
                <a:lnTo>
                  <a:pt x="834059" y="287388"/>
                </a:lnTo>
                <a:lnTo>
                  <a:pt x="831672" y="289750"/>
                </a:lnTo>
                <a:lnTo>
                  <a:pt x="807986" y="275412"/>
                </a:lnTo>
                <a:lnTo>
                  <a:pt x="796137" y="270624"/>
                </a:lnTo>
                <a:lnTo>
                  <a:pt x="784301" y="265836"/>
                </a:lnTo>
                <a:lnTo>
                  <a:pt x="758240" y="263423"/>
                </a:lnTo>
                <a:lnTo>
                  <a:pt x="734555" y="265836"/>
                </a:lnTo>
                <a:lnTo>
                  <a:pt x="710844" y="270624"/>
                </a:lnTo>
                <a:lnTo>
                  <a:pt x="687133" y="285000"/>
                </a:lnTo>
                <a:lnTo>
                  <a:pt x="670560" y="299364"/>
                </a:lnTo>
                <a:lnTo>
                  <a:pt x="656348" y="320916"/>
                </a:lnTo>
                <a:lnTo>
                  <a:pt x="649236" y="325716"/>
                </a:lnTo>
                <a:lnTo>
                  <a:pt x="620788" y="296951"/>
                </a:lnTo>
                <a:lnTo>
                  <a:pt x="585254" y="275412"/>
                </a:lnTo>
                <a:lnTo>
                  <a:pt x="549706" y="261061"/>
                </a:lnTo>
                <a:lnTo>
                  <a:pt x="530745" y="253860"/>
                </a:lnTo>
                <a:lnTo>
                  <a:pt x="511810" y="253860"/>
                </a:lnTo>
                <a:lnTo>
                  <a:pt x="471551" y="251447"/>
                </a:lnTo>
                <a:lnTo>
                  <a:pt x="433603" y="256247"/>
                </a:lnTo>
                <a:lnTo>
                  <a:pt x="393344" y="268211"/>
                </a:lnTo>
                <a:lnTo>
                  <a:pt x="357784" y="285000"/>
                </a:lnTo>
                <a:lnTo>
                  <a:pt x="310388" y="320916"/>
                </a:lnTo>
                <a:lnTo>
                  <a:pt x="293839" y="342480"/>
                </a:lnTo>
                <a:lnTo>
                  <a:pt x="277215" y="364007"/>
                </a:lnTo>
                <a:lnTo>
                  <a:pt x="265391" y="387984"/>
                </a:lnTo>
                <a:lnTo>
                  <a:pt x="260642" y="411899"/>
                </a:lnTo>
                <a:lnTo>
                  <a:pt x="253530" y="440664"/>
                </a:lnTo>
                <a:lnTo>
                  <a:pt x="251167" y="474192"/>
                </a:lnTo>
                <a:lnTo>
                  <a:pt x="215607" y="507720"/>
                </a:lnTo>
                <a:lnTo>
                  <a:pt x="199059" y="522058"/>
                </a:lnTo>
                <a:lnTo>
                  <a:pt x="187210" y="541223"/>
                </a:lnTo>
                <a:lnTo>
                  <a:pt x="175323" y="557999"/>
                </a:lnTo>
                <a:lnTo>
                  <a:pt x="165862" y="577164"/>
                </a:lnTo>
                <a:lnTo>
                  <a:pt x="158775" y="598703"/>
                </a:lnTo>
                <a:lnTo>
                  <a:pt x="149263" y="625055"/>
                </a:lnTo>
                <a:lnTo>
                  <a:pt x="142201" y="653795"/>
                </a:lnTo>
                <a:lnTo>
                  <a:pt x="142201" y="656170"/>
                </a:lnTo>
                <a:lnTo>
                  <a:pt x="130340" y="656170"/>
                </a:lnTo>
                <a:lnTo>
                  <a:pt x="104254" y="656170"/>
                </a:lnTo>
                <a:lnTo>
                  <a:pt x="80568" y="663384"/>
                </a:lnTo>
                <a:lnTo>
                  <a:pt x="45008" y="680148"/>
                </a:lnTo>
                <a:lnTo>
                  <a:pt x="11836" y="728027"/>
                </a:lnTo>
                <a:lnTo>
                  <a:pt x="0" y="761555"/>
                </a:lnTo>
                <a:lnTo>
                  <a:pt x="0" y="775893"/>
                </a:lnTo>
                <a:lnTo>
                  <a:pt x="0" y="785507"/>
                </a:lnTo>
                <a:lnTo>
                  <a:pt x="2387" y="797471"/>
                </a:lnTo>
                <a:lnTo>
                  <a:pt x="9512" y="804684"/>
                </a:lnTo>
                <a:lnTo>
                  <a:pt x="16573" y="809421"/>
                </a:lnTo>
                <a:lnTo>
                  <a:pt x="21348" y="819035"/>
                </a:lnTo>
                <a:lnTo>
                  <a:pt x="33147" y="821423"/>
                </a:lnTo>
                <a:lnTo>
                  <a:pt x="54495" y="826211"/>
                </a:lnTo>
                <a:lnTo>
                  <a:pt x="78181" y="828624"/>
                </a:lnTo>
                <a:lnTo>
                  <a:pt x="104254" y="828624"/>
                </a:lnTo>
                <a:lnTo>
                  <a:pt x="130340" y="826211"/>
                </a:lnTo>
                <a:lnTo>
                  <a:pt x="151625" y="819035"/>
                </a:lnTo>
                <a:lnTo>
                  <a:pt x="177711" y="811834"/>
                </a:lnTo>
                <a:lnTo>
                  <a:pt x="217970" y="842975"/>
                </a:lnTo>
                <a:lnTo>
                  <a:pt x="263004" y="864514"/>
                </a:lnTo>
                <a:lnTo>
                  <a:pt x="317500" y="878890"/>
                </a:lnTo>
                <a:lnTo>
                  <a:pt x="343573" y="883691"/>
                </a:lnTo>
                <a:lnTo>
                  <a:pt x="390956" y="876490"/>
                </a:lnTo>
                <a:lnTo>
                  <a:pt x="438353" y="859739"/>
                </a:lnTo>
                <a:lnTo>
                  <a:pt x="464400" y="842975"/>
                </a:lnTo>
                <a:lnTo>
                  <a:pt x="480974" y="833386"/>
                </a:lnTo>
                <a:lnTo>
                  <a:pt x="485749" y="830986"/>
                </a:lnTo>
                <a:lnTo>
                  <a:pt x="492848" y="828624"/>
                </a:lnTo>
                <a:lnTo>
                  <a:pt x="518922" y="850163"/>
                </a:lnTo>
                <a:lnTo>
                  <a:pt x="544969" y="871689"/>
                </a:lnTo>
                <a:lnTo>
                  <a:pt x="575779" y="890866"/>
                </a:lnTo>
                <a:lnTo>
                  <a:pt x="604215" y="907630"/>
                </a:lnTo>
                <a:lnTo>
                  <a:pt x="637387" y="919606"/>
                </a:lnTo>
                <a:lnTo>
                  <a:pt x="670560" y="931595"/>
                </a:lnTo>
                <a:lnTo>
                  <a:pt x="703732" y="938758"/>
                </a:lnTo>
                <a:lnTo>
                  <a:pt x="739279" y="943546"/>
                </a:lnTo>
                <a:lnTo>
                  <a:pt x="800900" y="931595"/>
                </a:lnTo>
                <a:lnTo>
                  <a:pt x="829335" y="926807"/>
                </a:lnTo>
                <a:lnTo>
                  <a:pt x="881443" y="905243"/>
                </a:lnTo>
                <a:lnTo>
                  <a:pt x="926477" y="869289"/>
                </a:lnTo>
                <a:lnTo>
                  <a:pt x="947801" y="842975"/>
                </a:lnTo>
                <a:lnTo>
                  <a:pt x="950137" y="842975"/>
                </a:lnTo>
                <a:lnTo>
                  <a:pt x="973848" y="862152"/>
                </a:lnTo>
                <a:lnTo>
                  <a:pt x="997534" y="874102"/>
                </a:lnTo>
                <a:lnTo>
                  <a:pt x="1021232" y="883691"/>
                </a:lnTo>
                <a:lnTo>
                  <a:pt x="1044917" y="886066"/>
                </a:lnTo>
                <a:lnTo>
                  <a:pt x="1071016" y="886066"/>
                </a:lnTo>
                <a:lnTo>
                  <a:pt x="1082840" y="881278"/>
                </a:lnTo>
                <a:lnTo>
                  <a:pt x="1092314" y="876490"/>
                </a:lnTo>
                <a:lnTo>
                  <a:pt x="1104188" y="871689"/>
                </a:lnTo>
                <a:lnTo>
                  <a:pt x="1116025" y="864514"/>
                </a:lnTo>
                <a:lnTo>
                  <a:pt x="1137348" y="842975"/>
                </a:lnTo>
                <a:lnTo>
                  <a:pt x="1144447" y="845362"/>
                </a:lnTo>
                <a:lnTo>
                  <a:pt x="1189456" y="888479"/>
                </a:lnTo>
                <a:lnTo>
                  <a:pt x="1241615" y="917219"/>
                </a:lnTo>
                <a:lnTo>
                  <a:pt x="1300835" y="934008"/>
                </a:lnTo>
                <a:lnTo>
                  <a:pt x="1334020" y="941133"/>
                </a:lnTo>
                <a:lnTo>
                  <a:pt x="1364830" y="943546"/>
                </a:lnTo>
                <a:close/>
              </a:path>
            </a:pathLst>
          </a:custGeom>
          <a:ln w="23609">
            <a:solidFill>
              <a:srgbClr val="AEC5E7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3846312" y="5353785"/>
            <a:ext cx="2123440" cy="943610"/>
          </a:xfrm>
          <a:custGeom>
            <a:avLst/>
            <a:gdLst/>
            <a:ahLst/>
            <a:cxnLst/>
            <a:rect l="l" t="t" r="r" b="b"/>
            <a:pathLst>
              <a:path w="2123440" h="943610">
                <a:moveTo>
                  <a:pt x="1364830" y="943546"/>
                </a:moveTo>
                <a:lnTo>
                  <a:pt x="1421663" y="943546"/>
                </a:lnTo>
                <a:lnTo>
                  <a:pt x="1450098" y="938758"/>
                </a:lnTo>
                <a:lnTo>
                  <a:pt x="1502232" y="919606"/>
                </a:lnTo>
                <a:lnTo>
                  <a:pt x="1547266" y="890866"/>
                </a:lnTo>
                <a:lnTo>
                  <a:pt x="1587525" y="852538"/>
                </a:lnTo>
                <a:lnTo>
                  <a:pt x="1606511" y="830986"/>
                </a:lnTo>
                <a:lnTo>
                  <a:pt x="1608874" y="830986"/>
                </a:lnTo>
                <a:lnTo>
                  <a:pt x="1632559" y="842975"/>
                </a:lnTo>
                <a:lnTo>
                  <a:pt x="1661007" y="852538"/>
                </a:lnTo>
                <a:lnTo>
                  <a:pt x="1687055" y="862152"/>
                </a:lnTo>
                <a:lnTo>
                  <a:pt x="1715503" y="864514"/>
                </a:lnTo>
                <a:lnTo>
                  <a:pt x="1741551" y="864514"/>
                </a:lnTo>
                <a:lnTo>
                  <a:pt x="1781835" y="852538"/>
                </a:lnTo>
                <a:lnTo>
                  <a:pt x="1815007" y="826211"/>
                </a:lnTo>
                <a:lnTo>
                  <a:pt x="1817395" y="826211"/>
                </a:lnTo>
                <a:lnTo>
                  <a:pt x="1850542" y="847750"/>
                </a:lnTo>
                <a:lnTo>
                  <a:pt x="1919262" y="881278"/>
                </a:lnTo>
                <a:lnTo>
                  <a:pt x="1973783" y="890866"/>
                </a:lnTo>
                <a:lnTo>
                  <a:pt x="1990356" y="890866"/>
                </a:lnTo>
                <a:lnTo>
                  <a:pt x="2009317" y="890866"/>
                </a:lnTo>
                <a:lnTo>
                  <a:pt x="2025904" y="886066"/>
                </a:lnTo>
                <a:lnTo>
                  <a:pt x="2044865" y="883691"/>
                </a:lnTo>
                <a:lnTo>
                  <a:pt x="2061438" y="876490"/>
                </a:lnTo>
                <a:lnTo>
                  <a:pt x="2078037" y="864514"/>
                </a:lnTo>
                <a:lnTo>
                  <a:pt x="2096998" y="852538"/>
                </a:lnTo>
                <a:lnTo>
                  <a:pt x="2111184" y="833386"/>
                </a:lnTo>
                <a:lnTo>
                  <a:pt x="2120684" y="819035"/>
                </a:lnTo>
                <a:lnTo>
                  <a:pt x="2123020" y="804684"/>
                </a:lnTo>
                <a:lnTo>
                  <a:pt x="2120684" y="790295"/>
                </a:lnTo>
                <a:lnTo>
                  <a:pt x="2111184" y="778332"/>
                </a:lnTo>
                <a:lnTo>
                  <a:pt x="2099335" y="768743"/>
                </a:lnTo>
                <a:lnTo>
                  <a:pt x="2082761" y="759155"/>
                </a:lnTo>
                <a:lnTo>
                  <a:pt x="2061438" y="751979"/>
                </a:lnTo>
                <a:lnTo>
                  <a:pt x="2066163" y="732828"/>
                </a:lnTo>
                <a:lnTo>
                  <a:pt x="2066163" y="720826"/>
                </a:lnTo>
                <a:lnTo>
                  <a:pt x="2063851" y="704062"/>
                </a:lnTo>
                <a:lnTo>
                  <a:pt x="2044865" y="665759"/>
                </a:lnTo>
                <a:lnTo>
                  <a:pt x="2011680" y="637044"/>
                </a:lnTo>
                <a:lnTo>
                  <a:pt x="1969058" y="625055"/>
                </a:lnTo>
                <a:lnTo>
                  <a:pt x="1954822" y="622642"/>
                </a:lnTo>
                <a:lnTo>
                  <a:pt x="1935886" y="625055"/>
                </a:lnTo>
                <a:lnTo>
                  <a:pt x="1921624" y="627443"/>
                </a:lnTo>
                <a:lnTo>
                  <a:pt x="1905050" y="632231"/>
                </a:lnTo>
                <a:lnTo>
                  <a:pt x="1905050" y="598703"/>
                </a:lnTo>
                <a:lnTo>
                  <a:pt x="1895602" y="502932"/>
                </a:lnTo>
                <a:lnTo>
                  <a:pt x="1871891" y="443052"/>
                </a:lnTo>
                <a:lnTo>
                  <a:pt x="1843468" y="397548"/>
                </a:lnTo>
                <a:lnTo>
                  <a:pt x="1805520" y="356806"/>
                </a:lnTo>
                <a:lnTo>
                  <a:pt x="1755787" y="318515"/>
                </a:lnTo>
                <a:lnTo>
                  <a:pt x="1698879" y="289750"/>
                </a:lnTo>
                <a:lnTo>
                  <a:pt x="1646770" y="273037"/>
                </a:lnTo>
                <a:lnTo>
                  <a:pt x="1592300" y="265836"/>
                </a:lnTo>
                <a:lnTo>
                  <a:pt x="1530642" y="265836"/>
                </a:lnTo>
                <a:lnTo>
                  <a:pt x="1528330" y="234683"/>
                </a:lnTo>
                <a:lnTo>
                  <a:pt x="1516443" y="189204"/>
                </a:lnTo>
                <a:lnTo>
                  <a:pt x="1497482" y="153263"/>
                </a:lnTo>
                <a:lnTo>
                  <a:pt x="1461973" y="122148"/>
                </a:lnTo>
                <a:lnTo>
                  <a:pt x="1447736" y="117373"/>
                </a:lnTo>
                <a:lnTo>
                  <a:pt x="1433550" y="110172"/>
                </a:lnTo>
                <a:lnTo>
                  <a:pt x="1419326" y="110172"/>
                </a:lnTo>
                <a:lnTo>
                  <a:pt x="1402702" y="110172"/>
                </a:lnTo>
                <a:lnTo>
                  <a:pt x="1371942" y="110172"/>
                </a:lnTo>
                <a:lnTo>
                  <a:pt x="1343507" y="119760"/>
                </a:lnTo>
                <a:lnTo>
                  <a:pt x="1312672" y="67081"/>
                </a:lnTo>
                <a:lnTo>
                  <a:pt x="1272413" y="35915"/>
                </a:lnTo>
                <a:lnTo>
                  <a:pt x="1225042" y="14376"/>
                </a:lnTo>
                <a:lnTo>
                  <a:pt x="1203693" y="7200"/>
                </a:lnTo>
                <a:lnTo>
                  <a:pt x="1177607" y="2425"/>
                </a:lnTo>
                <a:lnTo>
                  <a:pt x="1149172" y="0"/>
                </a:lnTo>
                <a:lnTo>
                  <a:pt x="1125486" y="0"/>
                </a:lnTo>
                <a:lnTo>
                  <a:pt x="1099439" y="0"/>
                </a:lnTo>
                <a:lnTo>
                  <a:pt x="1047330" y="9588"/>
                </a:lnTo>
                <a:lnTo>
                  <a:pt x="999909" y="28778"/>
                </a:lnTo>
                <a:lnTo>
                  <a:pt x="957275" y="55079"/>
                </a:lnTo>
                <a:lnTo>
                  <a:pt x="907516" y="105384"/>
                </a:lnTo>
                <a:lnTo>
                  <a:pt x="874344" y="160451"/>
                </a:lnTo>
                <a:lnTo>
                  <a:pt x="860107" y="189204"/>
                </a:lnTo>
                <a:lnTo>
                  <a:pt x="848271" y="220357"/>
                </a:lnTo>
                <a:lnTo>
                  <a:pt x="841171" y="253860"/>
                </a:lnTo>
                <a:lnTo>
                  <a:pt x="834059" y="287388"/>
                </a:lnTo>
                <a:lnTo>
                  <a:pt x="831672" y="289750"/>
                </a:lnTo>
                <a:lnTo>
                  <a:pt x="807986" y="275412"/>
                </a:lnTo>
                <a:lnTo>
                  <a:pt x="796137" y="270624"/>
                </a:lnTo>
                <a:lnTo>
                  <a:pt x="784301" y="265836"/>
                </a:lnTo>
                <a:lnTo>
                  <a:pt x="758240" y="263423"/>
                </a:lnTo>
                <a:lnTo>
                  <a:pt x="734555" y="265836"/>
                </a:lnTo>
                <a:lnTo>
                  <a:pt x="710844" y="270624"/>
                </a:lnTo>
                <a:lnTo>
                  <a:pt x="687133" y="285000"/>
                </a:lnTo>
                <a:lnTo>
                  <a:pt x="670560" y="299364"/>
                </a:lnTo>
                <a:lnTo>
                  <a:pt x="656348" y="320916"/>
                </a:lnTo>
                <a:lnTo>
                  <a:pt x="649236" y="325716"/>
                </a:lnTo>
                <a:lnTo>
                  <a:pt x="620788" y="296951"/>
                </a:lnTo>
                <a:lnTo>
                  <a:pt x="585254" y="275412"/>
                </a:lnTo>
                <a:lnTo>
                  <a:pt x="549706" y="261061"/>
                </a:lnTo>
                <a:lnTo>
                  <a:pt x="530745" y="253860"/>
                </a:lnTo>
                <a:lnTo>
                  <a:pt x="511810" y="253860"/>
                </a:lnTo>
                <a:lnTo>
                  <a:pt x="471551" y="251447"/>
                </a:lnTo>
                <a:lnTo>
                  <a:pt x="433603" y="256247"/>
                </a:lnTo>
                <a:lnTo>
                  <a:pt x="393344" y="268211"/>
                </a:lnTo>
                <a:lnTo>
                  <a:pt x="357784" y="285000"/>
                </a:lnTo>
                <a:lnTo>
                  <a:pt x="310388" y="320916"/>
                </a:lnTo>
                <a:lnTo>
                  <a:pt x="293839" y="342480"/>
                </a:lnTo>
                <a:lnTo>
                  <a:pt x="277215" y="364007"/>
                </a:lnTo>
                <a:lnTo>
                  <a:pt x="265391" y="387984"/>
                </a:lnTo>
                <a:lnTo>
                  <a:pt x="260642" y="411899"/>
                </a:lnTo>
                <a:lnTo>
                  <a:pt x="253530" y="440664"/>
                </a:lnTo>
                <a:lnTo>
                  <a:pt x="251167" y="474192"/>
                </a:lnTo>
                <a:lnTo>
                  <a:pt x="215607" y="507720"/>
                </a:lnTo>
                <a:lnTo>
                  <a:pt x="199059" y="522058"/>
                </a:lnTo>
                <a:lnTo>
                  <a:pt x="187210" y="541223"/>
                </a:lnTo>
                <a:lnTo>
                  <a:pt x="175323" y="557999"/>
                </a:lnTo>
                <a:lnTo>
                  <a:pt x="165862" y="577164"/>
                </a:lnTo>
                <a:lnTo>
                  <a:pt x="158775" y="598703"/>
                </a:lnTo>
                <a:lnTo>
                  <a:pt x="149263" y="625055"/>
                </a:lnTo>
                <a:lnTo>
                  <a:pt x="142201" y="653795"/>
                </a:lnTo>
                <a:lnTo>
                  <a:pt x="142201" y="656170"/>
                </a:lnTo>
                <a:lnTo>
                  <a:pt x="130340" y="656170"/>
                </a:lnTo>
                <a:lnTo>
                  <a:pt x="104254" y="656170"/>
                </a:lnTo>
                <a:lnTo>
                  <a:pt x="80568" y="663384"/>
                </a:lnTo>
                <a:lnTo>
                  <a:pt x="45008" y="680148"/>
                </a:lnTo>
                <a:lnTo>
                  <a:pt x="11836" y="728027"/>
                </a:lnTo>
                <a:lnTo>
                  <a:pt x="0" y="761555"/>
                </a:lnTo>
                <a:lnTo>
                  <a:pt x="0" y="775893"/>
                </a:lnTo>
                <a:lnTo>
                  <a:pt x="0" y="785507"/>
                </a:lnTo>
                <a:lnTo>
                  <a:pt x="2387" y="797471"/>
                </a:lnTo>
                <a:lnTo>
                  <a:pt x="9512" y="804684"/>
                </a:lnTo>
                <a:lnTo>
                  <a:pt x="16573" y="809421"/>
                </a:lnTo>
                <a:lnTo>
                  <a:pt x="21348" y="819035"/>
                </a:lnTo>
                <a:lnTo>
                  <a:pt x="33147" y="821423"/>
                </a:lnTo>
                <a:lnTo>
                  <a:pt x="54495" y="826211"/>
                </a:lnTo>
                <a:lnTo>
                  <a:pt x="78181" y="828624"/>
                </a:lnTo>
                <a:lnTo>
                  <a:pt x="104254" y="828624"/>
                </a:lnTo>
                <a:lnTo>
                  <a:pt x="130340" y="826211"/>
                </a:lnTo>
                <a:lnTo>
                  <a:pt x="151625" y="819035"/>
                </a:lnTo>
                <a:lnTo>
                  <a:pt x="177711" y="811834"/>
                </a:lnTo>
                <a:lnTo>
                  <a:pt x="217970" y="842975"/>
                </a:lnTo>
                <a:lnTo>
                  <a:pt x="263004" y="864514"/>
                </a:lnTo>
                <a:lnTo>
                  <a:pt x="317500" y="878890"/>
                </a:lnTo>
                <a:lnTo>
                  <a:pt x="343573" y="883691"/>
                </a:lnTo>
                <a:lnTo>
                  <a:pt x="390956" y="876490"/>
                </a:lnTo>
                <a:lnTo>
                  <a:pt x="438353" y="859739"/>
                </a:lnTo>
                <a:lnTo>
                  <a:pt x="464400" y="842975"/>
                </a:lnTo>
                <a:lnTo>
                  <a:pt x="480974" y="833386"/>
                </a:lnTo>
                <a:lnTo>
                  <a:pt x="485749" y="830986"/>
                </a:lnTo>
                <a:lnTo>
                  <a:pt x="492848" y="828624"/>
                </a:lnTo>
                <a:lnTo>
                  <a:pt x="518922" y="850163"/>
                </a:lnTo>
                <a:lnTo>
                  <a:pt x="544969" y="871689"/>
                </a:lnTo>
                <a:lnTo>
                  <a:pt x="575779" y="890866"/>
                </a:lnTo>
                <a:lnTo>
                  <a:pt x="604215" y="907630"/>
                </a:lnTo>
                <a:lnTo>
                  <a:pt x="637387" y="919606"/>
                </a:lnTo>
                <a:lnTo>
                  <a:pt x="670560" y="931595"/>
                </a:lnTo>
                <a:lnTo>
                  <a:pt x="703732" y="938758"/>
                </a:lnTo>
                <a:lnTo>
                  <a:pt x="739279" y="943546"/>
                </a:lnTo>
                <a:lnTo>
                  <a:pt x="800900" y="931595"/>
                </a:lnTo>
                <a:lnTo>
                  <a:pt x="829335" y="926807"/>
                </a:lnTo>
                <a:lnTo>
                  <a:pt x="881443" y="905243"/>
                </a:lnTo>
                <a:lnTo>
                  <a:pt x="926477" y="869289"/>
                </a:lnTo>
                <a:lnTo>
                  <a:pt x="947801" y="842975"/>
                </a:lnTo>
                <a:lnTo>
                  <a:pt x="950137" y="842975"/>
                </a:lnTo>
                <a:lnTo>
                  <a:pt x="973848" y="862152"/>
                </a:lnTo>
                <a:lnTo>
                  <a:pt x="997534" y="874102"/>
                </a:lnTo>
                <a:lnTo>
                  <a:pt x="1021232" y="883691"/>
                </a:lnTo>
                <a:lnTo>
                  <a:pt x="1044917" y="886066"/>
                </a:lnTo>
                <a:lnTo>
                  <a:pt x="1071016" y="886066"/>
                </a:lnTo>
                <a:lnTo>
                  <a:pt x="1082840" y="881278"/>
                </a:lnTo>
                <a:lnTo>
                  <a:pt x="1092314" y="876490"/>
                </a:lnTo>
                <a:lnTo>
                  <a:pt x="1104188" y="871689"/>
                </a:lnTo>
                <a:lnTo>
                  <a:pt x="1116025" y="864514"/>
                </a:lnTo>
                <a:lnTo>
                  <a:pt x="1137348" y="842975"/>
                </a:lnTo>
                <a:lnTo>
                  <a:pt x="1144447" y="845362"/>
                </a:lnTo>
                <a:lnTo>
                  <a:pt x="1189456" y="888479"/>
                </a:lnTo>
                <a:lnTo>
                  <a:pt x="1241615" y="917219"/>
                </a:lnTo>
                <a:lnTo>
                  <a:pt x="1300835" y="934008"/>
                </a:lnTo>
                <a:lnTo>
                  <a:pt x="1334020" y="941133"/>
                </a:lnTo>
                <a:lnTo>
                  <a:pt x="1364830" y="943546"/>
                </a:lnTo>
                <a:close/>
              </a:path>
            </a:pathLst>
          </a:custGeom>
          <a:ln w="17500">
            <a:solidFill>
              <a:srgbClr val="AEC5E7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3862887" y="5373952"/>
            <a:ext cx="2084705" cy="904240"/>
          </a:xfrm>
          <a:custGeom>
            <a:avLst/>
            <a:gdLst/>
            <a:ahLst/>
            <a:cxnLst/>
            <a:rect l="l" t="t" r="r" b="b"/>
            <a:pathLst>
              <a:path w="2084705" h="904239">
                <a:moveTo>
                  <a:pt x="1571760" y="803909"/>
                </a:moveTo>
                <a:lnTo>
                  <a:pt x="1125512" y="803909"/>
                </a:lnTo>
                <a:lnTo>
                  <a:pt x="1130287" y="806449"/>
                </a:lnTo>
                <a:lnTo>
                  <a:pt x="1139736" y="814069"/>
                </a:lnTo>
                <a:lnTo>
                  <a:pt x="1168158" y="842009"/>
                </a:lnTo>
                <a:lnTo>
                  <a:pt x="1189456" y="859789"/>
                </a:lnTo>
                <a:lnTo>
                  <a:pt x="1210830" y="868679"/>
                </a:lnTo>
                <a:lnTo>
                  <a:pt x="1229741" y="878839"/>
                </a:lnTo>
                <a:lnTo>
                  <a:pt x="1253477" y="887729"/>
                </a:lnTo>
                <a:lnTo>
                  <a:pt x="1274800" y="892809"/>
                </a:lnTo>
                <a:lnTo>
                  <a:pt x="1298498" y="900429"/>
                </a:lnTo>
                <a:lnTo>
                  <a:pt x="1348257" y="904239"/>
                </a:lnTo>
                <a:lnTo>
                  <a:pt x="1407477" y="904239"/>
                </a:lnTo>
                <a:lnTo>
                  <a:pt x="1433525" y="897889"/>
                </a:lnTo>
                <a:lnTo>
                  <a:pt x="1459585" y="890269"/>
                </a:lnTo>
                <a:lnTo>
                  <a:pt x="1480908" y="878839"/>
                </a:lnTo>
                <a:lnTo>
                  <a:pt x="1502232" y="868679"/>
                </a:lnTo>
                <a:lnTo>
                  <a:pt x="1523580" y="852169"/>
                </a:lnTo>
                <a:lnTo>
                  <a:pt x="1542516" y="838199"/>
                </a:lnTo>
                <a:lnTo>
                  <a:pt x="1559128" y="816609"/>
                </a:lnTo>
                <a:lnTo>
                  <a:pt x="1571760" y="803909"/>
                </a:lnTo>
                <a:close/>
              </a:path>
              <a:path w="2084705" h="904239">
                <a:moveTo>
                  <a:pt x="1585188" y="787399"/>
                </a:moveTo>
                <a:lnTo>
                  <a:pt x="476275" y="787399"/>
                </a:lnTo>
                <a:lnTo>
                  <a:pt x="483412" y="789939"/>
                </a:lnTo>
                <a:lnTo>
                  <a:pt x="492874" y="797559"/>
                </a:lnTo>
                <a:lnTo>
                  <a:pt x="526059" y="825499"/>
                </a:lnTo>
                <a:lnTo>
                  <a:pt x="568680" y="852169"/>
                </a:lnTo>
                <a:lnTo>
                  <a:pt x="611339" y="873759"/>
                </a:lnTo>
                <a:lnTo>
                  <a:pt x="630301" y="881379"/>
                </a:lnTo>
                <a:lnTo>
                  <a:pt x="653986" y="892809"/>
                </a:lnTo>
                <a:lnTo>
                  <a:pt x="677722" y="895349"/>
                </a:lnTo>
                <a:lnTo>
                  <a:pt x="701382" y="902969"/>
                </a:lnTo>
                <a:lnTo>
                  <a:pt x="734555" y="900429"/>
                </a:lnTo>
                <a:lnTo>
                  <a:pt x="767727" y="895349"/>
                </a:lnTo>
                <a:lnTo>
                  <a:pt x="798525" y="892809"/>
                </a:lnTo>
                <a:lnTo>
                  <a:pt x="826973" y="881379"/>
                </a:lnTo>
                <a:lnTo>
                  <a:pt x="853020" y="868679"/>
                </a:lnTo>
                <a:lnTo>
                  <a:pt x="876706" y="852169"/>
                </a:lnTo>
                <a:lnTo>
                  <a:pt x="898080" y="830579"/>
                </a:lnTo>
                <a:lnTo>
                  <a:pt x="921740" y="803909"/>
                </a:lnTo>
                <a:lnTo>
                  <a:pt x="926477" y="801369"/>
                </a:lnTo>
                <a:lnTo>
                  <a:pt x="1574286" y="801369"/>
                </a:lnTo>
                <a:lnTo>
                  <a:pt x="1578076" y="797559"/>
                </a:lnTo>
                <a:lnTo>
                  <a:pt x="1585188" y="787399"/>
                </a:lnTo>
                <a:close/>
              </a:path>
              <a:path w="2084705" h="904239">
                <a:moveTo>
                  <a:pt x="2084353" y="779779"/>
                </a:moveTo>
                <a:lnTo>
                  <a:pt x="1800821" y="779779"/>
                </a:lnTo>
                <a:lnTo>
                  <a:pt x="1815020" y="789939"/>
                </a:lnTo>
                <a:lnTo>
                  <a:pt x="1838718" y="808989"/>
                </a:lnTo>
                <a:lnTo>
                  <a:pt x="1876615" y="828039"/>
                </a:lnTo>
                <a:lnTo>
                  <a:pt x="1919312" y="847089"/>
                </a:lnTo>
                <a:lnTo>
                  <a:pt x="1940610" y="849629"/>
                </a:lnTo>
                <a:lnTo>
                  <a:pt x="1964321" y="852169"/>
                </a:lnTo>
                <a:lnTo>
                  <a:pt x="1992744" y="847089"/>
                </a:lnTo>
                <a:lnTo>
                  <a:pt x="2018817" y="842009"/>
                </a:lnTo>
                <a:lnTo>
                  <a:pt x="2033028" y="838199"/>
                </a:lnTo>
                <a:lnTo>
                  <a:pt x="2044865" y="833119"/>
                </a:lnTo>
                <a:lnTo>
                  <a:pt x="2054326" y="825499"/>
                </a:lnTo>
                <a:lnTo>
                  <a:pt x="2073287" y="811529"/>
                </a:lnTo>
                <a:lnTo>
                  <a:pt x="2080425" y="800099"/>
                </a:lnTo>
                <a:lnTo>
                  <a:pt x="2082761" y="787399"/>
                </a:lnTo>
                <a:lnTo>
                  <a:pt x="2084353" y="779779"/>
                </a:lnTo>
                <a:close/>
              </a:path>
              <a:path w="2084705" h="904239">
                <a:moveTo>
                  <a:pt x="1574286" y="801369"/>
                </a:moveTo>
                <a:lnTo>
                  <a:pt x="935977" y="801369"/>
                </a:lnTo>
                <a:lnTo>
                  <a:pt x="940701" y="803909"/>
                </a:lnTo>
                <a:lnTo>
                  <a:pt x="954913" y="819149"/>
                </a:lnTo>
                <a:lnTo>
                  <a:pt x="985710" y="838199"/>
                </a:lnTo>
                <a:lnTo>
                  <a:pt x="997559" y="842009"/>
                </a:lnTo>
                <a:lnTo>
                  <a:pt x="1014158" y="847089"/>
                </a:lnTo>
                <a:lnTo>
                  <a:pt x="1042593" y="847089"/>
                </a:lnTo>
                <a:lnTo>
                  <a:pt x="1059192" y="842009"/>
                </a:lnTo>
                <a:lnTo>
                  <a:pt x="1075740" y="838199"/>
                </a:lnTo>
                <a:lnTo>
                  <a:pt x="1106551" y="814069"/>
                </a:lnTo>
                <a:lnTo>
                  <a:pt x="1118387" y="806449"/>
                </a:lnTo>
                <a:lnTo>
                  <a:pt x="1125512" y="803909"/>
                </a:lnTo>
                <a:lnTo>
                  <a:pt x="1571760" y="803909"/>
                </a:lnTo>
                <a:lnTo>
                  <a:pt x="1574286" y="801369"/>
                </a:lnTo>
                <a:close/>
              </a:path>
              <a:path w="2084705" h="904239">
                <a:moveTo>
                  <a:pt x="2076622" y="768349"/>
                </a:moveTo>
                <a:lnTo>
                  <a:pt x="158750" y="768349"/>
                </a:lnTo>
                <a:lnTo>
                  <a:pt x="163499" y="770889"/>
                </a:lnTo>
                <a:lnTo>
                  <a:pt x="170637" y="778509"/>
                </a:lnTo>
                <a:lnTo>
                  <a:pt x="208534" y="803909"/>
                </a:lnTo>
                <a:lnTo>
                  <a:pt x="229857" y="814069"/>
                </a:lnTo>
                <a:lnTo>
                  <a:pt x="248818" y="825499"/>
                </a:lnTo>
                <a:lnTo>
                  <a:pt x="272491" y="833119"/>
                </a:lnTo>
                <a:lnTo>
                  <a:pt x="315163" y="842009"/>
                </a:lnTo>
                <a:lnTo>
                  <a:pt x="338848" y="842009"/>
                </a:lnTo>
                <a:lnTo>
                  <a:pt x="379107" y="830579"/>
                </a:lnTo>
                <a:lnTo>
                  <a:pt x="419392" y="814069"/>
                </a:lnTo>
                <a:lnTo>
                  <a:pt x="457339" y="795019"/>
                </a:lnTo>
                <a:lnTo>
                  <a:pt x="466801" y="789939"/>
                </a:lnTo>
                <a:lnTo>
                  <a:pt x="476275" y="787399"/>
                </a:lnTo>
                <a:lnTo>
                  <a:pt x="1786734" y="787399"/>
                </a:lnTo>
                <a:lnTo>
                  <a:pt x="1788947" y="784859"/>
                </a:lnTo>
                <a:lnTo>
                  <a:pt x="1796072" y="779779"/>
                </a:lnTo>
                <a:lnTo>
                  <a:pt x="2084353" y="779779"/>
                </a:lnTo>
                <a:lnTo>
                  <a:pt x="2085149" y="775969"/>
                </a:lnTo>
                <a:lnTo>
                  <a:pt x="2076622" y="768349"/>
                </a:lnTo>
                <a:close/>
              </a:path>
              <a:path w="2084705" h="904239">
                <a:moveTo>
                  <a:pt x="1786734" y="787399"/>
                </a:moveTo>
                <a:lnTo>
                  <a:pt x="1585188" y="787399"/>
                </a:lnTo>
                <a:lnTo>
                  <a:pt x="1599399" y="792479"/>
                </a:lnTo>
                <a:lnTo>
                  <a:pt x="1615986" y="803909"/>
                </a:lnTo>
                <a:lnTo>
                  <a:pt x="1637309" y="814069"/>
                </a:lnTo>
                <a:lnTo>
                  <a:pt x="1661033" y="822959"/>
                </a:lnTo>
                <a:lnTo>
                  <a:pt x="1687080" y="828039"/>
                </a:lnTo>
                <a:lnTo>
                  <a:pt x="1715503" y="828039"/>
                </a:lnTo>
                <a:lnTo>
                  <a:pt x="1729727" y="825499"/>
                </a:lnTo>
                <a:lnTo>
                  <a:pt x="1743938" y="820419"/>
                </a:lnTo>
                <a:lnTo>
                  <a:pt x="1758149" y="814069"/>
                </a:lnTo>
                <a:lnTo>
                  <a:pt x="1772348" y="803909"/>
                </a:lnTo>
                <a:lnTo>
                  <a:pt x="1786734" y="787399"/>
                </a:lnTo>
                <a:close/>
              </a:path>
              <a:path w="2084705" h="904239">
                <a:moveTo>
                  <a:pt x="111391" y="652779"/>
                </a:moveTo>
                <a:lnTo>
                  <a:pt x="68745" y="660399"/>
                </a:lnTo>
                <a:lnTo>
                  <a:pt x="30822" y="684529"/>
                </a:lnTo>
                <a:lnTo>
                  <a:pt x="9499" y="720089"/>
                </a:lnTo>
                <a:lnTo>
                  <a:pt x="0" y="741679"/>
                </a:lnTo>
                <a:lnTo>
                  <a:pt x="0" y="763269"/>
                </a:lnTo>
                <a:lnTo>
                  <a:pt x="4775" y="773429"/>
                </a:lnTo>
                <a:lnTo>
                  <a:pt x="16573" y="779779"/>
                </a:lnTo>
                <a:lnTo>
                  <a:pt x="30822" y="784859"/>
                </a:lnTo>
                <a:lnTo>
                  <a:pt x="47421" y="787399"/>
                </a:lnTo>
                <a:lnTo>
                  <a:pt x="82931" y="787399"/>
                </a:lnTo>
                <a:lnTo>
                  <a:pt x="109029" y="782319"/>
                </a:lnTo>
                <a:lnTo>
                  <a:pt x="125628" y="778509"/>
                </a:lnTo>
                <a:lnTo>
                  <a:pt x="142201" y="770889"/>
                </a:lnTo>
                <a:lnTo>
                  <a:pt x="151650" y="768349"/>
                </a:lnTo>
                <a:lnTo>
                  <a:pt x="2076622" y="768349"/>
                </a:lnTo>
                <a:lnTo>
                  <a:pt x="2070938" y="763269"/>
                </a:lnTo>
                <a:lnTo>
                  <a:pt x="2054326" y="756919"/>
                </a:lnTo>
                <a:lnTo>
                  <a:pt x="2040115" y="746759"/>
                </a:lnTo>
                <a:lnTo>
                  <a:pt x="2028291" y="736599"/>
                </a:lnTo>
                <a:lnTo>
                  <a:pt x="2028291" y="708659"/>
                </a:lnTo>
                <a:lnTo>
                  <a:pt x="2025904" y="684529"/>
                </a:lnTo>
                <a:lnTo>
                  <a:pt x="2021154" y="673099"/>
                </a:lnTo>
                <a:lnTo>
                  <a:pt x="2017610" y="665479"/>
                </a:lnTo>
                <a:lnTo>
                  <a:pt x="142201" y="665479"/>
                </a:lnTo>
                <a:lnTo>
                  <a:pt x="132689" y="662939"/>
                </a:lnTo>
                <a:lnTo>
                  <a:pt x="125628" y="657859"/>
                </a:lnTo>
                <a:lnTo>
                  <a:pt x="111391" y="652779"/>
                </a:lnTo>
                <a:close/>
              </a:path>
              <a:path w="2084705" h="904239">
                <a:moveTo>
                  <a:pt x="360172" y="452119"/>
                </a:moveTo>
                <a:lnTo>
                  <a:pt x="300926" y="452119"/>
                </a:lnTo>
                <a:lnTo>
                  <a:pt x="272491" y="457199"/>
                </a:lnTo>
                <a:lnTo>
                  <a:pt x="217995" y="486409"/>
                </a:lnTo>
                <a:lnTo>
                  <a:pt x="182486" y="524509"/>
                </a:lnTo>
                <a:lnTo>
                  <a:pt x="158750" y="574039"/>
                </a:lnTo>
                <a:lnTo>
                  <a:pt x="146926" y="629919"/>
                </a:lnTo>
                <a:lnTo>
                  <a:pt x="144513" y="657859"/>
                </a:lnTo>
                <a:lnTo>
                  <a:pt x="142201" y="665479"/>
                </a:lnTo>
                <a:lnTo>
                  <a:pt x="2017610" y="665479"/>
                </a:lnTo>
                <a:lnTo>
                  <a:pt x="2016429" y="662939"/>
                </a:lnTo>
                <a:lnTo>
                  <a:pt x="2002218" y="646429"/>
                </a:lnTo>
                <a:lnTo>
                  <a:pt x="1995589" y="641349"/>
                </a:lnTo>
                <a:lnTo>
                  <a:pt x="1860042" y="641349"/>
                </a:lnTo>
                <a:lnTo>
                  <a:pt x="1857654" y="632459"/>
                </a:lnTo>
                <a:lnTo>
                  <a:pt x="1862404" y="624839"/>
                </a:lnTo>
                <a:lnTo>
                  <a:pt x="1867154" y="579119"/>
                </a:lnTo>
                <a:lnTo>
                  <a:pt x="1867154" y="568959"/>
                </a:lnTo>
                <a:lnTo>
                  <a:pt x="509460" y="568959"/>
                </a:lnTo>
                <a:lnTo>
                  <a:pt x="504710" y="548639"/>
                </a:lnTo>
                <a:lnTo>
                  <a:pt x="492874" y="527049"/>
                </a:lnTo>
                <a:lnTo>
                  <a:pt x="480999" y="509269"/>
                </a:lnTo>
                <a:lnTo>
                  <a:pt x="471551" y="490219"/>
                </a:lnTo>
                <a:lnTo>
                  <a:pt x="445503" y="476249"/>
                </a:lnTo>
                <a:lnTo>
                  <a:pt x="417029" y="462279"/>
                </a:lnTo>
                <a:lnTo>
                  <a:pt x="360172" y="452119"/>
                </a:lnTo>
                <a:close/>
              </a:path>
              <a:path w="2084705" h="904239">
                <a:moveTo>
                  <a:pt x="1940610" y="622299"/>
                </a:moveTo>
                <a:lnTo>
                  <a:pt x="1914537" y="624839"/>
                </a:lnTo>
                <a:lnTo>
                  <a:pt x="1900301" y="629919"/>
                </a:lnTo>
                <a:lnTo>
                  <a:pt x="1888477" y="636269"/>
                </a:lnTo>
                <a:lnTo>
                  <a:pt x="1860042" y="641349"/>
                </a:lnTo>
                <a:lnTo>
                  <a:pt x="1995589" y="641349"/>
                </a:lnTo>
                <a:lnTo>
                  <a:pt x="1985645" y="633729"/>
                </a:lnTo>
                <a:lnTo>
                  <a:pt x="1976170" y="629919"/>
                </a:lnTo>
                <a:lnTo>
                  <a:pt x="1966658" y="624839"/>
                </a:lnTo>
                <a:lnTo>
                  <a:pt x="1940610" y="622299"/>
                </a:lnTo>
                <a:close/>
              </a:path>
              <a:path w="2084705" h="904239">
                <a:moveTo>
                  <a:pt x="601878" y="516889"/>
                </a:moveTo>
                <a:lnTo>
                  <a:pt x="587641" y="519429"/>
                </a:lnTo>
                <a:lnTo>
                  <a:pt x="573443" y="524509"/>
                </a:lnTo>
                <a:lnTo>
                  <a:pt x="561594" y="535939"/>
                </a:lnTo>
                <a:lnTo>
                  <a:pt x="549757" y="546099"/>
                </a:lnTo>
                <a:lnTo>
                  <a:pt x="528396" y="568959"/>
                </a:lnTo>
                <a:lnTo>
                  <a:pt x="1867154" y="568959"/>
                </a:lnTo>
                <a:lnTo>
                  <a:pt x="1867154" y="535939"/>
                </a:lnTo>
                <a:lnTo>
                  <a:pt x="1866283" y="527049"/>
                </a:lnTo>
                <a:lnTo>
                  <a:pt x="635050" y="527049"/>
                </a:lnTo>
                <a:lnTo>
                  <a:pt x="616089" y="519429"/>
                </a:lnTo>
                <a:lnTo>
                  <a:pt x="601878" y="516889"/>
                </a:lnTo>
                <a:close/>
              </a:path>
              <a:path w="2084705" h="904239">
                <a:moveTo>
                  <a:pt x="1840608" y="430529"/>
                </a:moveTo>
                <a:lnTo>
                  <a:pt x="331736" y="430529"/>
                </a:lnTo>
                <a:lnTo>
                  <a:pt x="367284" y="433069"/>
                </a:lnTo>
                <a:lnTo>
                  <a:pt x="400456" y="438149"/>
                </a:lnTo>
                <a:lnTo>
                  <a:pt x="417029" y="443229"/>
                </a:lnTo>
                <a:lnTo>
                  <a:pt x="431228" y="447039"/>
                </a:lnTo>
                <a:lnTo>
                  <a:pt x="445503" y="457199"/>
                </a:lnTo>
                <a:lnTo>
                  <a:pt x="459727" y="464819"/>
                </a:lnTo>
                <a:lnTo>
                  <a:pt x="483412" y="483869"/>
                </a:lnTo>
                <a:lnTo>
                  <a:pt x="495236" y="497839"/>
                </a:lnTo>
                <a:lnTo>
                  <a:pt x="504710" y="511809"/>
                </a:lnTo>
                <a:lnTo>
                  <a:pt x="514172" y="524509"/>
                </a:lnTo>
                <a:lnTo>
                  <a:pt x="523671" y="543559"/>
                </a:lnTo>
                <a:lnTo>
                  <a:pt x="526059" y="543559"/>
                </a:lnTo>
                <a:lnTo>
                  <a:pt x="542607" y="527049"/>
                </a:lnTo>
                <a:lnTo>
                  <a:pt x="559206" y="514349"/>
                </a:lnTo>
                <a:lnTo>
                  <a:pt x="578192" y="506729"/>
                </a:lnTo>
                <a:lnTo>
                  <a:pt x="599490" y="502919"/>
                </a:lnTo>
                <a:lnTo>
                  <a:pt x="1863041" y="502919"/>
                </a:lnTo>
                <a:lnTo>
                  <a:pt x="1860042" y="487679"/>
                </a:lnTo>
                <a:lnTo>
                  <a:pt x="1852942" y="468629"/>
                </a:lnTo>
                <a:lnTo>
                  <a:pt x="1845830" y="447039"/>
                </a:lnTo>
                <a:lnTo>
                  <a:pt x="1843443" y="435609"/>
                </a:lnTo>
                <a:lnTo>
                  <a:pt x="1840608" y="430529"/>
                </a:lnTo>
                <a:close/>
              </a:path>
              <a:path w="2084705" h="904239">
                <a:moveTo>
                  <a:pt x="1863041" y="502919"/>
                </a:moveTo>
                <a:lnTo>
                  <a:pt x="611339" y="502919"/>
                </a:lnTo>
                <a:lnTo>
                  <a:pt x="627926" y="505459"/>
                </a:lnTo>
                <a:lnTo>
                  <a:pt x="635050" y="506729"/>
                </a:lnTo>
                <a:lnTo>
                  <a:pt x="642137" y="511809"/>
                </a:lnTo>
                <a:lnTo>
                  <a:pt x="646887" y="516889"/>
                </a:lnTo>
                <a:lnTo>
                  <a:pt x="646887" y="524509"/>
                </a:lnTo>
                <a:lnTo>
                  <a:pt x="642137" y="527049"/>
                </a:lnTo>
                <a:lnTo>
                  <a:pt x="1866283" y="527049"/>
                </a:lnTo>
                <a:lnTo>
                  <a:pt x="1864791" y="511809"/>
                </a:lnTo>
                <a:lnTo>
                  <a:pt x="1863041" y="502919"/>
                </a:lnTo>
                <a:close/>
              </a:path>
              <a:path w="2084705" h="904239">
                <a:moveTo>
                  <a:pt x="473913" y="248919"/>
                </a:moveTo>
                <a:lnTo>
                  <a:pt x="452577" y="248919"/>
                </a:lnTo>
                <a:lnTo>
                  <a:pt x="431228" y="253999"/>
                </a:lnTo>
                <a:lnTo>
                  <a:pt x="409943" y="255269"/>
                </a:lnTo>
                <a:lnTo>
                  <a:pt x="369646" y="267969"/>
                </a:lnTo>
                <a:lnTo>
                  <a:pt x="331736" y="289559"/>
                </a:lnTo>
                <a:lnTo>
                  <a:pt x="317525" y="300989"/>
                </a:lnTo>
                <a:lnTo>
                  <a:pt x="300926" y="313689"/>
                </a:lnTo>
                <a:lnTo>
                  <a:pt x="286740" y="330199"/>
                </a:lnTo>
                <a:lnTo>
                  <a:pt x="274853" y="346709"/>
                </a:lnTo>
                <a:lnTo>
                  <a:pt x="265417" y="365759"/>
                </a:lnTo>
                <a:lnTo>
                  <a:pt x="260642" y="387349"/>
                </a:lnTo>
                <a:lnTo>
                  <a:pt x="253580" y="408939"/>
                </a:lnTo>
                <a:lnTo>
                  <a:pt x="253580" y="440689"/>
                </a:lnTo>
                <a:lnTo>
                  <a:pt x="296176" y="433069"/>
                </a:lnTo>
                <a:lnTo>
                  <a:pt x="331736" y="430529"/>
                </a:lnTo>
                <a:lnTo>
                  <a:pt x="1840608" y="430529"/>
                </a:lnTo>
                <a:lnTo>
                  <a:pt x="1836356" y="422909"/>
                </a:lnTo>
                <a:lnTo>
                  <a:pt x="1822119" y="402589"/>
                </a:lnTo>
                <a:lnTo>
                  <a:pt x="1779498" y="354329"/>
                </a:lnTo>
                <a:lnTo>
                  <a:pt x="1762761" y="339089"/>
                </a:lnTo>
                <a:lnTo>
                  <a:pt x="639775" y="339089"/>
                </a:lnTo>
                <a:lnTo>
                  <a:pt x="618451" y="317499"/>
                </a:lnTo>
                <a:lnTo>
                  <a:pt x="580529" y="281939"/>
                </a:lnTo>
                <a:lnTo>
                  <a:pt x="537908" y="262889"/>
                </a:lnTo>
                <a:lnTo>
                  <a:pt x="495236" y="251459"/>
                </a:lnTo>
                <a:lnTo>
                  <a:pt x="473913" y="248919"/>
                </a:lnTo>
                <a:close/>
              </a:path>
              <a:path w="2084705" h="904239">
                <a:moveTo>
                  <a:pt x="744029" y="257809"/>
                </a:moveTo>
                <a:lnTo>
                  <a:pt x="720318" y="257809"/>
                </a:lnTo>
                <a:lnTo>
                  <a:pt x="698995" y="265429"/>
                </a:lnTo>
                <a:lnTo>
                  <a:pt x="665822" y="289559"/>
                </a:lnTo>
                <a:lnTo>
                  <a:pt x="646887" y="337819"/>
                </a:lnTo>
                <a:lnTo>
                  <a:pt x="644525" y="339089"/>
                </a:lnTo>
                <a:lnTo>
                  <a:pt x="1762761" y="339089"/>
                </a:lnTo>
                <a:lnTo>
                  <a:pt x="1755787" y="332739"/>
                </a:lnTo>
                <a:lnTo>
                  <a:pt x="1732114" y="313689"/>
                </a:lnTo>
                <a:lnTo>
                  <a:pt x="1708404" y="298449"/>
                </a:lnTo>
                <a:lnTo>
                  <a:pt x="1693173" y="292099"/>
                </a:lnTo>
                <a:lnTo>
                  <a:pt x="831697" y="292099"/>
                </a:lnTo>
                <a:lnTo>
                  <a:pt x="822210" y="289559"/>
                </a:lnTo>
                <a:lnTo>
                  <a:pt x="810374" y="284479"/>
                </a:lnTo>
                <a:lnTo>
                  <a:pt x="791413" y="270509"/>
                </a:lnTo>
                <a:lnTo>
                  <a:pt x="767727" y="262889"/>
                </a:lnTo>
                <a:lnTo>
                  <a:pt x="744029" y="257809"/>
                </a:lnTo>
                <a:close/>
              </a:path>
              <a:path w="2084705" h="904239">
                <a:moveTo>
                  <a:pt x="1142111" y="0"/>
                </a:moveTo>
                <a:lnTo>
                  <a:pt x="1063904" y="0"/>
                </a:lnTo>
                <a:lnTo>
                  <a:pt x="1026007" y="8889"/>
                </a:lnTo>
                <a:lnTo>
                  <a:pt x="1009383" y="16509"/>
                </a:lnTo>
                <a:lnTo>
                  <a:pt x="990473" y="24129"/>
                </a:lnTo>
                <a:lnTo>
                  <a:pt x="976236" y="33019"/>
                </a:lnTo>
                <a:lnTo>
                  <a:pt x="957275" y="43179"/>
                </a:lnTo>
                <a:lnTo>
                  <a:pt x="928839" y="67309"/>
                </a:lnTo>
                <a:lnTo>
                  <a:pt x="898080" y="100329"/>
                </a:lnTo>
                <a:lnTo>
                  <a:pt x="876706" y="143509"/>
                </a:lnTo>
                <a:lnTo>
                  <a:pt x="857770" y="189229"/>
                </a:lnTo>
                <a:lnTo>
                  <a:pt x="845934" y="232409"/>
                </a:lnTo>
                <a:lnTo>
                  <a:pt x="836447" y="281939"/>
                </a:lnTo>
                <a:lnTo>
                  <a:pt x="831697" y="292099"/>
                </a:lnTo>
                <a:lnTo>
                  <a:pt x="1693173" y="292099"/>
                </a:lnTo>
                <a:lnTo>
                  <a:pt x="1687080" y="289559"/>
                </a:lnTo>
                <a:lnTo>
                  <a:pt x="1642046" y="273049"/>
                </a:lnTo>
                <a:lnTo>
                  <a:pt x="1597025" y="262889"/>
                </a:lnTo>
                <a:lnTo>
                  <a:pt x="1495158" y="262889"/>
                </a:lnTo>
                <a:lnTo>
                  <a:pt x="1490408" y="260349"/>
                </a:lnTo>
                <a:lnTo>
                  <a:pt x="1490408" y="257809"/>
                </a:lnTo>
                <a:lnTo>
                  <a:pt x="1488046" y="253999"/>
                </a:lnTo>
                <a:lnTo>
                  <a:pt x="1490408" y="243839"/>
                </a:lnTo>
                <a:lnTo>
                  <a:pt x="1495158" y="232409"/>
                </a:lnTo>
                <a:lnTo>
                  <a:pt x="1492770" y="213359"/>
                </a:lnTo>
                <a:lnTo>
                  <a:pt x="1490408" y="200659"/>
                </a:lnTo>
                <a:lnTo>
                  <a:pt x="1471472" y="157479"/>
                </a:lnTo>
                <a:lnTo>
                  <a:pt x="1440649" y="126999"/>
                </a:lnTo>
                <a:lnTo>
                  <a:pt x="1426464" y="121919"/>
                </a:lnTo>
                <a:lnTo>
                  <a:pt x="1422505" y="119379"/>
                </a:lnTo>
                <a:lnTo>
                  <a:pt x="1312697" y="119379"/>
                </a:lnTo>
                <a:lnTo>
                  <a:pt x="1305585" y="111759"/>
                </a:lnTo>
                <a:lnTo>
                  <a:pt x="1303223" y="90169"/>
                </a:lnTo>
                <a:lnTo>
                  <a:pt x="1298498" y="81279"/>
                </a:lnTo>
                <a:lnTo>
                  <a:pt x="1262938" y="40639"/>
                </a:lnTo>
                <a:lnTo>
                  <a:pt x="1222679" y="21589"/>
                </a:lnTo>
                <a:lnTo>
                  <a:pt x="1203718" y="8889"/>
                </a:lnTo>
                <a:lnTo>
                  <a:pt x="1182395" y="3809"/>
                </a:lnTo>
                <a:lnTo>
                  <a:pt x="1142111" y="0"/>
                </a:lnTo>
                <a:close/>
              </a:path>
              <a:path w="2084705" h="904239">
                <a:moveTo>
                  <a:pt x="1575727" y="260349"/>
                </a:moveTo>
                <a:lnTo>
                  <a:pt x="1528305" y="260349"/>
                </a:lnTo>
                <a:lnTo>
                  <a:pt x="1504645" y="262889"/>
                </a:lnTo>
                <a:lnTo>
                  <a:pt x="1597025" y="262889"/>
                </a:lnTo>
                <a:lnTo>
                  <a:pt x="1575727" y="260349"/>
                </a:lnTo>
                <a:close/>
              </a:path>
              <a:path w="2084705" h="904239">
                <a:moveTo>
                  <a:pt x="1386128" y="107949"/>
                </a:moveTo>
                <a:lnTo>
                  <a:pt x="1369555" y="107949"/>
                </a:lnTo>
                <a:lnTo>
                  <a:pt x="1357706" y="109219"/>
                </a:lnTo>
                <a:lnTo>
                  <a:pt x="1341120" y="109219"/>
                </a:lnTo>
                <a:lnTo>
                  <a:pt x="1326934" y="116839"/>
                </a:lnTo>
                <a:lnTo>
                  <a:pt x="1312697" y="119379"/>
                </a:lnTo>
                <a:lnTo>
                  <a:pt x="1422505" y="119379"/>
                </a:lnTo>
                <a:lnTo>
                  <a:pt x="1414589" y="114299"/>
                </a:lnTo>
                <a:lnTo>
                  <a:pt x="1400365" y="109219"/>
                </a:lnTo>
                <a:lnTo>
                  <a:pt x="1386128" y="1079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3862887" y="5372962"/>
            <a:ext cx="2085339" cy="905510"/>
          </a:xfrm>
          <a:custGeom>
            <a:avLst/>
            <a:gdLst/>
            <a:ahLst/>
            <a:cxnLst/>
            <a:rect l="l" t="t" r="r" b="b"/>
            <a:pathLst>
              <a:path w="2085340" h="905510">
                <a:moveTo>
                  <a:pt x="1348257" y="905230"/>
                </a:moveTo>
                <a:lnTo>
                  <a:pt x="1407477" y="905230"/>
                </a:lnTo>
                <a:lnTo>
                  <a:pt x="1433525" y="898029"/>
                </a:lnTo>
                <a:lnTo>
                  <a:pt x="1459585" y="890854"/>
                </a:lnTo>
                <a:lnTo>
                  <a:pt x="1480908" y="878878"/>
                </a:lnTo>
                <a:lnTo>
                  <a:pt x="1502232" y="869314"/>
                </a:lnTo>
                <a:lnTo>
                  <a:pt x="1523580" y="852525"/>
                </a:lnTo>
                <a:lnTo>
                  <a:pt x="1542516" y="838174"/>
                </a:lnTo>
                <a:lnTo>
                  <a:pt x="1559128" y="816609"/>
                </a:lnTo>
                <a:lnTo>
                  <a:pt x="1578076" y="797458"/>
                </a:lnTo>
                <a:lnTo>
                  <a:pt x="1585188" y="787844"/>
                </a:lnTo>
                <a:lnTo>
                  <a:pt x="1599399" y="792645"/>
                </a:lnTo>
                <a:lnTo>
                  <a:pt x="1615986" y="804633"/>
                </a:lnTo>
                <a:lnTo>
                  <a:pt x="1637309" y="814222"/>
                </a:lnTo>
                <a:lnTo>
                  <a:pt x="1661033" y="823810"/>
                </a:lnTo>
                <a:lnTo>
                  <a:pt x="1687080" y="828586"/>
                </a:lnTo>
                <a:lnTo>
                  <a:pt x="1698929" y="828586"/>
                </a:lnTo>
                <a:lnTo>
                  <a:pt x="1715503" y="828586"/>
                </a:lnTo>
                <a:lnTo>
                  <a:pt x="1758149" y="814222"/>
                </a:lnTo>
                <a:lnTo>
                  <a:pt x="1788947" y="785507"/>
                </a:lnTo>
                <a:lnTo>
                  <a:pt x="1796072" y="780694"/>
                </a:lnTo>
                <a:lnTo>
                  <a:pt x="1800821" y="780694"/>
                </a:lnTo>
                <a:lnTo>
                  <a:pt x="1807933" y="785507"/>
                </a:lnTo>
                <a:lnTo>
                  <a:pt x="1815020" y="790257"/>
                </a:lnTo>
                <a:lnTo>
                  <a:pt x="1876615" y="828586"/>
                </a:lnTo>
                <a:lnTo>
                  <a:pt x="1919312" y="847737"/>
                </a:lnTo>
                <a:lnTo>
                  <a:pt x="1964321" y="852525"/>
                </a:lnTo>
                <a:lnTo>
                  <a:pt x="1992744" y="847737"/>
                </a:lnTo>
                <a:lnTo>
                  <a:pt x="2018817" y="842962"/>
                </a:lnTo>
                <a:lnTo>
                  <a:pt x="2033028" y="838174"/>
                </a:lnTo>
                <a:lnTo>
                  <a:pt x="2044865" y="833373"/>
                </a:lnTo>
                <a:lnTo>
                  <a:pt x="2054326" y="826173"/>
                </a:lnTo>
                <a:lnTo>
                  <a:pt x="2063826" y="818997"/>
                </a:lnTo>
                <a:lnTo>
                  <a:pt x="2073287" y="811822"/>
                </a:lnTo>
                <a:lnTo>
                  <a:pt x="2080425" y="799845"/>
                </a:lnTo>
                <a:lnTo>
                  <a:pt x="2082761" y="787844"/>
                </a:lnTo>
                <a:lnTo>
                  <a:pt x="2085149" y="775906"/>
                </a:lnTo>
                <a:lnTo>
                  <a:pt x="2070938" y="763930"/>
                </a:lnTo>
                <a:lnTo>
                  <a:pt x="2054326" y="756729"/>
                </a:lnTo>
                <a:lnTo>
                  <a:pt x="2040115" y="747191"/>
                </a:lnTo>
                <a:lnTo>
                  <a:pt x="2028291" y="737577"/>
                </a:lnTo>
                <a:lnTo>
                  <a:pt x="2028291" y="708863"/>
                </a:lnTo>
                <a:lnTo>
                  <a:pt x="2025904" y="684898"/>
                </a:lnTo>
                <a:lnTo>
                  <a:pt x="2002218" y="646595"/>
                </a:lnTo>
                <a:lnTo>
                  <a:pt x="1966658" y="625017"/>
                </a:lnTo>
                <a:lnTo>
                  <a:pt x="1940610" y="622630"/>
                </a:lnTo>
                <a:lnTo>
                  <a:pt x="1914537" y="625017"/>
                </a:lnTo>
                <a:lnTo>
                  <a:pt x="1900301" y="629805"/>
                </a:lnTo>
                <a:lnTo>
                  <a:pt x="1888477" y="637006"/>
                </a:lnTo>
                <a:lnTo>
                  <a:pt x="1874253" y="639394"/>
                </a:lnTo>
                <a:lnTo>
                  <a:pt x="1860042" y="641807"/>
                </a:lnTo>
                <a:lnTo>
                  <a:pt x="1857654" y="632193"/>
                </a:lnTo>
                <a:lnTo>
                  <a:pt x="1862404" y="625017"/>
                </a:lnTo>
                <a:lnTo>
                  <a:pt x="1867154" y="579513"/>
                </a:lnTo>
                <a:lnTo>
                  <a:pt x="1867154" y="536422"/>
                </a:lnTo>
                <a:lnTo>
                  <a:pt x="1864791" y="512470"/>
                </a:lnTo>
                <a:lnTo>
                  <a:pt x="1860042" y="488556"/>
                </a:lnTo>
                <a:lnTo>
                  <a:pt x="1852942" y="469353"/>
                </a:lnTo>
                <a:lnTo>
                  <a:pt x="1845830" y="447827"/>
                </a:lnTo>
                <a:lnTo>
                  <a:pt x="1822119" y="402323"/>
                </a:lnTo>
                <a:lnTo>
                  <a:pt x="1779498" y="354431"/>
                </a:lnTo>
                <a:lnTo>
                  <a:pt x="1732114" y="313702"/>
                </a:lnTo>
                <a:lnTo>
                  <a:pt x="1687080" y="289788"/>
                </a:lnTo>
                <a:lnTo>
                  <a:pt x="1642046" y="272999"/>
                </a:lnTo>
                <a:lnTo>
                  <a:pt x="1597025" y="263436"/>
                </a:lnTo>
                <a:lnTo>
                  <a:pt x="1575727" y="261048"/>
                </a:lnTo>
                <a:lnTo>
                  <a:pt x="1554378" y="261048"/>
                </a:lnTo>
                <a:lnTo>
                  <a:pt x="1528305" y="261048"/>
                </a:lnTo>
                <a:lnTo>
                  <a:pt x="1504645" y="263436"/>
                </a:lnTo>
                <a:lnTo>
                  <a:pt x="1495158" y="263436"/>
                </a:lnTo>
                <a:lnTo>
                  <a:pt x="1490408" y="261048"/>
                </a:lnTo>
                <a:lnTo>
                  <a:pt x="1490408" y="258635"/>
                </a:lnTo>
                <a:lnTo>
                  <a:pt x="1488046" y="253847"/>
                </a:lnTo>
                <a:lnTo>
                  <a:pt x="1490408" y="244259"/>
                </a:lnTo>
                <a:lnTo>
                  <a:pt x="1495158" y="232282"/>
                </a:lnTo>
                <a:lnTo>
                  <a:pt x="1492770" y="213105"/>
                </a:lnTo>
                <a:lnTo>
                  <a:pt x="1480908" y="170014"/>
                </a:lnTo>
                <a:lnTo>
                  <a:pt x="1452486" y="136512"/>
                </a:lnTo>
                <a:lnTo>
                  <a:pt x="1426464" y="122135"/>
                </a:lnTo>
                <a:lnTo>
                  <a:pt x="1414589" y="114934"/>
                </a:lnTo>
                <a:lnTo>
                  <a:pt x="1400365" y="110159"/>
                </a:lnTo>
                <a:lnTo>
                  <a:pt x="1386128" y="107746"/>
                </a:lnTo>
                <a:lnTo>
                  <a:pt x="1369555" y="107746"/>
                </a:lnTo>
                <a:lnTo>
                  <a:pt x="1357706" y="110159"/>
                </a:lnTo>
                <a:lnTo>
                  <a:pt x="1341120" y="110159"/>
                </a:lnTo>
                <a:lnTo>
                  <a:pt x="1326934" y="117335"/>
                </a:lnTo>
                <a:lnTo>
                  <a:pt x="1312697" y="119722"/>
                </a:lnTo>
                <a:lnTo>
                  <a:pt x="1305585" y="112572"/>
                </a:lnTo>
                <a:lnTo>
                  <a:pt x="1303223" y="91008"/>
                </a:lnTo>
                <a:lnTo>
                  <a:pt x="1298498" y="81394"/>
                </a:lnTo>
                <a:lnTo>
                  <a:pt x="1262938" y="40716"/>
                </a:lnTo>
                <a:lnTo>
                  <a:pt x="1222679" y="21539"/>
                </a:lnTo>
                <a:lnTo>
                  <a:pt x="1203718" y="9588"/>
                </a:lnTo>
                <a:lnTo>
                  <a:pt x="1182395" y="4775"/>
                </a:lnTo>
                <a:lnTo>
                  <a:pt x="1142111" y="0"/>
                </a:lnTo>
                <a:lnTo>
                  <a:pt x="1101813" y="0"/>
                </a:lnTo>
                <a:lnTo>
                  <a:pt x="1063904" y="0"/>
                </a:lnTo>
                <a:lnTo>
                  <a:pt x="1026007" y="9588"/>
                </a:lnTo>
                <a:lnTo>
                  <a:pt x="1009383" y="16751"/>
                </a:lnTo>
                <a:lnTo>
                  <a:pt x="990473" y="23952"/>
                </a:lnTo>
                <a:lnTo>
                  <a:pt x="976236" y="33540"/>
                </a:lnTo>
                <a:lnTo>
                  <a:pt x="957275" y="43078"/>
                </a:lnTo>
                <a:lnTo>
                  <a:pt x="943063" y="55067"/>
                </a:lnTo>
                <a:lnTo>
                  <a:pt x="898080" y="100596"/>
                </a:lnTo>
                <a:lnTo>
                  <a:pt x="876706" y="143662"/>
                </a:lnTo>
                <a:lnTo>
                  <a:pt x="857770" y="189191"/>
                </a:lnTo>
                <a:lnTo>
                  <a:pt x="845934" y="232282"/>
                </a:lnTo>
                <a:lnTo>
                  <a:pt x="836447" y="282574"/>
                </a:lnTo>
                <a:lnTo>
                  <a:pt x="831697" y="292163"/>
                </a:lnTo>
                <a:lnTo>
                  <a:pt x="822210" y="289788"/>
                </a:lnTo>
                <a:lnTo>
                  <a:pt x="810374" y="284962"/>
                </a:lnTo>
                <a:lnTo>
                  <a:pt x="791413" y="270586"/>
                </a:lnTo>
                <a:lnTo>
                  <a:pt x="767727" y="263436"/>
                </a:lnTo>
                <a:lnTo>
                  <a:pt x="744029" y="258635"/>
                </a:lnTo>
                <a:lnTo>
                  <a:pt x="720318" y="258635"/>
                </a:lnTo>
                <a:lnTo>
                  <a:pt x="680034" y="277787"/>
                </a:lnTo>
                <a:lnTo>
                  <a:pt x="653986" y="311315"/>
                </a:lnTo>
                <a:lnTo>
                  <a:pt x="646887" y="337642"/>
                </a:lnTo>
                <a:lnTo>
                  <a:pt x="644525" y="340029"/>
                </a:lnTo>
                <a:lnTo>
                  <a:pt x="639775" y="340029"/>
                </a:lnTo>
                <a:lnTo>
                  <a:pt x="618451" y="318490"/>
                </a:lnTo>
                <a:lnTo>
                  <a:pt x="599490" y="296938"/>
                </a:lnTo>
                <a:lnTo>
                  <a:pt x="580529" y="282574"/>
                </a:lnTo>
                <a:lnTo>
                  <a:pt x="537908" y="263436"/>
                </a:lnTo>
                <a:lnTo>
                  <a:pt x="495236" y="251434"/>
                </a:lnTo>
                <a:lnTo>
                  <a:pt x="473913" y="249046"/>
                </a:lnTo>
                <a:lnTo>
                  <a:pt x="452577" y="249046"/>
                </a:lnTo>
                <a:lnTo>
                  <a:pt x="431228" y="253847"/>
                </a:lnTo>
                <a:lnTo>
                  <a:pt x="409943" y="256247"/>
                </a:lnTo>
                <a:lnTo>
                  <a:pt x="369646" y="268198"/>
                </a:lnTo>
                <a:lnTo>
                  <a:pt x="331736" y="289788"/>
                </a:lnTo>
                <a:lnTo>
                  <a:pt x="317525" y="301726"/>
                </a:lnTo>
                <a:lnTo>
                  <a:pt x="300926" y="313702"/>
                </a:lnTo>
                <a:lnTo>
                  <a:pt x="286740" y="330466"/>
                </a:lnTo>
                <a:lnTo>
                  <a:pt x="274853" y="347230"/>
                </a:lnTo>
                <a:lnTo>
                  <a:pt x="265417" y="366407"/>
                </a:lnTo>
                <a:lnTo>
                  <a:pt x="260642" y="387959"/>
                </a:lnTo>
                <a:lnTo>
                  <a:pt x="253580" y="409498"/>
                </a:lnTo>
                <a:lnTo>
                  <a:pt x="253580" y="440626"/>
                </a:lnTo>
                <a:lnTo>
                  <a:pt x="296176" y="433438"/>
                </a:lnTo>
                <a:lnTo>
                  <a:pt x="331736" y="431063"/>
                </a:lnTo>
                <a:lnTo>
                  <a:pt x="400456" y="438238"/>
                </a:lnTo>
                <a:lnTo>
                  <a:pt x="445503" y="457390"/>
                </a:lnTo>
                <a:lnTo>
                  <a:pt x="459727" y="464565"/>
                </a:lnTo>
                <a:lnTo>
                  <a:pt x="471551" y="474154"/>
                </a:lnTo>
                <a:lnTo>
                  <a:pt x="483412" y="483742"/>
                </a:lnTo>
                <a:lnTo>
                  <a:pt x="495236" y="498093"/>
                </a:lnTo>
                <a:lnTo>
                  <a:pt x="504710" y="512470"/>
                </a:lnTo>
                <a:lnTo>
                  <a:pt x="514172" y="524446"/>
                </a:lnTo>
                <a:lnTo>
                  <a:pt x="523671" y="543623"/>
                </a:lnTo>
                <a:lnTo>
                  <a:pt x="526059" y="543623"/>
                </a:lnTo>
                <a:lnTo>
                  <a:pt x="542607" y="526859"/>
                </a:lnTo>
                <a:lnTo>
                  <a:pt x="559206" y="514857"/>
                </a:lnTo>
                <a:lnTo>
                  <a:pt x="578192" y="507682"/>
                </a:lnTo>
                <a:lnTo>
                  <a:pt x="599490" y="502894"/>
                </a:lnTo>
                <a:lnTo>
                  <a:pt x="611339" y="502894"/>
                </a:lnTo>
                <a:lnTo>
                  <a:pt x="627926" y="505269"/>
                </a:lnTo>
                <a:lnTo>
                  <a:pt x="635050" y="507682"/>
                </a:lnTo>
                <a:lnTo>
                  <a:pt x="642137" y="512470"/>
                </a:lnTo>
                <a:lnTo>
                  <a:pt x="646887" y="517270"/>
                </a:lnTo>
                <a:lnTo>
                  <a:pt x="646887" y="524446"/>
                </a:lnTo>
                <a:lnTo>
                  <a:pt x="642137" y="526859"/>
                </a:lnTo>
                <a:lnTo>
                  <a:pt x="635050" y="526859"/>
                </a:lnTo>
                <a:lnTo>
                  <a:pt x="616089" y="519683"/>
                </a:lnTo>
                <a:lnTo>
                  <a:pt x="601878" y="517270"/>
                </a:lnTo>
                <a:lnTo>
                  <a:pt x="587641" y="519683"/>
                </a:lnTo>
                <a:lnTo>
                  <a:pt x="573443" y="524446"/>
                </a:lnTo>
                <a:lnTo>
                  <a:pt x="561594" y="536422"/>
                </a:lnTo>
                <a:lnTo>
                  <a:pt x="549757" y="546011"/>
                </a:lnTo>
                <a:lnTo>
                  <a:pt x="528396" y="569950"/>
                </a:lnTo>
                <a:lnTo>
                  <a:pt x="509460" y="569950"/>
                </a:lnTo>
                <a:lnTo>
                  <a:pt x="504710" y="548411"/>
                </a:lnTo>
                <a:lnTo>
                  <a:pt x="492874" y="526859"/>
                </a:lnTo>
                <a:lnTo>
                  <a:pt x="480999" y="510095"/>
                </a:lnTo>
                <a:lnTo>
                  <a:pt x="471551" y="490918"/>
                </a:lnTo>
                <a:lnTo>
                  <a:pt x="445503" y="476554"/>
                </a:lnTo>
                <a:lnTo>
                  <a:pt x="417029" y="462152"/>
                </a:lnTo>
                <a:lnTo>
                  <a:pt x="388607" y="457390"/>
                </a:lnTo>
                <a:lnTo>
                  <a:pt x="360172" y="452615"/>
                </a:lnTo>
                <a:lnTo>
                  <a:pt x="329374" y="452615"/>
                </a:lnTo>
                <a:lnTo>
                  <a:pt x="300926" y="452615"/>
                </a:lnTo>
                <a:lnTo>
                  <a:pt x="272491" y="457390"/>
                </a:lnTo>
                <a:lnTo>
                  <a:pt x="217995" y="486143"/>
                </a:lnTo>
                <a:lnTo>
                  <a:pt x="182486" y="524446"/>
                </a:lnTo>
                <a:lnTo>
                  <a:pt x="158750" y="574738"/>
                </a:lnTo>
                <a:lnTo>
                  <a:pt x="146926" y="629805"/>
                </a:lnTo>
                <a:lnTo>
                  <a:pt x="144513" y="658571"/>
                </a:lnTo>
                <a:lnTo>
                  <a:pt x="142201" y="665721"/>
                </a:lnTo>
                <a:lnTo>
                  <a:pt x="132689" y="663333"/>
                </a:lnTo>
                <a:lnTo>
                  <a:pt x="125628" y="658571"/>
                </a:lnTo>
                <a:lnTo>
                  <a:pt x="118465" y="656183"/>
                </a:lnTo>
                <a:lnTo>
                  <a:pt x="111391" y="653770"/>
                </a:lnTo>
                <a:lnTo>
                  <a:pt x="90043" y="656183"/>
                </a:lnTo>
                <a:lnTo>
                  <a:pt x="68745" y="660958"/>
                </a:lnTo>
                <a:lnTo>
                  <a:pt x="30822" y="684898"/>
                </a:lnTo>
                <a:lnTo>
                  <a:pt x="9499" y="720813"/>
                </a:lnTo>
                <a:lnTo>
                  <a:pt x="0" y="742391"/>
                </a:lnTo>
                <a:lnTo>
                  <a:pt x="0" y="763930"/>
                </a:lnTo>
                <a:lnTo>
                  <a:pt x="4775" y="773518"/>
                </a:lnTo>
                <a:lnTo>
                  <a:pt x="16573" y="780694"/>
                </a:lnTo>
                <a:lnTo>
                  <a:pt x="30822" y="785507"/>
                </a:lnTo>
                <a:lnTo>
                  <a:pt x="47421" y="787844"/>
                </a:lnTo>
                <a:lnTo>
                  <a:pt x="82931" y="787844"/>
                </a:lnTo>
                <a:lnTo>
                  <a:pt x="109029" y="783081"/>
                </a:lnTo>
                <a:lnTo>
                  <a:pt x="125628" y="778306"/>
                </a:lnTo>
                <a:lnTo>
                  <a:pt x="142201" y="771105"/>
                </a:lnTo>
                <a:lnTo>
                  <a:pt x="151650" y="768718"/>
                </a:lnTo>
                <a:lnTo>
                  <a:pt x="158750" y="768718"/>
                </a:lnTo>
                <a:lnTo>
                  <a:pt x="163499" y="771105"/>
                </a:lnTo>
                <a:lnTo>
                  <a:pt x="170637" y="778306"/>
                </a:lnTo>
                <a:lnTo>
                  <a:pt x="208534" y="804633"/>
                </a:lnTo>
                <a:lnTo>
                  <a:pt x="229857" y="814222"/>
                </a:lnTo>
                <a:lnTo>
                  <a:pt x="248818" y="826173"/>
                </a:lnTo>
                <a:lnTo>
                  <a:pt x="272491" y="833373"/>
                </a:lnTo>
                <a:lnTo>
                  <a:pt x="293814" y="838174"/>
                </a:lnTo>
                <a:lnTo>
                  <a:pt x="315163" y="842962"/>
                </a:lnTo>
                <a:lnTo>
                  <a:pt x="338848" y="842962"/>
                </a:lnTo>
                <a:lnTo>
                  <a:pt x="379107" y="830973"/>
                </a:lnTo>
                <a:lnTo>
                  <a:pt x="419392" y="814222"/>
                </a:lnTo>
                <a:lnTo>
                  <a:pt x="457339" y="795058"/>
                </a:lnTo>
                <a:lnTo>
                  <a:pt x="466801" y="790257"/>
                </a:lnTo>
                <a:lnTo>
                  <a:pt x="476275" y="787844"/>
                </a:lnTo>
                <a:lnTo>
                  <a:pt x="483412" y="790257"/>
                </a:lnTo>
                <a:lnTo>
                  <a:pt x="492874" y="797458"/>
                </a:lnTo>
                <a:lnTo>
                  <a:pt x="526059" y="826173"/>
                </a:lnTo>
                <a:lnTo>
                  <a:pt x="568680" y="852525"/>
                </a:lnTo>
                <a:lnTo>
                  <a:pt x="590016" y="864501"/>
                </a:lnTo>
                <a:lnTo>
                  <a:pt x="611339" y="874102"/>
                </a:lnTo>
                <a:lnTo>
                  <a:pt x="630301" y="881265"/>
                </a:lnTo>
                <a:lnTo>
                  <a:pt x="653986" y="893229"/>
                </a:lnTo>
                <a:lnTo>
                  <a:pt x="677722" y="895642"/>
                </a:lnTo>
                <a:lnTo>
                  <a:pt x="701382" y="902817"/>
                </a:lnTo>
                <a:lnTo>
                  <a:pt x="734555" y="900442"/>
                </a:lnTo>
                <a:lnTo>
                  <a:pt x="767727" y="895642"/>
                </a:lnTo>
                <a:lnTo>
                  <a:pt x="798525" y="893229"/>
                </a:lnTo>
                <a:lnTo>
                  <a:pt x="826973" y="881265"/>
                </a:lnTo>
                <a:lnTo>
                  <a:pt x="853020" y="869314"/>
                </a:lnTo>
                <a:lnTo>
                  <a:pt x="876706" y="852525"/>
                </a:lnTo>
                <a:lnTo>
                  <a:pt x="898080" y="830973"/>
                </a:lnTo>
                <a:lnTo>
                  <a:pt x="921740" y="804633"/>
                </a:lnTo>
                <a:lnTo>
                  <a:pt x="926477" y="802258"/>
                </a:lnTo>
                <a:lnTo>
                  <a:pt x="931227" y="802258"/>
                </a:lnTo>
                <a:lnTo>
                  <a:pt x="935977" y="802258"/>
                </a:lnTo>
                <a:lnTo>
                  <a:pt x="940701" y="804633"/>
                </a:lnTo>
                <a:lnTo>
                  <a:pt x="985710" y="838174"/>
                </a:lnTo>
                <a:lnTo>
                  <a:pt x="1014158" y="847737"/>
                </a:lnTo>
                <a:lnTo>
                  <a:pt x="1028344" y="847737"/>
                </a:lnTo>
                <a:lnTo>
                  <a:pt x="1042593" y="847737"/>
                </a:lnTo>
                <a:lnTo>
                  <a:pt x="1059192" y="842962"/>
                </a:lnTo>
                <a:lnTo>
                  <a:pt x="1075740" y="838174"/>
                </a:lnTo>
                <a:lnTo>
                  <a:pt x="1106551" y="814222"/>
                </a:lnTo>
                <a:lnTo>
                  <a:pt x="1118387" y="807046"/>
                </a:lnTo>
                <a:lnTo>
                  <a:pt x="1125512" y="804633"/>
                </a:lnTo>
                <a:lnTo>
                  <a:pt x="1130287" y="807046"/>
                </a:lnTo>
                <a:lnTo>
                  <a:pt x="1139736" y="814222"/>
                </a:lnTo>
                <a:lnTo>
                  <a:pt x="1168158" y="842962"/>
                </a:lnTo>
                <a:lnTo>
                  <a:pt x="1189456" y="859701"/>
                </a:lnTo>
                <a:lnTo>
                  <a:pt x="1210830" y="869314"/>
                </a:lnTo>
                <a:lnTo>
                  <a:pt x="1229741" y="878878"/>
                </a:lnTo>
                <a:lnTo>
                  <a:pt x="1253477" y="888466"/>
                </a:lnTo>
                <a:lnTo>
                  <a:pt x="1274800" y="893229"/>
                </a:lnTo>
                <a:lnTo>
                  <a:pt x="1298498" y="900442"/>
                </a:lnTo>
                <a:lnTo>
                  <a:pt x="1348257" y="905230"/>
                </a:lnTo>
                <a:close/>
              </a:path>
            </a:pathLst>
          </a:custGeom>
          <a:ln w="23609">
            <a:solidFill>
              <a:srgbClr val="AEC5E7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3862887" y="5372962"/>
            <a:ext cx="2085339" cy="905510"/>
          </a:xfrm>
          <a:custGeom>
            <a:avLst/>
            <a:gdLst/>
            <a:ahLst/>
            <a:cxnLst/>
            <a:rect l="l" t="t" r="r" b="b"/>
            <a:pathLst>
              <a:path w="2085340" h="905510">
                <a:moveTo>
                  <a:pt x="1348257" y="905230"/>
                </a:moveTo>
                <a:lnTo>
                  <a:pt x="1407477" y="905230"/>
                </a:lnTo>
                <a:lnTo>
                  <a:pt x="1433525" y="898029"/>
                </a:lnTo>
                <a:lnTo>
                  <a:pt x="1459585" y="890854"/>
                </a:lnTo>
                <a:lnTo>
                  <a:pt x="1480908" y="878878"/>
                </a:lnTo>
                <a:lnTo>
                  <a:pt x="1502232" y="869314"/>
                </a:lnTo>
                <a:lnTo>
                  <a:pt x="1523580" y="852525"/>
                </a:lnTo>
                <a:lnTo>
                  <a:pt x="1542516" y="838174"/>
                </a:lnTo>
                <a:lnTo>
                  <a:pt x="1559128" y="816609"/>
                </a:lnTo>
                <a:lnTo>
                  <a:pt x="1578076" y="797458"/>
                </a:lnTo>
                <a:lnTo>
                  <a:pt x="1585188" y="787844"/>
                </a:lnTo>
                <a:lnTo>
                  <a:pt x="1599399" y="792645"/>
                </a:lnTo>
                <a:lnTo>
                  <a:pt x="1615986" y="804633"/>
                </a:lnTo>
                <a:lnTo>
                  <a:pt x="1637309" y="814222"/>
                </a:lnTo>
                <a:lnTo>
                  <a:pt x="1661033" y="823810"/>
                </a:lnTo>
                <a:lnTo>
                  <a:pt x="1687080" y="828586"/>
                </a:lnTo>
                <a:lnTo>
                  <a:pt x="1698929" y="828586"/>
                </a:lnTo>
                <a:lnTo>
                  <a:pt x="1715503" y="828586"/>
                </a:lnTo>
                <a:lnTo>
                  <a:pt x="1758149" y="814222"/>
                </a:lnTo>
                <a:lnTo>
                  <a:pt x="1788947" y="785507"/>
                </a:lnTo>
                <a:lnTo>
                  <a:pt x="1796072" y="780694"/>
                </a:lnTo>
                <a:lnTo>
                  <a:pt x="1800821" y="780694"/>
                </a:lnTo>
                <a:lnTo>
                  <a:pt x="1807933" y="785507"/>
                </a:lnTo>
                <a:lnTo>
                  <a:pt x="1815020" y="790257"/>
                </a:lnTo>
                <a:lnTo>
                  <a:pt x="1876615" y="828586"/>
                </a:lnTo>
                <a:lnTo>
                  <a:pt x="1919312" y="847737"/>
                </a:lnTo>
                <a:lnTo>
                  <a:pt x="1964321" y="852525"/>
                </a:lnTo>
                <a:lnTo>
                  <a:pt x="1992744" y="847737"/>
                </a:lnTo>
                <a:lnTo>
                  <a:pt x="2018817" y="842962"/>
                </a:lnTo>
                <a:lnTo>
                  <a:pt x="2033028" y="838174"/>
                </a:lnTo>
                <a:lnTo>
                  <a:pt x="2044865" y="833373"/>
                </a:lnTo>
                <a:lnTo>
                  <a:pt x="2054326" y="826173"/>
                </a:lnTo>
                <a:lnTo>
                  <a:pt x="2063826" y="818997"/>
                </a:lnTo>
                <a:lnTo>
                  <a:pt x="2073287" y="811822"/>
                </a:lnTo>
                <a:lnTo>
                  <a:pt x="2080425" y="799845"/>
                </a:lnTo>
                <a:lnTo>
                  <a:pt x="2082761" y="787844"/>
                </a:lnTo>
                <a:lnTo>
                  <a:pt x="2085149" y="775906"/>
                </a:lnTo>
                <a:lnTo>
                  <a:pt x="2070938" y="763930"/>
                </a:lnTo>
                <a:lnTo>
                  <a:pt x="2054326" y="756729"/>
                </a:lnTo>
                <a:lnTo>
                  <a:pt x="2040115" y="747191"/>
                </a:lnTo>
                <a:lnTo>
                  <a:pt x="2028291" y="737577"/>
                </a:lnTo>
                <a:lnTo>
                  <a:pt x="2028291" y="708863"/>
                </a:lnTo>
                <a:lnTo>
                  <a:pt x="2025904" y="684898"/>
                </a:lnTo>
                <a:lnTo>
                  <a:pt x="2002218" y="646595"/>
                </a:lnTo>
                <a:lnTo>
                  <a:pt x="1966658" y="625017"/>
                </a:lnTo>
                <a:lnTo>
                  <a:pt x="1940610" y="622630"/>
                </a:lnTo>
                <a:lnTo>
                  <a:pt x="1914537" y="625017"/>
                </a:lnTo>
                <a:lnTo>
                  <a:pt x="1900301" y="629805"/>
                </a:lnTo>
                <a:lnTo>
                  <a:pt x="1888477" y="637006"/>
                </a:lnTo>
                <a:lnTo>
                  <a:pt x="1874253" y="639394"/>
                </a:lnTo>
                <a:lnTo>
                  <a:pt x="1860042" y="641807"/>
                </a:lnTo>
                <a:lnTo>
                  <a:pt x="1857654" y="632193"/>
                </a:lnTo>
                <a:lnTo>
                  <a:pt x="1862404" y="625017"/>
                </a:lnTo>
                <a:lnTo>
                  <a:pt x="1867154" y="579513"/>
                </a:lnTo>
                <a:lnTo>
                  <a:pt x="1867154" y="536422"/>
                </a:lnTo>
                <a:lnTo>
                  <a:pt x="1864791" y="512470"/>
                </a:lnTo>
                <a:lnTo>
                  <a:pt x="1860042" y="488556"/>
                </a:lnTo>
                <a:lnTo>
                  <a:pt x="1852942" y="469353"/>
                </a:lnTo>
                <a:lnTo>
                  <a:pt x="1845830" y="447827"/>
                </a:lnTo>
                <a:lnTo>
                  <a:pt x="1822119" y="402323"/>
                </a:lnTo>
                <a:lnTo>
                  <a:pt x="1779498" y="354431"/>
                </a:lnTo>
                <a:lnTo>
                  <a:pt x="1732114" y="313702"/>
                </a:lnTo>
                <a:lnTo>
                  <a:pt x="1687080" y="289788"/>
                </a:lnTo>
                <a:lnTo>
                  <a:pt x="1642046" y="272999"/>
                </a:lnTo>
                <a:lnTo>
                  <a:pt x="1597025" y="263436"/>
                </a:lnTo>
                <a:lnTo>
                  <a:pt x="1575727" y="261048"/>
                </a:lnTo>
                <a:lnTo>
                  <a:pt x="1554378" y="261048"/>
                </a:lnTo>
                <a:lnTo>
                  <a:pt x="1528305" y="261048"/>
                </a:lnTo>
                <a:lnTo>
                  <a:pt x="1504645" y="263436"/>
                </a:lnTo>
                <a:lnTo>
                  <a:pt x="1495158" y="263436"/>
                </a:lnTo>
                <a:lnTo>
                  <a:pt x="1490408" y="261048"/>
                </a:lnTo>
                <a:lnTo>
                  <a:pt x="1490408" y="258635"/>
                </a:lnTo>
                <a:lnTo>
                  <a:pt x="1488046" y="253847"/>
                </a:lnTo>
                <a:lnTo>
                  <a:pt x="1490408" y="244259"/>
                </a:lnTo>
                <a:lnTo>
                  <a:pt x="1495158" y="232282"/>
                </a:lnTo>
                <a:lnTo>
                  <a:pt x="1492770" y="213105"/>
                </a:lnTo>
                <a:lnTo>
                  <a:pt x="1480908" y="170014"/>
                </a:lnTo>
                <a:lnTo>
                  <a:pt x="1452486" y="136512"/>
                </a:lnTo>
                <a:lnTo>
                  <a:pt x="1426464" y="122135"/>
                </a:lnTo>
                <a:lnTo>
                  <a:pt x="1414589" y="114934"/>
                </a:lnTo>
                <a:lnTo>
                  <a:pt x="1400365" y="110159"/>
                </a:lnTo>
                <a:lnTo>
                  <a:pt x="1386128" y="107746"/>
                </a:lnTo>
                <a:lnTo>
                  <a:pt x="1369555" y="107746"/>
                </a:lnTo>
                <a:lnTo>
                  <a:pt x="1357706" y="110159"/>
                </a:lnTo>
                <a:lnTo>
                  <a:pt x="1341120" y="110159"/>
                </a:lnTo>
                <a:lnTo>
                  <a:pt x="1326934" y="117335"/>
                </a:lnTo>
                <a:lnTo>
                  <a:pt x="1312697" y="119722"/>
                </a:lnTo>
                <a:lnTo>
                  <a:pt x="1305585" y="112572"/>
                </a:lnTo>
                <a:lnTo>
                  <a:pt x="1303223" y="91008"/>
                </a:lnTo>
                <a:lnTo>
                  <a:pt x="1298498" y="81394"/>
                </a:lnTo>
                <a:lnTo>
                  <a:pt x="1262938" y="40716"/>
                </a:lnTo>
                <a:lnTo>
                  <a:pt x="1222679" y="21539"/>
                </a:lnTo>
                <a:lnTo>
                  <a:pt x="1203718" y="9588"/>
                </a:lnTo>
                <a:lnTo>
                  <a:pt x="1182395" y="4775"/>
                </a:lnTo>
                <a:lnTo>
                  <a:pt x="1142111" y="0"/>
                </a:lnTo>
                <a:lnTo>
                  <a:pt x="1101813" y="0"/>
                </a:lnTo>
                <a:lnTo>
                  <a:pt x="1063904" y="0"/>
                </a:lnTo>
                <a:lnTo>
                  <a:pt x="1026007" y="9588"/>
                </a:lnTo>
                <a:lnTo>
                  <a:pt x="1009383" y="16751"/>
                </a:lnTo>
                <a:lnTo>
                  <a:pt x="990473" y="23952"/>
                </a:lnTo>
                <a:lnTo>
                  <a:pt x="976236" y="33540"/>
                </a:lnTo>
                <a:lnTo>
                  <a:pt x="957275" y="43078"/>
                </a:lnTo>
                <a:lnTo>
                  <a:pt x="943063" y="55067"/>
                </a:lnTo>
                <a:lnTo>
                  <a:pt x="898080" y="100596"/>
                </a:lnTo>
                <a:lnTo>
                  <a:pt x="876706" y="143662"/>
                </a:lnTo>
                <a:lnTo>
                  <a:pt x="857770" y="189191"/>
                </a:lnTo>
                <a:lnTo>
                  <a:pt x="845934" y="232282"/>
                </a:lnTo>
                <a:lnTo>
                  <a:pt x="836447" y="282574"/>
                </a:lnTo>
                <a:lnTo>
                  <a:pt x="831697" y="292163"/>
                </a:lnTo>
                <a:lnTo>
                  <a:pt x="822210" y="289788"/>
                </a:lnTo>
                <a:lnTo>
                  <a:pt x="810374" y="284962"/>
                </a:lnTo>
                <a:lnTo>
                  <a:pt x="791413" y="270586"/>
                </a:lnTo>
                <a:lnTo>
                  <a:pt x="767727" y="263436"/>
                </a:lnTo>
                <a:lnTo>
                  <a:pt x="744029" y="258635"/>
                </a:lnTo>
                <a:lnTo>
                  <a:pt x="720318" y="258635"/>
                </a:lnTo>
                <a:lnTo>
                  <a:pt x="680034" y="277787"/>
                </a:lnTo>
                <a:lnTo>
                  <a:pt x="653986" y="311315"/>
                </a:lnTo>
                <a:lnTo>
                  <a:pt x="646887" y="337642"/>
                </a:lnTo>
                <a:lnTo>
                  <a:pt x="644525" y="340029"/>
                </a:lnTo>
                <a:lnTo>
                  <a:pt x="639775" y="340029"/>
                </a:lnTo>
                <a:lnTo>
                  <a:pt x="618451" y="318490"/>
                </a:lnTo>
                <a:lnTo>
                  <a:pt x="599490" y="296938"/>
                </a:lnTo>
                <a:lnTo>
                  <a:pt x="580529" y="282574"/>
                </a:lnTo>
                <a:lnTo>
                  <a:pt x="537908" y="263436"/>
                </a:lnTo>
                <a:lnTo>
                  <a:pt x="495236" y="251434"/>
                </a:lnTo>
                <a:lnTo>
                  <a:pt x="473913" y="249046"/>
                </a:lnTo>
                <a:lnTo>
                  <a:pt x="452577" y="249046"/>
                </a:lnTo>
                <a:lnTo>
                  <a:pt x="431228" y="253847"/>
                </a:lnTo>
                <a:lnTo>
                  <a:pt x="409943" y="256247"/>
                </a:lnTo>
                <a:lnTo>
                  <a:pt x="369646" y="268198"/>
                </a:lnTo>
                <a:lnTo>
                  <a:pt x="331736" y="289788"/>
                </a:lnTo>
                <a:lnTo>
                  <a:pt x="317525" y="301726"/>
                </a:lnTo>
                <a:lnTo>
                  <a:pt x="300926" y="313702"/>
                </a:lnTo>
                <a:lnTo>
                  <a:pt x="286740" y="330466"/>
                </a:lnTo>
                <a:lnTo>
                  <a:pt x="274853" y="347230"/>
                </a:lnTo>
                <a:lnTo>
                  <a:pt x="265417" y="366407"/>
                </a:lnTo>
                <a:lnTo>
                  <a:pt x="260642" y="387959"/>
                </a:lnTo>
                <a:lnTo>
                  <a:pt x="253580" y="409498"/>
                </a:lnTo>
                <a:lnTo>
                  <a:pt x="253580" y="440626"/>
                </a:lnTo>
                <a:lnTo>
                  <a:pt x="296176" y="433438"/>
                </a:lnTo>
                <a:lnTo>
                  <a:pt x="331736" y="431063"/>
                </a:lnTo>
                <a:lnTo>
                  <a:pt x="400456" y="438238"/>
                </a:lnTo>
                <a:lnTo>
                  <a:pt x="445503" y="457390"/>
                </a:lnTo>
                <a:lnTo>
                  <a:pt x="459727" y="464565"/>
                </a:lnTo>
                <a:lnTo>
                  <a:pt x="471551" y="474154"/>
                </a:lnTo>
                <a:lnTo>
                  <a:pt x="483412" y="483742"/>
                </a:lnTo>
                <a:lnTo>
                  <a:pt x="495236" y="498093"/>
                </a:lnTo>
                <a:lnTo>
                  <a:pt x="504710" y="512470"/>
                </a:lnTo>
                <a:lnTo>
                  <a:pt x="514172" y="524446"/>
                </a:lnTo>
                <a:lnTo>
                  <a:pt x="523671" y="543623"/>
                </a:lnTo>
                <a:lnTo>
                  <a:pt x="526059" y="543623"/>
                </a:lnTo>
                <a:lnTo>
                  <a:pt x="542607" y="526859"/>
                </a:lnTo>
                <a:lnTo>
                  <a:pt x="559206" y="514857"/>
                </a:lnTo>
                <a:lnTo>
                  <a:pt x="578192" y="507682"/>
                </a:lnTo>
                <a:lnTo>
                  <a:pt x="599490" y="502894"/>
                </a:lnTo>
                <a:lnTo>
                  <a:pt x="611339" y="502894"/>
                </a:lnTo>
                <a:lnTo>
                  <a:pt x="627926" y="505269"/>
                </a:lnTo>
                <a:lnTo>
                  <a:pt x="635050" y="507682"/>
                </a:lnTo>
                <a:lnTo>
                  <a:pt x="642137" y="512470"/>
                </a:lnTo>
                <a:lnTo>
                  <a:pt x="646887" y="517270"/>
                </a:lnTo>
                <a:lnTo>
                  <a:pt x="646887" y="524446"/>
                </a:lnTo>
                <a:lnTo>
                  <a:pt x="642137" y="526859"/>
                </a:lnTo>
                <a:lnTo>
                  <a:pt x="635050" y="526859"/>
                </a:lnTo>
                <a:lnTo>
                  <a:pt x="616089" y="519683"/>
                </a:lnTo>
                <a:lnTo>
                  <a:pt x="601878" y="517270"/>
                </a:lnTo>
                <a:lnTo>
                  <a:pt x="587641" y="519683"/>
                </a:lnTo>
                <a:lnTo>
                  <a:pt x="573443" y="524446"/>
                </a:lnTo>
                <a:lnTo>
                  <a:pt x="561594" y="536422"/>
                </a:lnTo>
                <a:lnTo>
                  <a:pt x="549757" y="546011"/>
                </a:lnTo>
                <a:lnTo>
                  <a:pt x="528396" y="569950"/>
                </a:lnTo>
                <a:lnTo>
                  <a:pt x="509460" y="569950"/>
                </a:lnTo>
                <a:lnTo>
                  <a:pt x="504710" y="548411"/>
                </a:lnTo>
                <a:lnTo>
                  <a:pt x="492874" y="526859"/>
                </a:lnTo>
                <a:lnTo>
                  <a:pt x="480999" y="510095"/>
                </a:lnTo>
                <a:lnTo>
                  <a:pt x="471551" y="490918"/>
                </a:lnTo>
                <a:lnTo>
                  <a:pt x="445503" y="476554"/>
                </a:lnTo>
                <a:lnTo>
                  <a:pt x="417029" y="462152"/>
                </a:lnTo>
                <a:lnTo>
                  <a:pt x="388607" y="457390"/>
                </a:lnTo>
                <a:lnTo>
                  <a:pt x="360172" y="452615"/>
                </a:lnTo>
                <a:lnTo>
                  <a:pt x="329374" y="452615"/>
                </a:lnTo>
                <a:lnTo>
                  <a:pt x="300926" y="452615"/>
                </a:lnTo>
                <a:lnTo>
                  <a:pt x="272491" y="457390"/>
                </a:lnTo>
                <a:lnTo>
                  <a:pt x="217995" y="486143"/>
                </a:lnTo>
                <a:lnTo>
                  <a:pt x="182486" y="524446"/>
                </a:lnTo>
                <a:lnTo>
                  <a:pt x="158750" y="574738"/>
                </a:lnTo>
                <a:lnTo>
                  <a:pt x="146926" y="629805"/>
                </a:lnTo>
                <a:lnTo>
                  <a:pt x="144513" y="658571"/>
                </a:lnTo>
                <a:lnTo>
                  <a:pt x="142201" y="665721"/>
                </a:lnTo>
                <a:lnTo>
                  <a:pt x="132689" y="663333"/>
                </a:lnTo>
                <a:lnTo>
                  <a:pt x="125628" y="658571"/>
                </a:lnTo>
                <a:lnTo>
                  <a:pt x="118465" y="656183"/>
                </a:lnTo>
                <a:lnTo>
                  <a:pt x="111391" y="653770"/>
                </a:lnTo>
                <a:lnTo>
                  <a:pt x="90043" y="656183"/>
                </a:lnTo>
                <a:lnTo>
                  <a:pt x="68745" y="660958"/>
                </a:lnTo>
                <a:lnTo>
                  <a:pt x="30822" y="684898"/>
                </a:lnTo>
                <a:lnTo>
                  <a:pt x="9499" y="720813"/>
                </a:lnTo>
                <a:lnTo>
                  <a:pt x="0" y="742391"/>
                </a:lnTo>
                <a:lnTo>
                  <a:pt x="0" y="763930"/>
                </a:lnTo>
                <a:lnTo>
                  <a:pt x="4775" y="773518"/>
                </a:lnTo>
                <a:lnTo>
                  <a:pt x="16573" y="780694"/>
                </a:lnTo>
                <a:lnTo>
                  <a:pt x="30822" y="785507"/>
                </a:lnTo>
                <a:lnTo>
                  <a:pt x="47421" y="787844"/>
                </a:lnTo>
                <a:lnTo>
                  <a:pt x="82931" y="787844"/>
                </a:lnTo>
                <a:lnTo>
                  <a:pt x="109029" y="783081"/>
                </a:lnTo>
                <a:lnTo>
                  <a:pt x="125628" y="778306"/>
                </a:lnTo>
                <a:lnTo>
                  <a:pt x="142201" y="771105"/>
                </a:lnTo>
                <a:lnTo>
                  <a:pt x="151650" y="768718"/>
                </a:lnTo>
                <a:lnTo>
                  <a:pt x="158750" y="768718"/>
                </a:lnTo>
                <a:lnTo>
                  <a:pt x="163499" y="771105"/>
                </a:lnTo>
                <a:lnTo>
                  <a:pt x="170637" y="778306"/>
                </a:lnTo>
                <a:lnTo>
                  <a:pt x="208534" y="804633"/>
                </a:lnTo>
                <a:lnTo>
                  <a:pt x="229857" y="814222"/>
                </a:lnTo>
                <a:lnTo>
                  <a:pt x="248818" y="826173"/>
                </a:lnTo>
                <a:lnTo>
                  <a:pt x="272491" y="833373"/>
                </a:lnTo>
                <a:lnTo>
                  <a:pt x="293814" y="838174"/>
                </a:lnTo>
                <a:lnTo>
                  <a:pt x="315163" y="842962"/>
                </a:lnTo>
                <a:lnTo>
                  <a:pt x="338848" y="842962"/>
                </a:lnTo>
                <a:lnTo>
                  <a:pt x="379107" y="830973"/>
                </a:lnTo>
                <a:lnTo>
                  <a:pt x="419392" y="814222"/>
                </a:lnTo>
                <a:lnTo>
                  <a:pt x="457339" y="795058"/>
                </a:lnTo>
                <a:lnTo>
                  <a:pt x="466801" y="790257"/>
                </a:lnTo>
                <a:lnTo>
                  <a:pt x="476275" y="787844"/>
                </a:lnTo>
                <a:lnTo>
                  <a:pt x="483412" y="790257"/>
                </a:lnTo>
                <a:lnTo>
                  <a:pt x="492874" y="797458"/>
                </a:lnTo>
                <a:lnTo>
                  <a:pt x="526059" y="826173"/>
                </a:lnTo>
                <a:lnTo>
                  <a:pt x="568680" y="852525"/>
                </a:lnTo>
                <a:lnTo>
                  <a:pt x="590016" y="864501"/>
                </a:lnTo>
                <a:lnTo>
                  <a:pt x="611339" y="874102"/>
                </a:lnTo>
                <a:lnTo>
                  <a:pt x="630301" y="881265"/>
                </a:lnTo>
                <a:lnTo>
                  <a:pt x="653986" y="893229"/>
                </a:lnTo>
                <a:lnTo>
                  <a:pt x="677722" y="895642"/>
                </a:lnTo>
                <a:lnTo>
                  <a:pt x="701382" y="902817"/>
                </a:lnTo>
                <a:lnTo>
                  <a:pt x="734555" y="900442"/>
                </a:lnTo>
                <a:lnTo>
                  <a:pt x="767727" y="895642"/>
                </a:lnTo>
                <a:lnTo>
                  <a:pt x="798525" y="893229"/>
                </a:lnTo>
                <a:lnTo>
                  <a:pt x="826973" y="881265"/>
                </a:lnTo>
                <a:lnTo>
                  <a:pt x="853020" y="869314"/>
                </a:lnTo>
                <a:lnTo>
                  <a:pt x="876706" y="852525"/>
                </a:lnTo>
                <a:lnTo>
                  <a:pt x="898080" y="830973"/>
                </a:lnTo>
                <a:lnTo>
                  <a:pt x="921740" y="804633"/>
                </a:lnTo>
                <a:lnTo>
                  <a:pt x="926477" y="802258"/>
                </a:lnTo>
                <a:lnTo>
                  <a:pt x="931227" y="802258"/>
                </a:lnTo>
                <a:lnTo>
                  <a:pt x="935977" y="802258"/>
                </a:lnTo>
                <a:lnTo>
                  <a:pt x="940701" y="804633"/>
                </a:lnTo>
                <a:lnTo>
                  <a:pt x="985710" y="838174"/>
                </a:lnTo>
                <a:lnTo>
                  <a:pt x="1014158" y="847737"/>
                </a:lnTo>
                <a:lnTo>
                  <a:pt x="1028344" y="847737"/>
                </a:lnTo>
                <a:lnTo>
                  <a:pt x="1042593" y="847737"/>
                </a:lnTo>
                <a:lnTo>
                  <a:pt x="1059192" y="842962"/>
                </a:lnTo>
                <a:lnTo>
                  <a:pt x="1075740" y="838174"/>
                </a:lnTo>
                <a:lnTo>
                  <a:pt x="1106551" y="814222"/>
                </a:lnTo>
                <a:lnTo>
                  <a:pt x="1118387" y="807046"/>
                </a:lnTo>
                <a:lnTo>
                  <a:pt x="1125512" y="804633"/>
                </a:lnTo>
                <a:lnTo>
                  <a:pt x="1130287" y="807046"/>
                </a:lnTo>
                <a:lnTo>
                  <a:pt x="1139736" y="814222"/>
                </a:lnTo>
                <a:lnTo>
                  <a:pt x="1168158" y="842962"/>
                </a:lnTo>
                <a:lnTo>
                  <a:pt x="1189456" y="859701"/>
                </a:lnTo>
                <a:lnTo>
                  <a:pt x="1210830" y="869314"/>
                </a:lnTo>
                <a:lnTo>
                  <a:pt x="1229741" y="878878"/>
                </a:lnTo>
                <a:lnTo>
                  <a:pt x="1253477" y="888466"/>
                </a:lnTo>
                <a:lnTo>
                  <a:pt x="1274800" y="893229"/>
                </a:lnTo>
                <a:lnTo>
                  <a:pt x="1298498" y="900442"/>
                </a:lnTo>
                <a:lnTo>
                  <a:pt x="1348257" y="905230"/>
                </a:lnTo>
                <a:close/>
              </a:path>
            </a:pathLst>
          </a:custGeom>
          <a:ln w="17500">
            <a:solidFill>
              <a:srgbClr val="AEC5E7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4843845" y="5622010"/>
            <a:ext cx="497840" cy="314325"/>
          </a:xfrm>
          <a:custGeom>
            <a:avLst/>
            <a:gdLst/>
            <a:ahLst/>
            <a:cxnLst/>
            <a:rect l="l" t="t" r="r" b="b"/>
            <a:pathLst>
              <a:path w="497840" h="314325">
                <a:moveTo>
                  <a:pt x="462064" y="189191"/>
                </a:moveTo>
                <a:lnTo>
                  <a:pt x="417029" y="189191"/>
                </a:lnTo>
                <a:lnTo>
                  <a:pt x="438353" y="198780"/>
                </a:lnTo>
                <a:lnTo>
                  <a:pt x="452564" y="208343"/>
                </a:lnTo>
                <a:lnTo>
                  <a:pt x="464438" y="220319"/>
                </a:lnTo>
                <a:lnTo>
                  <a:pt x="471525" y="234696"/>
                </a:lnTo>
                <a:lnTo>
                  <a:pt x="473913" y="253847"/>
                </a:lnTo>
                <a:lnTo>
                  <a:pt x="473913" y="268224"/>
                </a:lnTo>
                <a:lnTo>
                  <a:pt x="469163" y="311289"/>
                </a:lnTo>
                <a:lnTo>
                  <a:pt x="476275" y="313702"/>
                </a:lnTo>
                <a:lnTo>
                  <a:pt x="483387" y="311289"/>
                </a:lnTo>
                <a:lnTo>
                  <a:pt x="490512" y="304139"/>
                </a:lnTo>
                <a:lnTo>
                  <a:pt x="495211" y="294551"/>
                </a:lnTo>
                <a:lnTo>
                  <a:pt x="497598" y="282600"/>
                </a:lnTo>
                <a:lnTo>
                  <a:pt x="497598" y="241871"/>
                </a:lnTo>
                <a:lnTo>
                  <a:pt x="490512" y="222694"/>
                </a:lnTo>
                <a:lnTo>
                  <a:pt x="476275" y="203568"/>
                </a:lnTo>
                <a:lnTo>
                  <a:pt x="462064" y="189191"/>
                </a:lnTo>
                <a:close/>
              </a:path>
              <a:path w="497840" h="314325">
                <a:moveTo>
                  <a:pt x="285869" y="21539"/>
                </a:moveTo>
                <a:lnTo>
                  <a:pt x="227507" y="21539"/>
                </a:lnTo>
                <a:lnTo>
                  <a:pt x="244093" y="26352"/>
                </a:lnTo>
                <a:lnTo>
                  <a:pt x="258305" y="33540"/>
                </a:lnTo>
                <a:lnTo>
                  <a:pt x="305676" y="67068"/>
                </a:lnTo>
                <a:lnTo>
                  <a:pt x="324637" y="102984"/>
                </a:lnTo>
                <a:lnTo>
                  <a:pt x="329349" y="114973"/>
                </a:lnTo>
                <a:lnTo>
                  <a:pt x="334098" y="143687"/>
                </a:lnTo>
                <a:lnTo>
                  <a:pt x="336486" y="174815"/>
                </a:lnTo>
                <a:lnTo>
                  <a:pt x="334098" y="208343"/>
                </a:lnTo>
                <a:lnTo>
                  <a:pt x="338848" y="210756"/>
                </a:lnTo>
                <a:lnTo>
                  <a:pt x="345960" y="210756"/>
                </a:lnTo>
                <a:lnTo>
                  <a:pt x="362559" y="198780"/>
                </a:lnTo>
                <a:lnTo>
                  <a:pt x="376745" y="191579"/>
                </a:lnTo>
                <a:lnTo>
                  <a:pt x="393344" y="189191"/>
                </a:lnTo>
                <a:lnTo>
                  <a:pt x="462064" y="189191"/>
                </a:lnTo>
                <a:lnTo>
                  <a:pt x="443102" y="177215"/>
                </a:lnTo>
                <a:lnTo>
                  <a:pt x="438356" y="174815"/>
                </a:lnTo>
                <a:lnTo>
                  <a:pt x="360171" y="174815"/>
                </a:lnTo>
                <a:lnTo>
                  <a:pt x="357784" y="134124"/>
                </a:lnTo>
                <a:lnTo>
                  <a:pt x="341210" y="83807"/>
                </a:lnTo>
                <a:lnTo>
                  <a:pt x="315137" y="43116"/>
                </a:lnTo>
                <a:lnTo>
                  <a:pt x="291452" y="23952"/>
                </a:lnTo>
                <a:lnTo>
                  <a:pt x="285869" y="21539"/>
                </a:lnTo>
                <a:close/>
              </a:path>
              <a:path w="497840" h="314325">
                <a:moveTo>
                  <a:pt x="402843" y="165252"/>
                </a:moveTo>
                <a:lnTo>
                  <a:pt x="381469" y="167627"/>
                </a:lnTo>
                <a:lnTo>
                  <a:pt x="369633" y="170040"/>
                </a:lnTo>
                <a:lnTo>
                  <a:pt x="360171" y="174815"/>
                </a:lnTo>
                <a:lnTo>
                  <a:pt x="438356" y="174815"/>
                </a:lnTo>
                <a:lnTo>
                  <a:pt x="424141" y="167627"/>
                </a:lnTo>
                <a:lnTo>
                  <a:pt x="402843" y="165252"/>
                </a:lnTo>
                <a:close/>
              </a:path>
              <a:path w="497840" h="314325">
                <a:moveTo>
                  <a:pt x="227507" y="0"/>
                </a:moveTo>
                <a:lnTo>
                  <a:pt x="187210" y="0"/>
                </a:lnTo>
                <a:lnTo>
                  <a:pt x="130340" y="9588"/>
                </a:lnTo>
                <a:lnTo>
                  <a:pt x="78231" y="31127"/>
                </a:lnTo>
                <a:lnTo>
                  <a:pt x="33172" y="62268"/>
                </a:lnTo>
                <a:lnTo>
                  <a:pt x="0" y="110185"/>
                </a:lnTo>
                <a:lnTo>
                  <a:pt x="0" y="119748"/>
                </a:lnTo>
                <a:lnTo>
                  <a:pt x="4749" y="119748"/>
                </a:lnTo>
                <a:lnTo>
                  <a:pt x="11874" y="117360"/>
                </a:lnTo>
                <a:lnTo>
                  <a:pt x="33172" y="90982"/>
                </a:lnTo>
                <a:lnTo>
                  <a:pt x="54546" y="69456"/>
                </a:lnTo>
                <a:lnTo>
                  <a:pt x="78231" y="52679"/>
                </a:lnTo>
                <a:lnTo>
                  <a:pt x="104279" y="38328"/>
                </a:lnTo>
                <a:lnTo>
                  <a:pt x="132702" y="28740"/>
                </a:lnTo>
                <a:lnTo>
                  <a:pt x="163499" y="21539"/>
                </a:lnTo>
                <a:lnTo>
                  <a:pt x="285869" y="21539"/>
                </a:lnTo>
                <a:lnTo>
                  <a:pt x="274878" y="16789"/>
                </a:lnTo>
                <a:lnTo>
                  <a:pt x="263029" y="9588"/>
                </a:lnTo>
                <a:lnTo>
                  <a:pt x="244093" y="4800"/>
                </a:lnTo>
                <a:lnTo>
                  <a:pt x="227507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14843845" y="5622010"/>
            <a:ext cx="497840" cy="314325"/>
          </a:xfrm>
          <a:custGeom>
            <a:avLst/>
            <a:gdLst/>
            <a:ahLst/>
            <a:cxnLst/>
            <a:rect l="l" t="t" r="r" b="b"/>
            <a:pathLst>
              <a:path w="497840" h="314325">
                <a:moveTo>
                  <a:pt x="476275" y="313702"/>
                </a:moveTo>
                <a:lnTo>
                  <a:pt x="483387" y="311289"/>
                </a:lnTo>
                <a:lnTo>
                  <a:pt x="490512" y="304139"/>
                </a:lnTo>
                <a:lnTo>
                  <a:pt x="495211" y="294551"/>
                </a:lnTo>
                <a:lnTo>
                  <a:pt x="497598" y="282600"/>
                </a:lnTo>
                <a:lnTo>
                  <a:pt x="497598" y="258635"/>
                </a:lnTo>
                <a:lnTo>
                  <a:pt x="497598" y="241871"/>
                </a:lnTo>
                <a:lnTo>
                  <a:pt x="476275" y="203568"/>
                </a:lnTo>
                <a:lnTo>
                  <a:pt x="443102" y="177215"/>
                </a:lnTo>
                <a:lnTo>
                  <a:pt x="402843" y="165252"/>
                </a:lnTo>
                <a:lnTo>
                  <a:pt x="381469" y="167627"/>
                </a:lnTo>
                <a:lnTo>
                  <a:pt x="369633" y="170040"/>
                </a:lnTo>
                <a:lnTo>
                  <a:pt x="360171" y="174815"/>
                </a:lnTo>
                <a:lnTo>
                  <a:pt x="357784" y="134124"/>
                </a:lnTo>
                <a:lnTo>
                  <a:pt x="341210" y="83807"/>
                </a:lnTo>
                <a:lnTo>
                  <a:pt x="315137" y="43116"/>
                </a:lnTo>
                <a:lnTo>
                  <a:pt x="274878" y="16789"/>
                </a:lnTo>
                <a:lnTo>
                  <a:pt x="263029" y="9588"/>
                </a:lnTo>
                <a:lnTo>
                  <a:pt x="244093" y="4800"/>
                </a:lnTo>
                <a:lnTo>
                  <a:pt x="227507" y="0"/>
                </a:lnTo>
                <a:lnTo>
                  <a:pt x="187210" y="0"/>
                </a:lnTo>
                <a:lnTo>
                  <a:pt x="158775" y="4800"/>
                </a:lnTo>
                <a:lnTo>
                  <a:pt x="130340" y="9588"/>
                </a:lnTo>
                <a:lnTo>
                  <a:pt x="104279" y="19151"/>
                </a:lnTo>
                <a:lnTo>
                  <a:pt x="54546" y="43116"/>
                </a:lnTo>
                <a:lnTo>
                  <a:pt x="14211" y="83807"/>
                </a:lnTo>
                <a:lnTo>
                  <a:pt x="0" y="110185"/>
                </a:lnTo>
                <a:lnTo>
                  <a:pt x="0" y="114973"/>
                </a:lnTo>
                <a:lnTo>
                  <a:pt x="0" y="119748"/>
                </a:lnTo>
                <a:lnTo>
                  <a:pt x="4749" y="119748"/>
                </a:lnTo>
                <a:lnTo>
                  <a:pt x="11874" y="117360"/>
                </a:lnTo>
                <a:lnTo>
                  <a:pt x="33172" y="90982"/>
                </a:lnTo>
                <a:lnTo>
                  <a:pt x="54546" y="69456"/>
                </a:lnTo>
                <a:lnTo>
                  <a:pt x="78231" y="52679"/>
                </a:lnTo>
                <a:lnTo>
                  <a:pt x="104279" y="38328"/>
                </a:lnTo>
                <a:lnTo>
                  <a:pt x="132702" y="28740"/>
                </a:lnTo>
                <a:lnTo>
                  <a:pt x="163499" y="21539"/>
                </a:lnTo>
                <a:lnTo>
                  <a:pt x="194335" y="21539"/>
                </a:lnTo>
                <a:lnTo>
                  <a:pt x="227507" y="21539"/>
                </a:lnTo>
                <a:lnTo>
                  <a:pt x="244093" y="26352"/>
                </a:lnTo>
                <a:lnTo>
                  <a:pt x="258305" y="33540"/>
                </a:lnTo>
                <a:lnTo>
                  <a:pt x="274878" y="40716"/>
                </a:lnTo>
                <a:lnTo>
                  <a:pt x="305676" y="67068"/>
                </a:lnTo>
                <a:lnTo>
                  <a:pt x="324637" y="102984"/>
                </a:lnTo>
                <a:lnTo>
                  <a:pt x="329349" y="114973"/>
                </a:lnTo>
                <a:lnTo>
                  <a:pt x="334098" y="143687"/>
                </a:lnTo>
                <a:lnTo>
                  <a:pt x="336486" y="174815"/>
                </a:lnTo>
                <a:lnTo>
                  <a:pt x="334098" y="208343"/>
                </a:lnTo>
                <a:lnTo>
                  <a:pt x="338848" y="210756"/>
                </a:lnTo>
                <a:lnTo>
                  <a:pt x="345960" y="210756"/>
                </a:lnTo>
                <a:lnTo>
                  <a:pt x="362559" y="198780"/>
                </a:lnTo>
                <a:lnTo>
                  <a:pt x="376745" y="191579"/>
                </a:lnTo>
                <a:lnTo>
                  <a:pt x="393344" y="189191"/>
                </a:lnTo>
                <a:lnTo>
                  <a:pt x="417029" y="189191"/>
                </a:lnTo>
                <a:lnTo>
                  <a:pt x="452564" y="208343"/>
                </a:lnTo>
                <a:lnTo>
                  <a:pt x="473913" y="253847"/>
                </a:lnTo>
                <a:lnTo>
                  <a:pt x="473913" y="268224"/>
                </a:lnTo>
                <a:lnTo>
                  <a:pt x="469163" y="311289"/>
                </a:lnTo>
                <a:lnTo>
                  <a:pt x="476275" y="313702"/>
                </a:lnTo>
                <a:close/>
              </a:path>
            </a:pathLst>
          </a:custGeom>
          <a:ln w="23609">
            <a:solidFill>
              <a:srgbClr val="AEC5E7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14843845" y="5622010"/>
            <a:ext cx="497840" cy="314325"/>
          </a:xfrm>
          <a:custGeom>
            <a:avLst/>
            <a:gdLst/>
            <a:ahLst/>
            <a:cxnLst/>
            <a:rect l="l" t="t" r="r" b="b"/>
            <a:pathLst>
              <a:path w="497840" h="314325">
                <a:moveTo>
                  <a:pt x="476275" y="313702"/>
                </a:moveTo>
                <a:lnTo>
                  <a:pt x="483387" y="311289"/>
                </a:lnTo>
                <a:lnTo>
                  <a:pt x="490512" y="304139"/>
                </a:lnTo>
                <a:lnTo>
                  <a:pt x="495211" y="294551"/>
                </a:lnTo>
                <a:lnTo>
                  <a:pt x="497598" y="282600"/>
                </a:lnTo>
                <a:lnTo>
                  <a:pt x="497598" y="258635"/>
                </a:lnTo>
                <a:lnTo>
                  <a:pt x="497598" y="241871"/>
                </a:lnTo>
                <a:lnTo>
                  <a:pt x="476275" y="203568"/>
                </a:lnTo>
                <a:lnTo>
                  <a:pt x="443102" y="177215"/>
                </a:lnTo>
                <a:lnTo>
                  <a:pt x="402843" y="165252"/>
                </a:lnTo>
                <a:lnTo>
                  <a:pt x="381469" y="167627"/>
                </a:lnTo>
                <a:lnTo>
                  <a:pt x="369633" y="170040"/>
                </a:lnTo>
                <a:lnTo>
                  <a:pt x="360171" y="174815"/>
                </a:lnTo>
                <a:lnTo>
                  <a:pt x="357784" y="134124"/>
                </a:lnTo>
                <a:lnTo>
                  <a:pt x="341210" y="83807"/>
                </a:lnTo>
                <a:lnTo>
                  <a:pt x="315137" y="43116"/>
                </a:lnTo>
                <a:lnTo>
                  <a:pt x="274878" y="16789"/>
                </a:lnTo>
                <a:lnTo>
                  <a:pt x="263029" y="9588"/>
                </a:lnTo>
                <a:lnTo>
                  <a:pt x="244093" y="4800"/>
                </a:lnTo>
                <a:lnTo>
                  <a:pt x="227507" y="0"/>
                </a:lnTo>
                <a:lnTo>
                  <a:pt x="187210" y="0"/>
                </a:lnTo>
                <a:lnTo>
                  <a:pt x="158775" y="4800"/>
                </a:lnTo>
                <a:lnTo>
                  <a:pt x="130340" y="9588"/>
                </a:lnTo>
                <a:lnTo>
                  <a:pt x="104279" y="19151"/>
                </a:lnTo>
                <a:lnTo>
                  <a:pt x="54546" y="43116"/>
                </a:lnTo>
                <a:lnTo>
                  <a:pt x="14211" y="83807"/>
                </a:lnTo>
                <a:lnTo>
                  <a:pt x="0" y="110185"/>
                </a:lnTo>
                <a:lnTo>
                  <a:pt x="0" y="114973"/>
                </a:lnTo>
                <a:lnTo>
                  <a:pt x="0" y="119748"/>
                </a:lnTo>
                <a:lnTo>
                  <a:pt x="4749" y="119748"/>
                </a:lnTo>
                <a:lnTo>
                  <a:pt x="11874" y="117360"/>
                </a:lnTo>
                <a:lnTo>
                  <a:pt x="33172" y="90982"/>
                </a:lnTo>
                <a:lnTo>
                  <a:pt x="54546" y="69456"/>
                </a:lnTo>
                <a:lnTo>
                  <a:pt x="78231" y="52679"/>
                </a:lnTo>
                <a:lnTo>
                  <a:pt x="104279" y="38328"/>
                </a:lnTo>
                <a:lnTo>
                  <a:pt x="132702" y="28740"/>
                </a:lnTo>
                <a:lnTo>
                  <a:pt x="163499" y="21539"/>
                </a:lnTo>
                <a:lnTo>
                  <a:pt x="194335" y="21539"/>
                </a:lnTo>
                <a:lnTo>
                  <a:pt x="227507" y="21539"/>
                </a:lnTo>
                <a:lnTo>
                  <a:pt x="244093" y="26352"/>
                </a:lnTo>
                <a:lnTo>
                  <a:pt x="258305" y="33540"/>
                </a:lnTo>
                <a:lnTo>
                  <a:pt x="274878" y="40716"/>
                </a:lnTo>
                <a:lnTo>
                  <a:pt x="305676" y="67068"/>
                </a:lnTo>
                <a:lnTo>
                  <a:pt x="324637" y="102984"/>
                </a:lnTo>
                <a:lnTo>
                  <a:pt x="329349" y="114973"/>
                </a:lnTo>
                <a:lnTo>
                  <a:pt x="334098" y="143687"/>
                </a:lnTo>
                <a:lnTo>
                  <a:pt x="336486" y="174815"/>
                </a:lnTo>
                <a:lnTo>
                  <a:pt x="334098" y="208343"/>
                </a:lnTo>
                <a:lnTo>
                  <a:pt x="338848" y="210756"/>
                </a:lnTo>
                <a:lnTo>
                  <a:pt x="345960" y="210756"/>
                </a:lnTo>
                <a:lnTo>
                  <a:pt x="362559" y="198780"/>
                </a:lnTo>
                <a:lnTo>
                  <a:pt x="376745" y="191579"/>
                </a:lnTo>
                <a:lnTo>
                  <a:pt x="393344" y="189191"/>
                </a:lnTo>
                <a:lnTo>
                  <a:pt x="417029" y="189191"/>
                </a:lnTo>
                <a:lnTo>
                  <a:pt x="452564" y="208343"/>
                </a:lnTo>
                <a:lnTo>
                  <a:pt x="473913" y="253847"/>
                </a:lnTo>
                <a:lnTo>
                  <a:pt x="473913" y="268224"/>
                </a:lnTo>
                <a:lnTo>
                  <a:pt x="469163" y="311289"/>
                </a:lnTo>
                <a:lnTo>
                  <a:pt x="476275" y="313702"/>
                </a:lnTo>
                <a:close/>
              </a:path>
            </a:pathLst>
          </a:custGeom>
          <a:ln w="17500">
            <a:solidFill>
              <a:srgbClr val="AEC5E7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15382958" y="4668616"/>
            <a:ext cx="2116455" cy="943610"/>
          </a:xfrm>
          <a:custGeom>
            <a:avLst/>
            <a:gdLst/>
            <a:ahLst/>
            <a:cxnLst/>
            <a:rect l="l" t="t" r="r" b="b"/>
            <a:pathLst>
              <a:path w="2116455" h="943610">
                <a:moveTo>
                  <a:pt x="1812636" y="828573"/>
                </a:moveTo>
                <a:lnTo>
                  <a:pt x="492848" y="828573"/>
                </a:lnTo>
                <a:lnTo>
                  <a:pt x="544956" y="871689"/>
                </a:lnTo>
                <a:lnTo>
                  <a:pt x="604202" y="907630"/>
                </a:lnTo>
                <a:lnTo>
                  <a:pt x="670559" y="931544"/>
                </a:lnTo>
                <a:lnTo>
                  <a:pt x="739292" y="943546"/>
                </a:lnTo>
                <a:lnTo>
                  <a:pt x="800900" y="931544"/>
                </a:lnTo>
                <a:lnTo>
                  <a:pt x="829335" y="926757"/>
                </a:lnTo>
                <a:lnTo>
                  <a:pt x="881443" y="905217"/>
                </a:lnTo>
                <a:lnTo>
                  <a:pt x="926452" y="869289"/>
                </a:lnTo>
                <a:lnTo>
                  <a:pt x="947800" y="842949"/>
                </a:lnTo>
                <a:lnTo>
                  <a:pt x="1595964" y="842949"/>
                </a:lnTo>
                <a:lnTo>
                  <a:pt x="1606511" y="830960"/>
                </a:lnTo>
                <a:lnTo>
                  <a:pt x="1810276" y="830960"/>
                </a:lnTo>
                <a:lnTo>
                  <a:pt x="1812636" y="828573"/>
                </a:lnTo>
                <a:close/>
              </a:path>
              <a:path w="2116455" h="943610">
                <a:moveTo>
                  <a:pt x="1595964" y="842949"/>
                </a:moveTo>
                <a:lnTo>
                  <a:pt x="1137335" y="842949"/>
                </a:lnTo>
                <a:lnTo>
                  <a:pt x="1144473" y="845362"/>
                </a:lnTo>
                <a:lnTo>
                  <a:pt x="1165771" y="869289"/>
                </a:lnTo>
                <a:lnTo>
                  <a:pt x="1215542" y="905217"/>
                </a:lnTo>
                <a:lnTo>
                  <a:pt x="1270025" y="926757"/>
                </a:lnTo>
                <a:lnTo>
                  <a:pt x="1334007" y="941133"/>
                </a:lnTo>
                <a:lnTo>
                  <a:pt x="1364805" y="943546"/>
                </a:lnTo>
                <a:lnTo>
                  <a:pt x="1421688" y="943546"/>
                </a:lnTo>
                <a:lnTo>
                  <a:pt x="1476159" y="931544"/>
                </a:lnTo>
                <a:lnTo>
                  <a:pt x="1525943" y="907630"/>
                </a:lnTo>
                <a:lnTo>
                  <a:pt x="1568602" y="874102"/>
                </a:lnTo>
                <a:lnTo>
                  <a:pt x="1595964" y="842949"/>
                </a:lnTo>
                <a:close/>
              </a:path>
              <a:path w="2116455" h="943610">
                <a:moveTo>
                  <a:pt x="2115938" y="826173"/>
                </a:moveTo>
                <a:lnTo>
                  <a:pt x="1817395" y="826173"/>
                </a:lnTo>
                <a:lnTo>
                  <a:pt x="1850567" y="847750"/>
                </a:lnTo>
                <a:lnTo>
                  <a:pt x="1883752" y="864488"/>
                </a:lnTo>
                <a:lnTo>
                  <a:pt x="1919262" y="881278"/>
                </a:lnTo>
                <a:lnTo>
                  <a:pt x="1954796" y="888479"/>
                </a:lnTo>
                <a:lnTo>
                  <a:pt x="1973783" y="890841"/>
                </a:lnTo>
                <a:lnTo>
                  <a:pt x="2009292" y="890841"/>
                </a:lnTo>
                <a:lnTo>
                  <a:pt x="2025891" y="886066"/>
                </a:lnTo>
                <a:lnTo>
                  <a:pt x="2044852" y="883640"/>
                </a:lnTo>
                <a:lnTo>
                  <a:pt x="2061413" y="876490"/>
                </a:lnTo>
                <a:lnTo>
                  <a:pt x="2078012" y="864488"/>
                </a:lnTo>
                <a:lnTo>
                  <a:pt x="2096998" y="852512"/>
                </a:lnTo>
                <a:lnTo>
                  <a:pt x="2111184" y="833373"/>
                </a:lnTo>
                <a:lnTo>
                  <a:pt x="2115938" y="826173"/>
                </a:lnTo>
                <a:close/>
              </a:path>
              <a:path w="2116455" h="943610">
                <a:moveTo>
                  <a:pt x="1137335" y="842949"/>
                </a:moveTo>
                <a:lnTo>
                  <a:pt x="950137" y="842949"/>
                </a:lnTo>
                <a:lnTo>
                  <a:pt x="973848" y="862101"/>
                </a:lnTo>
                <a:lnTo>
                  <a:pt x="997534" y="874102"/>
                </a:lnTo>
                <a:lnTo>
                  <a:pt x="1021206" y="883640"/>
                </a:lnTo>
                <a:lnTo>
                  <a:pt x="1044917" y="886066"/>
                </a:lnTo>
                <a:lnTo>
                  <a:pt x="1071016" y="886066"/>
                </a:lnTo>
                <a:lnTo>
                  <a:pt x="1082865" y="881278"/>
                </a:lnTo>
                <a:lnTo>
                  <a:pt x="1092339" y="876490"/>
                </a:lnTo>
                <a:lnTo>
                  <a:pt x="1104163" y="871689"/>
                </a:lnTo>
                <a:lnTo>
                  <a:pt x="1116037" y="864488"/>
                </a:lnTo>
                <a:lnTo>
                  <a:pt x="1137335" y="842949"/>
                </a:lnTo>
                <a:close/>
              </a:path>
              <a:path w="2116455" h="943610">
                <a:moveTo>
                  <a:pt x="2121848" y="811834"/>
                </a:moveTo>
                <a:lnTo>
                  <a:pt x="177711" y="811834"/>
                </a:lnTo>
                <a:lnTo>
                  <a:pt x="194309" y="828573"/>
                </a:lnTo>
                <a:lnTo>
                  <a:pt x="217995" y="842949"/>
                </a:lnTo>
                <a:lnTo>
                  <a:pt x="263004" y="864488"/>
                </a:lnTo>
                <a:lnTo>
                  <a:pt x="293839" y="876490"/>
                </a:lnTo>
                <a:lnTo>
                  <a:pt x="317499" y="878890"/>
                </a:lnTo>
                <a:lnTo>
                  <a:pt x="343585" y="883640"/>
                </a:lnTo>
                <a:lnTo>
                  <a:pt x="390982" y="876490"/>
                </a:lnTo>
                <a:lnTo>
                  <a:pt x="438378" y="859701"/>
                </a:lnTo>
                <a:lnTo>
                  <a:pt x="464400" y="842949"/>
                </a:lnTo>
                <a:lnTo>
                  <a:pt x="480999" y="833373"/>
                </a:lnTo>
                <a:lnTo>
                  <a:pt x="485736" y="830960"/>
                </a:lnTo>
                <a:lnTo>
                  <a:pt x="492848" y="828573"/>
                </a:lnTo>
                <a:lnTo>
                  <a:pt x="1812636" y="828573"/>
                </a:lnTo>
                <a:lnTo>
                  <a:pt x="1815007" y="826173"/>
                </a:lnTo>
                <a:lnTo>
                  <a:pt x="2115938" y="826173"/>
                </a:lnTo>
                <a:lnTo>
                  <a:pt x="2120684" y="818984"/>
                </a:lnTo>
                <a:lnTo>
                  <a:pt x="2121848" y="811834"/>
                </a:lnTo>
                <a:close/>
              </a:path>
              <a:path w="2116455" h="943610">
                <a:moveTo>
                  <a:pt x="1810276" y="830960"/>
                </a:moveTo>
                <a:lnTo>
                  <a:pt x="1608874" y="830960"/>
                </a:lnTo>
                <a:lnTo>
                  <a:pt x="1632546" y="842949"/>
                </a:lnTo>
                <a:lnTo>
                  <a:pt x="1661007" y="852512"/>
                </a:lnTo>
                <a:lnTo>
                  <a:pt x="1687055" y="862101"/>
                </a:lnTo>
                <a:lnTo>
                  <a:pt x="1715503" y="864488"/>
                </a:lnTo>
                <a:lnTo>
                  <a:pt x="1741550" y="864488"/>
                </a:lnTo>
                <a:lnTo>
                  <a:pt x="1769986" y="857313"/>
                </a:lnTo>
                <a:lnTo>
                  <a:pt x="1781835" y="852512"/>
                </a:lnTo>
                <a:lnTo>
                  <a:pt x="1793659" y="845362"/>
                </a:lnTo>
                <a:lnTo>
                  <a:pt x="1805520" y="835774"/>
                </a:lnTo>
                <a:lnTo>
                  <a:pt x="1810276" y="830960"/>
                </a:lnTo>
                <a:close/>
              </a:path>
              <a:path w="2116455" h="943610">
                <a:moveTo>
                  <a:pt x="471550" y="251421"/>
                </a:moveTo>
                <a:lnTo>
                  <a:pt x="433603" y="256222"/>
                </a:lnTo>
                <a:lnTo>
                  <a:pt x="393318" y="268198"/>
                </a:lnTo>
                <a:lnTo>
                  <a:pt x="357784" y="284962"/>
                </a:lnTo>
                <a:lnTo>
                  <a:pt x="310387" y="320878"/>
                </a:lnTo>
                <a:lnTo>
                  <a:pt x="277215" y="363994"/>
                </a:lnTo>
                <a:lnTo>
                  <a:pt x="260642" y="411848"/>
                </a:lnTo>
                <a:lnTo>
                  <a:pt x="253530" y="440639"/>
                </a:lnTo>
                <a:lnTo>
                  <a:pt x="251167" y="474141"/>
                </a:lnTo>
                <a:lnTo>
                  <a:pt x="215607" y="507669"/>
                </a:lnTo>
                <a:lnTo>
                  <a:pt x="199059" y="522033"/>
                </a:lnTo>
                <a:lnTo>
                  <a:pt x="187172" y="541210"/>
                </a:lnTo>
                <a:lnTo>
                  <a:pt x="175348" y="557999"/>
                </a:lnTo>
                <a:lnTo>
                  <a:pt x="165874" y="577126"/>
                </a:lnTo>
                <a:lnTo>
                  <a:pt x="158749" y="598677"/>
                </a:lnTo>
                <a:lnTo>
                  <a:pt x="149250" y="625005"/>
                </a:lnTo>
                <a:lnTo>
                  <a:pt x="142189" y="653770"/>
                </a:lnTo>
                <a:lnTo>
                  <a:pt x="142189" y="656158"/>
                </a:lnTo>
                <a:lnTo>
                  <a:pt x="104254" y="656158"/>
                </a:lnTo>
                <a:lnTo>
                  <a:pt x="61633" y="670509"/>
                </a:lnTo>
                <a:lnTo>
                  <a:pt x="30810" y="694474"/>
                </a:lnTo>
                <a:lnTo>
                  <a:pt x="11823" y="727989"/>
                </a:lnTo>
                <a:lnTo>
                  <a:pt x="0" y="761517"/>
                </a:lnTo>
                <a:lnTo>
                  <a:pt x="0" y="785507"/>
                </a:lnTo>
                <a:lnTo>
                  <a:pt x="2387" y="797432"/>
                </a:lnTo>
                <a:lnTo>
                  <a:pt x="9486" y="804633"/>
                </a:lnTo>
                <a:lnTo>
                  <a:pt x="16573" y="809421"/>
                </a:lnTo>
                <a:lnTo>
                  <a:pt x="21323" y="818984"/>
                </a:lnTo>
                <a:lnTo>
                  <a:pt x="33172" y="821423"/>
                </a:lnTo>
                <a:lnTo>
                  <a:pt x="54495" y="826173"/>
                </a:lnTo>
                <a:lnTo>
                  <a:pt x="78181" y="828573"/>
                </a:lnTo>
                <a:lnTo>
                  <a:pt x="104254" y="828573"/>
                </a:lnTo>
                <a:lnTo>
                  <a:pt x="130340" y="826173"/>
                </a:lnTo>
                <a:lnTo>
                  <a:pt x="151637" y="818984"/>
                </a:lnTo>
                <a:lnTo>
                  <a:pt x="177711" y="811834"/>
                </a:lnTo>
                <a:lnTo>
                  <a:pt x="2121848" y="811834"/>
                </a:lnTo>
                <a:lnTo>
                  <a:pt x="2123020" y="804633"/>
                </a:lnTo>
                <a:lnTo>
                  <a:pt x="2099335" y="768718"/>
                </a:lnTo>
                <a:lnTo>
                  <a:pt x="2061413" y="751979"/>
                </a:lnTo>
                <a:lnTo>
                  <a:pt x="2066150" y="732777"/>
                </a:lnTo>
                <a:lnTo>
                  <a:pt x="2066150" y="720826"/>
                </a:lnTo>
                <a:lnTo>
                  <a:pt x="2063813" y="704037"/>
                </a:lnTo>
                <a:lnTo>
                  <a:pt x="2044852" y="665721"/>
                </a:lnTo>
                <a:lnTo>
                  <a:pt x="2011679" y="637006"/>
                </a:lnTo>
                <a:lnTo>
                  <a:pt x="1999830" y="632180"/>
                </a:lnTo>
                <a:lnTo>
                  <a:pt x="1905050" y="632180"/>
                </a:lnTo>
                <a:lnTo>
                  <a:pt x="1905050" y="598677"/>
                </a:lnTo>
                <a:lnTo>
                  <a:pt x="1895601" y="502881"/>
                </a:lnTo>
                <a:lnTo>
                  <a:pt x="1860041" y="419049"/>
                </a:lnTo>
                <a:lnTo>
                  <a:pt x="1826869" y="375983"/>
                </a:lnTo>
                <a:lnTo>
                  <a:pt x="1781835" y="337654"/>
                </a:lnTo>
                <a:lnTo>
                  <a:pt x="1765575" y="325691"/>
                </a:lnTo>
                <a:lnTo>
                  <a:pt x="649236" y="325691"/>
                </a:lnTo>
                <a:lnTo>
                  <a:pt x="635025" y="308902"/>
                </a:lnTo>
                <a:lnTo>
                  <a:pt x="620788" y="296925"/>
                </a:lnTo>
                <a:lnTo>
                  <a:pt x="601827" y="284962"/>
                </a:lnTo>
                <a:lnTo>
                  <a:pt x="568667" y="265810"/>
                </a:lnTo>
                <a:lnTo>
                  <a:pt x="549706" y="261035"/>
                </a:lnTo>
                <a:lnTo>
                  <a:pt x="530745" y="253834"/>
                </a:lnTo>
                <a:lnTo>
                  <a:pt x="511809" y="253834"/>
                </a:lnTo>
                <a:lnTo>
                  <a:pt x="471550" y="251421"/>
                </a:lnTo>
                <a:close/>
              </a:path>
              <a:path w="2116455" h="943610">
                <a:moveTo>
                  <a:pt x="1954796" y="622617"/>
                </a:moveTo>
                <a:lnTo>
                  <a:pt x="1935886" y="625005"/>
                </a:lnTo>
                <a:lnTo>
                  <a:pt x="1921649" y="627392"/>
                </a:lnTo>
                <a:lnTo>
                  <a:pt x="1905050" y="632180"/>
                </a:lnTo>
                <a:lnTo>
                  <a:pt x="1999830" y="632180"/>
                </a:lnTo>
                <a:lnTo>
                  <a:pt x="1985606" y="627392"/>
                </a:lnTo>
                <a:lnTo>
                  <a:pt x="1969033" y="625005"/>
                </a:lnTo>
                <a:lnTo>
                  <a:pt x="1954796" y="622617"/>
                </a:lnTo>
                <a:close/>
              </a:path>
              <a:path w="2116455" h="943610">
                <a:moveTo>
                  <a:pt x="758240" y="263397"/>
                </a:moveTo>
                <a:lnTo>
                  <a:pt x="710869" y="270598"/>
                </a:lnTo>
                <a:lnTo>
                  <a:pt x="670559" y="299338"/>
                </a:lnTo>
                <a:lnTo>
                  <a:pt x="656348" y="320878"/>
                </a:lnTo>
                <a:lnTo>
                  <a:pt x="649236" y="325691"/>
                </a:lnTo>
                <a:lnTo>
                  <a:pt x="1765575" y="325691"/>
                </a:lnTo>
                <a:lnTo>
                  <a:pt x="1755787" y="318490"/>
                </a:lnTo>
                <a:lnTo>
                  <a:pt x="1727339" y="301726"/>
                </a:lnTo>
                <a:lnTo>
                  <a:pt x="1698878" y="289750"/>
                </a:lnTo>
                <a:lnTo>
                  <a:pt x="831672" y="289750"/>
                </a:lnTo>
                <a:lnTo>
                  <a:pt x="807986" y="275399"/>
                </a:lnTo>
                <a:lnTo>
                  <a:pt x="784301" y="265810"/>
                </a:lnTo>
                <a:lnTo>
                  <a:pt x="758240" y="263397"/>
                </a:lnTo>
                <a:close/>
              </a:path>
              <a:path w="2116455" h="943610">
                <a:moveTo>
                  <a:pt x="1149197" y="0"/>
                </a:moveTo>
                <a:lnTo>
                  <a:pt x="1099438" y="0"/>
                </a:lnTo>
                <a:lnTo>
                  <a:pt x="1071016" y="4762"/>
                </a:lnTo>
                <a:lnTo>
                  <a:pt x="999909" y="28727"/>
                </a:lnTo>
                <a:lnTo>
                  <a:pt x="957262" y="55067"/>
                </a:lnTo>
                <a:lnTo>
                  <a:pt x="907516" y="105359"/>
                </a:lnTo>
                <a:lnTo>
                  <a:pt x="860107" y="189179"/>
                </a:lnTo>
                <a:lnTo>
                  <a:pt x="834059" y="287388"/>
                </a:lnTo>
                <a:lnTo>
                  <a:pt x="831672" y="289750"/>
                </a:lnTo>
                <a:lnTo>
                  <a:pt x="1698878" y="289750"/>
                </a:lnTo>
                <a:lnTo>
                  <a:pt x="1672856" y="280187"/>
                </a:lnTo>
                <a:lnTo>
                  <a:pt x="1646770" y="273011"/>
                </a:lnTo>
                <a:lnTo>
                  <a:pt x="1618335" y="268198"/>
                </a:lnTo>
                <a:lnTo>
                  <a:pt x="1592287" y="265810"/>
                </a:lnTo>
                <a:lnTo>
                  <a:pt x="1530667" y="265810"/>
                </a:lnTo>
                <a:lnTo>
                  <a:pt x="1528317" y="234657"/>
                </a:lnTo>
                <a:lnTo>
                  <a:pt x="1516468" y="189179"/>
                </a:lnTo>
                <a:lnTo>
                  <a:pt x="1497507" y="153238"/>
                </a:lnTo>
                <a:lnTo>
                  <a:pt x="1461947" y="122123"/>
                </a:lnTo>
                <a:lnTo>
                  <a:pt x="1454879" y="119735"/>
                </a:lnTo>
                <a:lnTo>
                  <a:pt x="1343507" y="119735"/>
                </a:lnTo>
                <a:lnTo>
                  <a:pt x="1336357" y="102946"/>
                </a:lnTo>
                <a:lnTo>
                  <a:pt x="1312671" y="67030"/>
                </a:lnTo>
                <a:lnTo>
                  <a:pt x="1272400" y="35915"/>
                </a:lnTo>
                <a:lnTo>
                  <a:pt x="1225041" y="14350"/>
                </a:lnTo>
                <a:lnTo>
                  <a:pt x="1203693" y="7175"/>
                </a:lnTo>
                <a:lnTo>
                  <a:pt x="1177620" y="2374"/>
                </a:lnTo>
                <a:lnTo>
                  <a:pt x="1149197" y="0"/>
                </a:lnTo>
                <a:close/>
              </a:path>
              <a:path w="2116455" h="943610">
                <a:moveTo>
                  <a:pt x="1433525" y="110147"/>
                </a:moveTo>
                <a:lnTo>
                  <a:pt x="1371930" y="110147"/>
                </a:lnTo>
                <a:lnTo>
                  <a:pt x="1343507" y="119735"/>
                </a:lnTo>
                <a:lnTo>
                  <a:pt x="1454879" y="119735"/>
                </a:lnTo>
                <a:lnTo>
                  <a:pt x="1447736" y="117322"/>
                </a:lnTo>
                <a:lnTo>
                  <a:pt x="1433525" y="110147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15382958" y="4668616"/>
            <a:ext cx="2123440" cy="943610"/>
          </a:xfrm>
          <a:custGeom>
            <a:avLst/>
            <a:gdLst/>
            <a:ahLst/>
            <a:cxnLst/>
            <a:rect l="l" t="t" r="r" b="b"/>
            <a:pathLst>
              <a:path w="2123440" h="943610">
                <a:moveTo>
                  <a:pt x="1364805" y="943546"/>
                </a:moveTo>
                <a:lnTo>
                  <a:pt x="1421688" y="943546"/>
                </a:lnTo>
                <a:lnTo>
                  <a:pt x="1450124" y="938758"/>
                </a:lnTo>
                <a:lnTo>
                  <a:pt x="1476159" y="931544"/>
                </a:lnTo>
                <a:lnTo>
                  <a:pt x="1502232" y="919556"/>
                </a:lnTo>
                <a:lnTo>
                  <a:pt x="1525943" y="907630"/>
                </a:lnTo>
                <a:lnTo>
                  <a:pt x="1547266" y="890841"/>
                </a:lnTo>
                <a:lnTo>
                  <a:pt x="1568602" y="874102"/>
                </a:lnTo>
                <a:lnTo>
                  <a:pt x="1587550" y="852512"/>
                </a:lnTo>
                <a:lnTo>
                  <a:pt x="1606511" y="830960"/>
                </a:lnTo>
                <a:lnTo>
                  <a:pt x="1608874" y="830960"/>
                </a:lnTo>
                <a:lnTo>
                  <a:pt x="1632546" y="842949"/>
                </a:lnTo>
                <a:lnTo>
                  <a:pt x="1661007" y="852512"/>
                </a:lnTo>
                <a:lnTo>
                  <a:pt x="1687055" y="862101"/>
                </a:lnTo>
                <a:lnTo>
                  <a:pt x="1715503" y="864488"/>
                </a:lnTo>
                <a:lnTo>
                  <a:pt x="1741550" y="864488"/>
                </a:lnTo>
                <a:lnTo>
                  <a:pt x="1781835" y="852512"/>
                </a:lnTo>
                <a:lnTo>
                  <a:pt x="1815007" y="826173"/>
                </a:lnTo>
                <a:lnTo>
                  <a:pt x="1817395" y="826173"/>
                </a:lnTo>
                <a:lnTo>
                  <a:pt x="1850567" y="847750"/>
                </a:lnTo>
                <a:lnTo>
                  <a:pt x="1919262" y="881278"/>
                </a:lnTo>
                <a:lnTo>
                  <a:pt x="1973783" y="890841"/>
                </a:lnTo>
                <a:lnTo>
                  <a:pt x="1990356" y="890841"/>
                </a:lnTo>
                <a:lnTo>
                  <a:pt x="2009292" y="890841"/>
                </a:lnTo>
                <a:lnTo>
                  <a:pt x="2025891" y="886066"/>
                </a:lnTo>
                <a:lnTo>
                  <a:pt x="2044852" y="883640"/>
                </a:lnTo>
                <a:lnTo>
                  <a:pt x="2061413" y="876490"/>
                </a:lnTo>
                <a:lnTo>
                  <a:pt x="2078012" y="864488"/>
                </a:lnTo>
                <a:lnTo>
                  <a:pt x="2096998" y="852512"/>
                </a:lnTo>
                <a:lnTo>
                  <a:pt x="2111184" y="833373"/>
                </a:lnTo>
                <a:lnTo>
                  <a:pt x="2120684" y="818984"/>
                </a:lnTo>
                <a:lnTo>
                  <a:pt x="2123020" y="804633"/>
                </a:lnTo>
                <a:lnTo>
                  <a:pt x="2120684" y="790257"/>
                </a:lnTo>
                <a:lnTo>
                  <a:pt x="2111184" y="778306"/>
                </a:lnTo>
                <a:lnTo>
                  <a:pt x="2099335" y="768718"/>
                </a:lnTo>
                <a:lnTo>
                  <a:pt x="2082761" y="759155"/>
                </a:lnTo>
                <a:lnTo>
                  <a:pt x="2061413" y="751979"/>
                </a:lnTo>
                <a:lnTo>
                  <a:pt x="2066150" y="732777"/>
                </a:lnTo>
                <a:lnTo>
                  <a:pt x="2066150" y="720826"/>
                </a:lnTo>
                <a:lnTo>
                  <a:pt x="2063813" y="704037"/>
                </a:lnTo>
                <a:lnTo>
                  <a:pt x="2044852" y="665721"/>
                </a:lnTo>
                <a:lnTo>
                  <a:pt x="2011679" y="637006"/>
                </a:lnTo>
                <a:lnTo>
                  <a:pt x="1969033" y="625005"/>
                </a:lnTo>
                <a:lnTo>
                  <a:pt x="1954796" y="622617"/>
                </a:lnTo>
                <a:lnTo>
                  <a:pt x="1935886" y="625005"/>
                </a:lnTo>
                <a:lnTo>
                  <a:pt x="1921649" y="627392"/>
                </a:lnTo>
                <a:lnTo>
                  <a:pt x="1905050" y="632180"/>
                </a:lnTo>
                <a:lnTo>
                  <a:pt x="1905050" y="598677"/>
                </a:lnTo>
                <a:lnTo>
                  <a:pt x="1902688" y="565175"/>
                </a:lnTo>
                <a:lnTo>
                  <a:pt x="1895601" y="502881"/>
                </a:lnTo>
                <a:lnTo>
                  <a:pt x="1886089" y="471754"/>
                </a:lnTo>
                <a:lnTo>
                  <a:pt x="1871865" y="443026"/>
                </a:lnTo>
                <a:lnTo>
                  <a:pt x="1860041" y="419049"/>
                </a:lnTo>
                <a:lnTo>
                  <a:pt x="1843443" y="397522"/>
                </a:lnTo>
                <a:lnTo>
                  <a:pt x="1826869" y="375983"/>
                </a:lnTo>
                <a:lnTo>
                  <a:pt x="1805520" y="356793"/>
                </a:lnTo>
                <a:lnTo>
                  <a:pt x="1755787" y="318490"/>
                </a:lnTo>
                <a:lnTo>
                  <a:pt x="1698878" y="289750"/>
                </a:lnTo>
                <a:lnTo>
                  <a:pt x="1646770" y="273011"/>
                </a:lnTo>
                <a:lnTo>
                  <a:pt x="1592287" y="265810"/>
                </a:lnTo>
                <a:lnTo>
                  <a:pt x="1530667" y="265810"/>
                </a:lnTo>
                <a:lnTo>
                  <a:pt x="1528317" y="234657"/>
                </a:lnTo>
                <a:lnTo>
                  <a:pt x="1516468" y="189179"/>
                </a:lnTo>
                <a:lnTo>
                  <a:pt x="1497507" y="153238"/>
                </a:lnTo>
                <a:lnTo>
                  <a:pt x="1461947" y="122123"/>
                </a:lnTo>
                <a:lnTo>
                  <a:pt x="1447736" y="117322"/>
                </a:lnTo>
                <a:lnTo>
                  <a:pt x="1433525" y="110147"/>
                </a:lnTo>
                <a:lnTo>
                  <a:pt x="1419301" y="110147"/>
                </a:lnTo>
                <a:lnTo>
                  <a:pt x="1402702" y="110147"/>
                </a:lnTo>
                <a:lnTo>
                  <a:pt x="1371930" y="110147"/>
                </a:lnTo>
                <a:lnTo>
                  <a:pt x="1343507" y="119735"/>
                </a:lnTo>
                <a:lnTo>
                  <a:pt x="1312671" y="67030"/>
                </a:lnTo>
                <a:lnTo>
                  <a:pt x="1272400" y="35915"/>
                </a:lnTo>
                <a:lnTo>
                  <a:pt x="1225041" y="14350"/>
                </a:lnTo>
                <a:lnTo>
                  <a:pt x="1203693" y="7175"/>
                </a:lnTo>
                <a:lnTo>
                  <a:pt x="1177620" y="2374"/>
                </a:lnTo>
                <a:lnTo>
                  <a:pt x="1149197" y="0"/>
                </a:lnTo>
                <a:lnTo>
                  <a:pt x="1125512" y="0"/>
                </a:lnTo>
                <a:lnTo>
                  <a:pt x="1099438" y="0"/>
                </a:lnTo>
                <a:lnTo>
                  <a:pt x="1047330" y="9563"/>
                </a:lnTo>
                <a:lnTo>
                  <a:pt x="999909" y="28727"/>
                </a:lnTo>
                <a:lnTo>
                  <a:pt x="957262" y="55067"/>
                </a:lnTo>
                <a:lnTo>
                  <a:pt x="907516" y="105359"/>
                </a:lnTo>
                <a:lnTo>
                  <a:pt x="874344" y="160451"/>
                </a:lnTo>
                <a:lnTo>
                  <a:pt x="860107" y="189179"/>
                </a:lnTo>
                <a:lnTo>
                  <a:pt x="848271" y="220306"/>
                </a:lnTo>
                <a:lnTo>
                  <a:pt x="841159" y="253834"/>
                </a:lnTo>
                <a:lnTo>
                  <a:pt x="834059" y="287388"/>
                </a:lnTo>
                <a:lnTo>
                  <a:pt x="831672" y="289750"/>
                </a:lnTo>
                <a:lnTo>
                  <a:pt x="807986" y="275399"/>
                </a:lnTo>
                <a:lnTo>
                  <a:pt x="796150" y="270598"/>
                </a:lnTo>
                <a:lnTo>
                  <a:pt x="784301" y="265810"/>
                </a:lnTo>
                <a:lnTo>
                  <a:pt x="758240" y="263397"/>
                </a:lnTo>
                <a:lnTo>
                  <a:pt x="734580" y="265810"/>
                </a:lnTo>
                <a:lnTo>
                  <a:pt x="710869" y="270598"/>
                </a:lnTo>
                <a:lnTo>
                  <a:pt x="687133" y="284962"/>
                </a:lnTo>
                <a:lnTo>
                  <a:pt x="670559" y="299338"/>
                </a:lnTo>
                <a:lnTo>
                  <a:pt x="656348" y="320878"/>
                </a:lnTo>
                <a:lnTo>
                  <a:pt x="649236" y="325691"/>
                </a:lnTo>
                <a:lnTo>
                  <a:pt x="635025" y="308902"/>
                </a:lnTo>
                <a:lnTo>
                  <a:pt x="620788" y="296925"/>
                </a:lnTo>
                <a:lnTo>
                  <a:pt x="601827" y="284962"/>
                </a:lnTo>
                <a:lnTo>
                  <a:pt x="585241" y="275399"/>
                </a:lnTo>
                <a:lnTo>
                  <a:pt x="568667" y="265810"/>
                </a:lnTo>
                <a:lnTo>
                  <a:pt x="549706" y="261035"/>
                </a:lnTo>
                <a:lnTo>
                  <a:pt x="530745" y="253834"/>
                </a:lnTo>
                <a:lnTo>
                  <a:pt x="511809" y="253834"/>
                </a:lnTo>
                <a:lnTo>
                  <a:pt x="471550" y="251421"/>
                </a:lnTo>
                <a:lnTo>
                  <a:pt x="433603" y="256222"/>
                </a:lnTo>
                <a:lnTo>
                  <a:pt x="393318" y="268198"/>
                </a:lnTo>
                <a:lnTo>
                  <a:pt x="357784" y="284962"/>
                </a:lnTo>
                <a:lnTo>
                  <a:pt x="310387" y="320878"/>
                </a:lnTo>
                <a:lnTo>
                  <a:pt x="293839" y="342455"/>
                </a:lnTo>
                <a:lnTo>
                  <a:pt x="277215" y="363994"/>
                </a:lnTo>
                <a:lnTo>
                  <a:pt x="265379" y="387934"/>
                </a:lnTo>
                <a:lnTo>
                  <a:pt x="260642" y="411848"/>
                </a:lnTo>
                <a:lnTo>
                  <a:pt x="253530" y="440639"/>
                </a:lnTo>
                <a:lnTo>
                  <a:pt x="251167" y="474141"/>
                </a:lnTo>
                <a:lnTo>
                  <a:pt x="215607" y="507669"/>
                </a:lnTo>
                <a:lnTo>
                  <a:pt x="199059" y="522033"/>
                </a:lnTo>
                <a:lnTo>
                  <a:pt x="187172" y="541210"/>
                </a:lnTo>
                <a:lnTo>
                  <a:pt x="175348" y="557999"/>
                </a:lnTo>
                <a:lnTo>
                  <a:pt x="165874" y="577126"/>
                </a:lnTo>
                <a:lnTo>
                  <a:pt x="158749" y="598677"/>
                </a:lnTo>
                <a:lnTo>
                  <a:pt x="149250" y="625005"/>
                </a:lnTo>
                <a:lnTo>
                  <a:pt x="142189" y="653770"/>
                </a:lnTo>
                <a:lnTo>
                  <a:pt x="142189" y="656158"/>
                </a:lnTo>
                <a:lnTo>
                  <a:pt x="130340" y="656158"/>
                </a:lnTo>
                <a:lnTo>
                  <a:pt x="104254" y="656158"/>
                </a:lnTo>
                <a:lnTo>
                  <a:pt x="80568" y="663333"/>
                </a:lnTo>
                <a:lnTo>
                  <a:pt x="45008" y="680123"/>
                </a:lnTo>
                <a:lnTo>
                  <a:pt x="11823" y="727989"/>
                </a:lnTo>
                <a:lnTo>
                  <a:pt x="0" y="761517"/>
                </a:lnTo>
                <a:lnTo>
                  <a:pt x="0" y="775893"/>
                </a:lnTo>
                <a:lnTo>
                  <a:pt x="0" y="785507"/>
                </a:lnTo>
                <a:lnTo>
                  <a:pt x="2387" y="797432"/>
                </a:lnTo>
                <a:lnTo>
                  <a:pt x="9486" y="804633"/>
                </a:lnTo>
                <a:lnTo>
                  <a:pt x="16573" y="809421"/>
                </a:lnTo>
                <a:lnTo>
                  <a:pt x="21323" y="818984"/>
                </a:lnTo>
                <a:lnTo>
                  <a:pt x="33172" y="821423"/>
                </a:lnTo>
                <a:lnTo>
                  <a:pt x="54495" y="826173"/>
                </a:lnTo>
                <a:lnTo>
                  <a:pt x="78181" y="828573"/>
                </a:lnTo>
                <a:lnTo>
                  <a:pt x="104254" y="828573"/>
                </a:lnTo>
                <a:lnTo>
                  <a:pt x="130340" y="826173"/>
                </a:lnTo>
                <a:lnTo>
                  <a:pt x="151637" y="818984"/>
                </a:lnTo>
                <a:lnTo>
                  <a:pt x="177711" y="811834"/>
                </a:lnTo>
                <a:lnTo>
                  <a:pt x="217995" y="842949"/>
                </a:lnTo>
                <a:lnTo>
                  <a:pt x="263004" y="864488"/>
                </a:lnTo>
                <a:lnTo>
                  <a:pt x="317499" y="878890"/>
                </a:lnTo>
                <a:lnTo>
                  <a:pt x="343585" y="883640"/>
                </a:lnTo>
                <a:lnTo>
                  <a:pt x="390982" y="876490"/>
                </a:lnTo>
                <a:lnTo>
                  <a:pt x="438378" y="859701"/>
                </a:lnTo>
                <a:lnTo>
                  <a:pt x="464400" y="842949"/>
                </a:lnTo>
                <a:lnTo>
                  <a:pt x="480999" y="833373"/>
                </a:lnTo>
                <a:lnTo>
                  <a:pt x="485736" y="830960"/>
                </a:lnTo>
                <a:lnTo>
                  <a:pt x="492848" y="828573"/>
                </a:lnTo>
                <a:lnTo>
                  <a:pt x="518921" y="850163"/>
                </a:lnTo>
                <a:lnTo>
                  <a:pt x="544956" y="871689"/>
                </a:lnTo>
                <a:lnTo>
                  <a:pt x="575779" y="890841"/>
                </a:lnTo>
                <a:lnTo>
                  <a:pt x="604202" y="907630"/>
                </a:lnTo>
                <a:lnTo>
                  <a:pt x="637387" y="919556"/>
                </a:lnTo>
                <a:lnTo>
                  <a:pt x="670559" y="931544"/>
                </a:lnTo>
                <a:lnTo>
                  <a:pt x="703732" y="938758"/>
                </a:lnTo>
                <a:lnTo>
                  <a:pt x="739292" y="943546"/>
                </a:lnTo>
                <a:lnTo>
                  <a:pt x="800900" y="931544"/>
                </a:lnTo>
                <a:lnTo>
                  <a:pt x="829335" y="926757"/>
                </a:lnTo>
                <a:lnTo>
                  <a:pt x="881443" y="905217"/>
                </a:lnTo>
                <a:lnTo>
                  <a:pt x="926452" y="869289"/>
                </a:lnTo>
                <a:lnTo>
                  <a:pt x="947800" y="842949"/>
                </a:lnTo>
                <a:lnTo>
                  <a:pt x="950137" y="842949"/>
                </a:lnTo>
                <a:lnTo>
                  <a:pt x="973848" y="862101"/>
                </a:lnTo>
                <a:lnTo>
                  <a:pt x="997534" y="874102"/>
                </a:lnTo>
                <a:lnTo>
                  <a:pt x="1021206" y="883640"/>
                </a:lnTo>
                <a:lnTo>
                  <a:pt x="1044917" y="886066"/>
                </a:lnTo>
                <a:lnTo>
                  <a:pt x="1071016" y="886066"/>
                </a:lnTo>
                <a:lnTo>
                  <a:pt x="1082865" y="881278"/>
                </a:lnTo>
                <a:lnTo>
                  <a:pt x="1092339" y="876490"/>
                </a:lnTo>
                <a:lnTo>
                  <a:pt x="1104163" y="871689"/>
                </a:lnTo>
                <a:lnTo>
                  <a:pt x="1116037" y="864488"/>
                </a:lnTo>
                <a:lnTo>
                  <a:pt x="1137335" y="842949"/>
                </a:lnTo>
                <a:lnTo>
                  <a:pt x="1144473" y="845362"/>
                </a:lnTo>
                <a:lnTo>
                  <a:pt x="1189456" y="888479"/>
                </a:lnTo>
                <a:lnTo>
                  <a:pt x="1241590" y="917168"/>
                </a:lnTo>
                <a:lnTo>
                  <a:pt x="1300835" y="933957"/>
                </a:lnTo>
                <a:lnTo>
                  <a:pt x="1334007" y="941133"/>
                </a:lnTo>
                <a:lnTo>
                  <a:pt x="1364805" y="943546"/>
                </a:lnTo>
                <a:close/>
              </a:path>
            </a:pathLst>
          </a:custGeom>
          <a:ln w="23609">
            <a:solidFill>
              <a:srgbClr val="AEC5E7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15382958" y="4668616"/>
            <a:ext cx="2123440" cy="943610"/>
          </a:xfrm>
          <a:custGeom>
            <a:avLst/>
            <a:gdLst/>
            <a:ahLst/>
            <a:cxnLst/>
            <a:rect l="l" t="t" r="r" b="b"/>
            <a:pathLst>
              <a:path w="2123440" h="943610">
                <a:moveTo>
                  <a:pt x="1364805" y="943546"/>
                </a:moveTo>
                <a:lnTo>
                  <a:pt x="1421688" y="943546"/>
                </a:lnTo>
                <a:lnTo>
                  <a:pt x="1450124" y="938758"/>
                </a:lnTo>
                <a:lnTo>
                  <a:pt x="1476159" y="931544"/>
                </a:lnTo>
                <a:lnTo>
                  <a:pt x="1502232" y="919556"/>
                </a:lnTo>
                <a:lnTo>
                  <a:pt x="1525943" y="907630"/>
                </a:lnTo>
                <a:lnTo>
                  <a:pt x="1547266" y="890841"/>
                </a:lnTo>
                <a:lnTo>
                  <a:pt x="1568602" y="874102"/>
                </a:lnTo>
                <a:lnTo>
                  <a:pt x="1587550" y="852512"/>
                </a:lnTo>
                <a:lnTo>
                  <a:pt x="1606511" y="830960"/>
                </a:lnTo>
                <a:lnTo>
                  <a:pt x="1608874" y="830960"/>
                </a:lnTo>
                <a:lnTo>
                  <a:pt x="1632546" y="842949"/>
                </a:lnTo>
                <a:lnTo>
                  <a:pt x="1661007" y="852512"/>
                </a:lnTo>
                <a:lnTo>
                  <a:pt x="1687055" y="862101"/>
                </a:lnTo>
                <a:lnTo>
                  <a:pt x="1715503" y="864488"/>
                </a:lnTo>
                <a:lnTo>
                  <a:pt x="1741550" y="864488"/>
                </a:lnTo>
                <a:lnTo>
                  <a:pt x="1781835" y="852512"/>
                </a:lnTo>
                <a:lnTo>
                  <a:pt x="1815007" y="826173"/>
                </a:lnTo>
                <a:lnTo>
                  <a:pt x="1817395" y="826173"/>
                </a:lnTo>
                <a:lnTo>
                  <a:pt x="1850567" y="847750"/>
                </a:lnTo>
                <a:lnTo>
                  <a:pt x="1919262" y="881278"/>
                </a:lnTo>
                <a:lnTo>
                  <a:pt x="1973783" y="890841"/>
                </a:lnTo>
                <a:lnTo>
                  <a:pt x="1990356" y="890841"/>
                </a:lnTo>
                <a:lnTo>
                  <a:pt x="2009292" y="890841"/>
                </a:lnTo>
                <a:lnTo>
                  <a:pt x="2025891" y="886066"/>
                </a:lnTo>
                <a:lnTo>
                  <a:pt x="2044852" y="883640"/>
                </a:lnTo>
                <a:lnTo>
                  <a:pt x="2061413" y="876490"/>
                </a:lnTo>
                <a:lnTo>
                  <a:pt x="2078012" y="864488"/>
                </a:lnTo>
                <a:lnTo>
                  <a:pt x="2096998" y="852512"/>
                </a:lnTo>
                <a:lnTo>
                  <a:pt x="2111184" y="833373"/>
                </a:lnTo>
                <a:lnTo>
                  <a:pt x="2120684" y="818984"/>
                </a:lnTo>
                <a:lnTo>
                  <a:pt x="2123020" y="804633"/>
                </a:lnTo>
                <a:lnTo>
                  <a:pt x="2120684" y="790257"/>
                </a:lnTo>
                <a:lnTo>
                  <a:pt x="2111184" y="778306"/>
                </a:lnTo>
                <a:lnTo>
                  <a:pt x="2099335" y="768718"/>
                </a:lnTo>
                <a:lnTo>
                  <a:pt x="2082761" y="759155"/>
                </a:lnTo>
                <a:lnTo>
                  <a:pt x="2061413" y="751979"/>
                </a:lnTo>
                <a:lnTo>
                  <a:pt x="2066150" y="732777"/>
                </a:lnTo>
                <a:lnTo>
                  <a:pt x="2066150" y="720826"/>
                </a:lnTo>
                <a:lnTo>
                  <a:pt x="2063813" y="704037"/>
                </a:lnTo>
                <a:lnTo>
                  <a:pt x="2044852" y="665721"/>
                </a:lnTo>
                <a:lnTo>
                  <a:pt x="2011679" y="637006"/>
                </a:lnTo>
                <a:lnTo>
                  <a:pt x="1969033" y="625005"/>
                </a:lnTo>
                <a:lnTo>
                  <a:pt x="1954796" y="622617"/>
                </a:lnTo>
                <a:lnTo>
                  <a:pt x="1935886" y="625005"/>
                </a:lnTo>
                <a:lnTo>
                  <a:pt x="1921649" y="627392"/>
                </a:lnTo>
                <a:lnTo>
                  <a:pt x="1905050" y="632180"/>
                </a:lnTo>
                <a:lnTo>
                  <a:pt x="1905050" y="598677"/>
                </a:lnTo>
                <a:lnTo>
                  <a:pt x="1902688" y="565175"/>
                </a:lnTo>
                <a:lnTo>
                  <a:pt x="1895601" y="502881"/>
                </a:lnTo>
                <a:lnTo>
                  <a:pt x="1886089" y="471754"/>
                </a:lnTo>
                <a:lnTo>
                  <a:pt x="1871865" y="443026"/>
                </a:lnTo>
                <a:lnTo>
                  <a:pt x="1860041" y="419049"/>
                </a:lnTo>
                <a:lnTo>
                  <a:pt x="1843443" y="397522"/>
                </a:lnTo>
                <a:lnTo>
                  <a:pt x="1826869" y="375983"/>
                </a:lnTo>
                <a:lnTo>
                  <a:pt x="1805520" y="356793"/>
                </a:lnTo>
                <a:lnTo>
                  <a:pt x="1755787" y="318490"/>
                </a:lnTo>
                <a:lnTo>
                  <a:pt x="1698878" y="289750"/>
                </a:lnTo>
                <a:lnTo>
                  <a:pt x="1646770" y="273011"/>
                </a:lnTo>
                <a:lnTo>
                  <a:pt x="1592287" y="265810"/>
                </a:lnTo>
                <a:lnTo>
                  <a:pt x="1530667" y="265810"/>
                </a:lnTo>
                <a:lnTo>
                  <a:pt x="1528317" y="234657"/>
                </a:lnTo>
                <a:lnTo>
                  <a:pt x="1516468" y="189179"/>
                </a:lnTo>
                <a:lnTo>
                  <a:pt x="1497507" y="153238"/>
                </a:lnTo>
                <a:lnTo>
                  <a:pt x="1461947" y="122123"/>
                </a:lnTo>
                <a:lnTo>
                  <a:pt x="1447736" y="117322"/>
                </a:lnTo>
                <a:lnTo>
                  <a:pt x="1433525" y="110147"/>
                </a:lnTo>
                <a:lnTo>
                  <a:pt x="1419301" y="110147"/>
                </a:lnTo>
                <a:lnTo>
                  <a:pt x="1402702" y="110147"/>
                </a:lnTo>
                <a:lnTo>
                  <a:pt x="1371930" y="110147"/>
                </a:lnTo>
                <a:lnTo>
                  <a:pt x="1343507" y="119735"/>
                </a:lnTo>
                <a:lnTo>
                  <a:pt x="1312671" y="67030"/>
                </a:lnTo>
                <a:lnTo>
                  <a:pt x="1272400" y="35915"/>
                </a:lnTo>
                <a:lnTo>
                  <a:pt x="1225041" y="14350"/>
                </a:lnTo>
                <a:lnTo>
                  <a:pt x="1203693" y="7175"/>
                </a:lnTo>
                <a:lnTo>
                  <a:pt x="1177620" y="2374"/>
                </a:lnTo>
                <a:lnTo>
                  <a:pt x="1149197" y="0"/>
                </a:lnTo>
                <a:lnTo>
                  <a:pt x="1125512" y="0"/>
                </a:lnTo>
                <a:lnTo>
                  <a:pt x="1099438" y="0"/>
                </a:lnTo>
                <a:lnTo>
                  <a:pt x="1047330" y="9563"/>
                </a:lnTo>
                <a:lnTo>
                  <a:pt x="999909" y="28727"/>
                </a:lnTo>
                <a:lnTo>
                  <a:pt x="957262" y="55067"/>
                </a:lnTo>
                <a:lnTo>
                  <a:pt x="907516" y="105359"/>
                </a:lnTo>
                <a:lnTo>
                  <a:pt x="874344" y="160451"/>
                </a:lnTo>
                <a:lnTo>
                  <a:pt x="860107" y="189179"/>
                </a:lnTo>
                <a:lnTo>
                  <a:pt x="848271" y="220306"/>
                </a:lnTo>
                <a:lnTo>
                  <a:pt x="841159" y="253834"/>
                </a:lnTo>
                <a:lnTo>
                  <a:pt x="834059" y="287388"/>
                </a:lnTo>
                <a:lnTo>
                  <a:pt x="831672" y="289750"/>
                </a:lnTo>
                <a:lnTo>
                  <a:pt x="807986" y="275399"/>
                </a:lnTo>
                <a:lnTo>
                  <a:pt x="796150" y="270598"/>
                </a:lnTo>
                <a:lnTo>
                  <a:pt x="784301" y="265810"/>
                </a:lnTo>
                <a:lnTo>
                  <a:pt x="758240" y="263397"/>
                </a:lnTo>
                <a:lnTo>
                  <a:pt x="734580" y="265810"/>
                </a:lnTo>
                <a:lnTo>
                  <a:pt x="710869" y="270598"/>
                </a:lnTo>
                <a:lnTo>
                  <a:pt x="687133" y="284962"/>
                </a:lnTo>
                <a:lnTo>
                  <a:pt x="670559" y="299338"/>
                </a:lnTo>
                <a:lnTo>
                  <a:pt x="656348" y="320878"/>
                </a:lnTo>
                <a:lnTo>
                  <a:pt x="649236" y="325691"/>
                </a:lnTo>
                <a:lnTo>
                  <a:pt x="635025" y="308902"/>
                </a:lnTo>
                <a:lnTo>
                  <a:pt x="620788" y="296925"/>
                </a:lnTo>
                <a:lnTo>
                  <a:pt x="601827" y="284962"/>
                </a:lnTo>
                <a:lnTo>
                  <a:pt x="585241" y="275399"/>
                </a:lnTo>
                <a:lnTo>
                  <a:pt x="568667" y="265810"/>
                </a:lnTo>
                <a:lnTo>
                  <a:pt x="549706" y="261035"/>
                </a:lnTo>
                <a:lnTo>
                  <a:pt x="530745" y="253834"/>
                </a:lnTo>
                <a:lnTo>
                  <a:pt x="511809" y="253834"/>
                </a:lnTo>
                <a:lnTo>
                  <a:pt x="471550" y="251421"/>
                </a:lnTo>
                <a:lnTo>
                  <a:pt x="433603" y="256222"/>
                </a:lnTo>
                <a:lnTo>
                  <a:pt x="393318" y="268198"/>
                </a:lnTo>
                <a:lnTo>
                  <a:pt x="357784" y="284962"/>
                </a:lnTo>
                <a:lnTo>
                  <a:pt x="310387" y="320878"/>
                </a:lnTo>
                <a:lnTo>
                  <a:pt x="293839" y="342455"/>
                </a:lnTo>
                <a:lnTo>
                  <a:pt x="277215" y="363994"/>
                </a:lnTo>
                <a:lnTo>
                  <a:pt x="265379" y="387934"/>
                </a:lnTo>
                <a:lnTo>
                  <a:pt x="260642" y="411848"/>
                </a:lnTo>
                <a:lnTo>
                  <a:pt x="253530" y="440639"/>
                </a:lnTo>
                <a:lnTo>
                  <a:pt x="251167" y="474141"/>
                </a:lnTo>
                <a:lnTo>
                  <a:pt x="215607" y="507669"/>
                </a:lnTo>
                <a:lnTo>
                  <a:pt x="199059" y="522033"/>
                </a:lnTo>
                <a:lnTo>
                  <a:pt x="187172" y="541210"/>
                </a:lnTo>
                <a:lnTo>
                  <a:pt x="175348" y="557999"/>
                </a:lnTo>
                <a:lnTo>
                  <a:pt x="165874" y="577126"/>
                </a:lnTo>
                <a:lnTo>
                  <a:pt x="158749" y="598677"/>
                </a:lnTo>
                <a:lnTo>
                  <a:pt x="149250" y="625005"/>
                </a:lnTo>
                <a:lnTo>
                  <a:pt x="142189" y="653770"/>
                </a:lnTo>
                <a:lnTo>
                  <a:pt x="142189" y="656158"/>
                </a:lnTo>
                <a:lnTo>
                  <a:pt x="130340" y="656158"/>
                </a:lnTo>
                <a:lnTo>
                  <a:pt x="104254" y="656158"/>
                </a:lnTo>
                <a:lnTo>
                  <a:pt x="80568" y="663333"/>
                </a:lnTo>
                <a:lnTo>
                  <a:pt x="45008" y="680123"/>
                </a:lnTo>
                <a:lnTo>
                  <a:pt x="11823" y="727989"/>
                </a:lnTo>
                <a:lnTo>
                  <a:pt x="0" y="761517"/>
                </a:lnTo>
                <a:lnTo>
                  <a:pt x="0" y="775893"/>
                </a:lnTo>
                <a:lnTo>
                  <a:pt x="0" y="785507"/>
                </a:lnTo>
                <a:lnTo>
                  <a:pt x="2387" y="797432"/>
                </a:lnTo>
                <a:lnTo>
                  <a:pt x="9486" y="804633"/>
                </a:lnTo>
                <a:lnTo>
                  <a:pt x="16573" y="809421"/>
                </a:lnTo>
                <a:lnTo>
                  <a:pt x="21323" y="818984"/>
                </a:lnTo>
                <a:lnTo>
                  <a:pt x="33172" y="821423"/>
                </a:lnTo>
                <a:lnTo>
                  <a:pt x="54495" y="826173"/>
                </a:lnTo>
                <a:lnTo>
                  <a:pt x="78181" y="828573"/>
                </a:lnTo>
                <a:lnTo>
                  <a:pt x="104254" y="828573"/>
                </a:lnTo>
                <a:lnTo>
                  <a:pt x="130340" y="826173"/>
                </a:lnTo>
                <a:lnTo>
                  <a:pt x="151637" y="818984"/>
                </a:lnTo>
                <a:lnTo>
                  <a:pt x="177711" y="811834"/>
                </a:lnTo>
                <a:lnTo>
                  <a:pt x="217995" y="842949"/>
                </a:lnTo>
                <a:lnTo>
                  <a:pt x="263004" y="864488"/>
                </a:lnTo>
                <a:lnTo>
                  <a:pt x="317499" y="878890"/>
                </a:lnTo>
                <a:lnTo>
                  <a:pt x="343585" y="883640"/>
                </a:lnTo>
                <a:lnTo>
                  <a:pt x="390982" y="876490"/>
                </a:lnTo>
                <a:lnTo>
                  <a:pt x="438378" y="859701"/>
                </a:lnTo>
                <a:lnTo>
                  <a:pt x="464400" y="842949"/>
                </a:lnTo>
                <a:lnTo>
                  <a:pt x="480999" y="833373"/>
                </a:lnTo>
                <a:lnTo>
                  <a:pt x="485736" y="830960"/>
                </a:lnTo>
                <a:lnTo>
                  <a:pt x="492848" y="828573"/>
                </a:lnTo>
                <a:lnTo>
                  <a:pt x="518921" y="850163"/>
                </a:lnTo>
                <a:lnTo>
                  <a:pt x="544956" y="871689"/>
                </a:lnTo>
                <a:lnTo>
                  <a:pt x="575779" y="890841"/>
                </a:lnTo>
                <a:lnTo>
                  <a:pt x="604202" y="907630"/>
                </a:lnTo>
                <a:lnTo>
                  <a:pt x="637387" y="919556"/>
                </a:lnTo>
                <a:lnTo>
                  <a:pt x="670559" y="931544"/>
                </a:lnTo>
                <a:lnTo>
                  <a:pt x="703732" y="938758"/>
                </a:lnTo>
                <a:lnTo>
                  <a:pt x="739292" y="943546"/>
                </a:lnTo>
                <a:lnTo>
                  <a:pt x="800900" y="931544"/>
                </a:lnTo>
                <a:lnTo>
                  <a:pt x="829335" y="926757"/>
                </a:lnTo>
                <a:lnTo>
                  <a:pt x="881443" y="905217"/>
                </a:lnTo>
                <a:lnTo>
                  <a:pt x="926452" y="869289"/>
                </a:lnTo>
                <a:lnTo>
                  <a:pt x="947800" y="842949"/>
                </a:lnTo>
                <a:lnTo>
                  <a:pt x="950137" y="842949"/>
                </a:lnTo>
                <a:lnTo>
                  <a:pt x="973848" y="862101"/>
                </a:lnTo>
                <a:lnTo>
                  <a:pt x="997534" y="874102"/>
                </a:lnTo>
                <a:lnTo>
                  <a:pt x="1021206" y="883640"/>
                </a:lnTo>
                <a:lnTo>
                  <a:pt x="1044917" y="886066"/>
                </a:lnTo>
                <a:lnTo>
                  <a:pt x="1071016" y="886066"/>
                </a:lnTo>
                <a:lnTo>
                  <a:pt x="1082865" y="881278"/>
                </a:lnTo>
                <a:lnTo>
                  <a:pt x="1092339" y="876490"/>
                </a:lnTo>
                <a:lnTo>
                  <a:pt x="1104163" y="871689"/>
                </a:lnTo>
                <a:lnTo>
                  <a:pt x="1116037" y="864488"/>
                </a:lnTo>
                <a:lnTo>
                  <a:pt x="1137335" y="842949"/>
                </a:lnTo>
                <a:lnTo>
                  <a:pt x="1144473" y="845362"/>
                </a:lnTo>
                <a:lnTo>
                  <a:pt x="1189456" y="888479"/>
                </a:lnTo>
                <a:lnTo>
                  <a:pt x="1241590" y="917168"/>
                </a:lnTo>
                <a:lnTo>
                  <a:pt x="1300835" y="933957"/>
                </a:lnTo>
                <a:lnTo>
                  <a:pt x="1334007" y="941133"/>
                </a:lnTo>
                <a:lnTo>
                  <a:pt x="1364805" y="943546"/>
                </a:lnTo>
                <a:close/>
              </a:path>
            </a:pathLst>
          </a:custGeom>
          <a:ln w="17500">
            <a:solidFill>
              <a:srgbClr val="AEC5E7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5399532" y="4688738"/>
            <a:ext cx="2084705" cy="904240"/>
          </a:xfrm>
          <a:custGeom>
            <a:avLst/>
            <a:gdLst/>
            <a:ahLst/>
            <a:cxnLst/>
            <a:rect l="l" t="t" r="r" b="b"/>
            <a:pathLst>
              <a:path w="2084705" h="904239">
                <a:moveTo>
                  <a:pt x="1571756" y="803910"/>
                </a:moveTo>
                <a:lnTo>
                  <a:pt x="1125512" y="803910"/>
                </a:lnTo>
                <a:lnTo>
                  <a:pt x="1130261" y="806450"/>
                </a:lnTo>
                <a:lnTo>
                  <a:pt x="1139723" y="814070"/>
                </a:lnTo>
                <a:lnTo>
                  <a:pt x="1168158" y="842010"/>
                </a:lnTo>
                <a:lnTo>
                  <a:pt x="1189482" y="859790"/>
                </a:lnTo>
                <a:lnTo>
                  <a:pt x="1210805" y="868680"/>
                </a:lnTo>
                <a:lnTo>
                  <a:pt x="1229741" y="878840"/>
                </a:lnTo>
                <a:lnTo>
                  <a:pt x="1253451" y="887730"/>
                </a:lnTo>
                <a:lnTo>
                  <a:pt x="1274800" y="892810"/>
                </a:lnTo>
                <a:lnTo>
                  <a:pt x="1298498" y="900430"/>
                </a:lnTo>
                <a:lnTo>
                  <a:pt x="1348232" y="904240"/>
                </a:lnTo>
                <a:lnTo>
                  <a:pt x="1407477" y="904240"/>
                </a:lnTo>
                <a:lnTo>
                  <a:pt x="1433550" y="897890"/>
                </a:lnTo>
                <a:lnTo>
                  <a:pt x="1459585" y="890270"/>
                </a:lnTo>
                <a:lnTo>
                  <a:pt x="1480934" y="878840"/>
                </a:lnTo>
                <a:lnTo>
                  <a:pt x="1502232" y="868680"/>
                </a:lnTo>
                <a:lnTo>
                  <a:pt x="1523606" y="852170"/>
                </a:lnTo>
                <a:lnTo>
                  <a:pt x="1542542" y="838200"/>
                </a:lnTo>
                <a:lnTo>
                  <a:pt x="1559115" y="816610"/>
                </a:lnTo>
                <a:lnTo>
                  <a:pt x="1571756" y="803910"/>
                </a:lnTo>
                <a:close/>
              </a:path>
              <a:path w="2084705" h="904239">
                <a:moveTo>
                  <a:pt x="1585188" y="787400"/>
                </a:moveTo>
                <a:lnTo>
                  <a:pt x="476275" y="787400"/>
                </a:lnTo>
                <a:lnTo>
                  <a:pt x="483412" y="789940"/>
                </a:lnTo>
                <a:lnTo>
                  <a:pt x="492874" y="797560"/>
                </a:lnTo>
                <a:lnTo>
                  <a:pt x="526034" y="825500"/>
                </a:lnTo>
                <a:lnTo>
                  <a:pt x="568667" y="852170"/>
                </a:lnTo>
                <a:lnTo>
                  <a:pt x="611339" y="873760"/>
                </a:lnTo>
                <a:lnTo>
                  <a:pt x="630301" y="881380"/>
                </a:lnTo>
                <a:lnTo>
                  <a:pt x="653986" y="892810"/>
                </a:lnTo>
                <a:lnTo>
                  <a:pt x="677697" y="895350"/>
                </a:lnTo>
                <a:lnTo>
                  <a:pt x="701382" y="902970"/>
                </a:lnTo>
                <a:lnTo>
                  <a:pt x="734555" y="900430"/>
                </a:lnTo>
                <a:lnTo>
                  <a:pt x="767727" y="895350"/>
                </a:lnTo>
                <a:lnTo>
                  <a:pt x="798550" y="892810"/>
                </a:lnTo>
                <a:lnTo>
                  <a:pt x="826973" y="881380"/>
                </a:lnTo>
                <a:lnTo>
                  <a:pt x="853020" y="868680"/>
                </a:lnTo>
                <a:lnTo>
                  <a:pt x="876706" y="852170"/>
                </a:lnTo>
                <a:lnTo>
                  <a:pt x="898055" y="830580"/>
                </a:lnTo>
                <a:lnTo>
                  <a:pt x="921727" y="803910"/>
                </a:lnTo>
                <a:lnTo>
                  <a:pt x="926477" y="801370"/>
                </a:lnTo>
                <a:lnTo>
                  <a:pt x="1574284" y="801370"/>
                </a:lnTo>
                <a:lnTo>
                  <a:pt x="1578076" y="797560"/>
                </a:lnTo>
                <a:lnTo>
                  <a:pt x="1585188" y="787400"/>
                </a:lnTo>
                <a:close/>
              </a:path>
              <a:path w="2084705" h="904239">
                <a:moveTo>
                  <a:pt x="2084353" y="779780"/>
                </a:moveTo>
                <a:lnTo>
                  <a:pt x="1800821" y="779780"/>
                </a:lnTo>
                <a:lnTo>
                  <a:pt x="1815033" y="789940"/>
                </a:lnTo>
                <a:lnTo>
                  <a:pt x="1838718" y="808990"/>
                </a:lnTo>
                <a:lnTo>
                  <a:pt x="1876640" y="828040"/>
                </a:lnTo>
                <a:lnTo>
                  <a:pt x="1919312" y="847090"/>
                </a:lnTo>
                <a:lnTo>
                  <a:pt x="1940610" y="849630"/>
                </a:lnTo>
                <a:lnTo>
                  <a:pt x="1964296" y="852170"/>
                </a:lnTo>
                <a:lnTo>
                  <a:pt x="1992718" y="847090"/>
                </a:lnTo>
                <a:lnTo>
                  <a:pt x="2033003" y="838200"/>
                </a:lnTo>
                <a:lnTo>
                  <a:pt x="2073262" y="811530"/>
                </a:lnTo>
                <a:lnTo>
                  <a:pt x="2082761" y="787400"/>
                </a:lnTo>
                <a:lnTo>
                  <a:pt x="2084353" y="779780"/>
                </a:lnTo>
                <a:close/>
              </a:path>
              <a:path w="2084705" h="904239">
                <a:moveTo>
                  <a:pt x="1574284" y="801370"/>
                </a:moveTo>
                <a:lnTo>
                  <a:pt x="935977" y="801370"/>
                </a:lnTo>
                <a:lnTo>
                  <a:pt x="940689" y="803910"/>
                </a:lnTo>
                <a:lnTo>
                  <a:pt x="954913" y="819150"/>
                </a:lnTo>
                <a:lnTo>
                  <a:pt x="985697" y="838200"/>
                </a:lnTo>
                <a:lnTo>
                  <a:pt x="997559" y="842010"/>
                </a:lnTo>
                <a:lnTo>
                  <a:pt x="1014158" y="847090"/>
                </a:lnTo>
                <a:lnTo>
                  <a:pt x="1042606" y="847090"/>
                </a:lnTo>
                <a:lnTo>
                  <a:pt x="1075766" y="838200"/>
                </a:lnTo>
                <a:lnTo>
                  <a:pt x="1106551" y="814070"/>
                </a:lnTo>
                <a:lnTo>
                  <a:pt x="1118400" y="806450"/>
                </a:lnTo>
                <a:lnTo>
                  <a:pt x="1125512" y="803910"/>
                </a:lnTo>
                <a:lnTo>
                  <a:pt x="1571756" y="803910"/>
                </a:lnTo>
                <a:lnTo>
                  <a:pt x="1574284" y="801370"/>
                </a:lnTo>
                <a:close/>
              </a:path>
              <a:path w="2084705" h="904239">
                <a:moveTo>
                  <a:pt x="2076615" y="768350"/>
                </a:moveTo>
                <a:lnTo>
                  <a:pt x="158775" y="768350"/>
                </a:lnTo>
                <a:lnTo>
                  <a:pt x="163525" y="770890"/>
                </a:lnTo>
                <a:lnTo>
                  <a:pt x="170599" y="778510"/>
                </a:lnTo>
                <a:lnTo>
                  <a:pt x="208521" y="803910"/>
                </a:lnTo>
                <a:lnTo>
                  <a:pt x="229844" y="814070"/>
                </a:lnTo>
                <a:lnTo>
                  <a:pt x="248805" y="825500"/>
                </a:lnTo>
                <a:lnTo>
                  <a:pt x="272491" y="833120"/>
                </a:lnTo>
                <a:lnTo>
                  <a:pt x="315163" y="842010"/>
                </a:lnTo>
                <a:lnTo>
                  <a:pt x="338848" y="842010"/>
                </a:lnTo>
                <a:lnTo>
                  <a:pt x="379133" y="830580"/>
                </a:lnTo>
                <a:lnTo>
                  <a:pt x="419392" y="814070"/>
                </a:lnTo>
                <a:lnTo>
                  <a:pt x="466801" y="789940"/>
                </a:lnTo>
                <a:lnTo>
                  <a:pt x="476275" y="787400"/>
                </a:lnTo>
                <a:lnTo>
                  <a:pt x="1786734" y="787400"/>
                </a:lnTo>
                <a:lnTo>
                  <a:pt x="1788947" y="784860"/>
                </a:lnTo>
                <a:lnTo>
                  <a:pt x="1796097" y="779780"/>
                </a:lnTo>
                <a:lnTo>
                  <a:pt x="2084353" y="779780"/>
                </a:lnTo>
                <a:lnTo>
                  <a:pt x="2085149" y="775970"/>
                </a:lnTo>
                <a:lnTo>
                  <a:pt x="2076615" y="768350"/>
                </a:lnTo>
                <a:close/>
              </a:path>
              <a:path w="2084705" h="904239">
                <a:moveTo>
                  <a:pt x="1786734" y="787400"/>
                </a:moveTo>
                <a:lnTo>
                  <a:pt x="1585188" y="787400"/>
                </a:lnTo>
                <a:lnTo>
                  <a:pt x="1599399" y="792480"/>
                </a:lnTo>
                <a:lnTo>
                  <a:pt x="1615973" y="803910"/>
                </a:lnTo>
                <a:lnTo>
                  <a:pt x="1637296" y="814070"/>
                </a:lnTo>
                <a:lnTo>
                  <a:pt x="1661033" y="822960"/>
                </a:lnTo>
                <a:lnTo>
                  <a:pt x="1687080" y="828040"/>
                </a:lnTo>
                <a:lnTo>
                  <a:pt x="1715503" y="828040"/>
                </a:lnTo>
                <a:lnTo>
                  <a:pt x="1729727" y="825500"/>
                </a:lnTo>
                <a:lnTo>
                  <a:pt x="1743913" y="821690"/>
                </a:lnTo>
                <a:lnTo>
                  <a:pt x="1758175" y="814070"/>
                </a:lnTo>
                <a:lnTo>
                  <a:pt x="1772348" y="803910"/>
                </a:lnTo>
                <a:lnTo>
                  <a:pt x="1786734" y="787400"/>
                </a:lnTo>
                <a:close/>
              </a:path>
              <a:path w="2084705" h="904239">
                <a:moveTo>
                  <a:pt x="111379" y="654050"/>
                </a:moveTo>
                <a:lnTo>
                  <a:pt x="68732" y="660400"/>
                </a:lnTo>
                <a:lnTo>
                  <a:pt x="30835" y="684530"/>
                </a:lnTo>
                <a:lnTo>
                  <a:pt x="9499" y="720090"/>
                </a:lnTo>
                <a:lnTo>
                  <a:pt x="0" y="741680"/>
                </a:lnTo>
                <a:lnTo>
                  <a:pt x="0" y="763270"/>
                </a:lnTo>
                <a:lnTo>
                  <a:pt x="4749" y="773430"/>
                </a:lnTo>
                <a:lnTo>
                  <a:pt x="16598" y="779780"/>
                </a:lnTo>
                <a:lnTo>
                  <a:pt x="30835" y="784860"/>
                </a:lnTo>
                <a:lnTo>
                  <a:pt x="47396" y="787400"/>
                </a:lnTo>
                <a:lnTo>
                  <a:pt x="82956" y="787400"/>
                </a:lnTo>
                <a:lnTo>
                  <a:pt x="109016" y="782320"/>
                </a:lnTo>
                <a:lnTo>
                  <a:pt x="125615" y="778510"/>
                </a:lnTo>
                <a:lnTo>
                  <a:pt x="142176" y="770890"/>
                </a:lnTo>
                <a:lnTo>
                  <a:pt x="151638" y="768350"/>
                </a:lnTo>
                <a:lnTo>
                  <a:pt x="2076615" y="768350"/>
                </a:lnTo>
                <a:lnTo>
                  <a:pt x="2070925" y="763270"/>
                </a:lnTo>
                <a:lnTo>
                  <a:pt x="2054326" y="756920"/>
                </a:lnTo>
                <a:lnTo>
                  <a:pt x="2040115" y="746760"/>
                </a:lnTo>
                <a:lnTo>
                  <a:pt x="2028278" y="736600"/>
                </a:lnTo>
                <a:lnTo>
                  <a:pt x="2028278" y="708660"/>
                </a:lnTo>
                <a:lnTo>
                  <a:pt x="2025904" y="684530"/>
                </a:lnTo>
                <a:lnTo>
                  <a:pt x="2021154" y="673100"/>
                </a:lnTo>
                <a:lnTo>
                  <a:pt x="2017610" y="665480"/>
                </a:lnTo>
                <a:lnTo>
                  <a:pt x="142176" y="665480"/>
                </a:lnTo>
                <a:lnTo>
                  <a:pt x="132676" y="662940"/>
                </a:lnTo>
                <a:lnTo>
                  <a:pt x="125615" y="657860"/>
                </a:lnTo>
                <a:lnTo>
                  <a:pt x="111379" y="654050"/>
                </a:lnTo>
                <a:close/>
              </a:path>
              <a:path w="2084705" h="904239">
                <a:moveTo>
                  <a:pt x="360197" y="452120"/>
                </a:moveTo>
                <a:lnTo>
                  <a:pt x="300926" y="452120"/>
                </a:lnTo>
                <a:lnTo>
                  <a:pt x="272491" y="457200"/>
                </a:lnTo>
                <a:lnTo>
                  <a:pt x="217995" y="486410"/>
                </a:lnTo>
                <a:lnTo>
                  <a:pt x="182486" y="524510"/>
                </a:lnTo>
                <a:lnTo>
                  <a:pt x="158775" y="574040"/>
                </a:lnTo>
                <a:lnTo>
                  <a:pt x="146926" y="629920"/>
                </a:lnTo>
                <a:lnTo>
                  <a:pt x="144538" y="657860"/>
                </a:lnTo>
                <a:lnTo>
                  <a:pt x="142176" y="665480"/>
                </a:lnTo>
                <a:lnTo>
                  <a:pt x="2017610" y="665480"/>
                </a:lnTo>
                <a:lnTo>
                  <a:pt x="2016429" y="662940"/>
                </a:lnTo>
                <a:lnTo>
                  <a:pt x="2002218" y="646430"/>
                </a:lnTo>
                <a:lnTo>
                  <a:pt x="1995589" y="641350"/>
                </a:lnTo>
                <a:lnTo>
                  <a:pt x="1860042" y="641350"/>
                </a:lnTo>
                <a:lnTo>
                  <a:pt x="1857679" y="632460"/>
                </a:lnTo>
                <a:lnTo>
                  <a:pt x="1862429" y="624840"/>
                </a:lnTo>
                <a:lnTo>
                  <a:pt x="1867179" y="579120"/>
                </a:lnTo>
                <a:lnTo>
                  <a:pt x="1867179" y="570230"/>
                </a:lnTo>
                <a:lnTo>
                  <a:pt x="509447" y="570230"/>
                </a:lnTo>
                <a:lnTo>
                  <a:pt x="504710" y="548640"/>
                </a:lnTo>
                <a:lnTo>
                  <a:pt x="492874" y="527050"/>
                </a:lnTo>
                <a:lnTo>
                  <a:pt x="480999" y="509270"/>
                </a:lnTo>
                <a:lnTo>
                  <a:pt x="471525" y="490220"/>
                </a:lnTo>
                <a:lnTo>
                  <a:pt x="445477" y="476250"/>
                </a:lnTo>
                <a:lnTo>
                  <a:pt x="417029" y="462280"/>
                </a:lnTo>
                <a:lnTo>
                  <a:pt x="360197" y="452120"/>
                </a:lnTo>
                <a:close/>
              </a:path>
              <a:path w="2084705" h="904239">
                <a:moveTo>
                  <a:pt x="1940610" y="622300"/>
                </a:moveTo>
                <a:lnTo>
                  <a:pt x="1914537" y="624840"/>
                </a:lnTo>
                <a:lnTo>
                  <a:pt x="1900326" y="629920"/>
                </a:lnTo>
                <a:lnTo>
                  <a:pt x="1888477" y="636270"/>
                </a:lnTo>
                <a:lnTo>
                  <a:pt x="1860042" y="641350"/>
                </a:lnTo>
                <a:lnTo>
                  <a:pt x="1995589" y="641350"/>
                </a:lnTo>
                <a:lnTo>
                  <a:pt x="1985645" y="633730"/>
                </a:lnTo>
                <a:lnTo>
                  <a:pt x="1966658" y="624840"/>
                </a:lnTo>
                <a:lnTo>
                  <a:pt x="1940610" y="622300"/>
                </a:lnTo>
                <a:close/>
              </a:path>
              <a:path w="2084705" h="904239">
                <a:moveTo>
                  <a:pt x="601878" y="516890"/>
                </a:moveTo>
                <a:lnTo>
                  <a:pt x="587629" y="519430"/>
                </a:lnTo>
                <a:lnTo>
                  <a:pt x="573417" y="524510"/>
                </a:lnTo>
                <a:lnTo>
                  <a:pt x="561594" y="535940"/>
                </a:lnTo>
                <a:lnTo>
                  <a:pt x="549757" y="546100"/>
                </a:lnTo>
                <a:lnTo>
                  <a:pt x="528383" y="570230"/>
                </a:lnTo>
                <a:lnTo>
                  <a:pt x="1867179" y="570230"/>
                </a:lnTo>
                <a:lnTo>
                  <a:pt x="1867179" y="535940"/>
                </a:lnTo>
                <a:lnTo>
                  <a:pt x="1866299" y="527050"/>
                </a:lnTo>
                <a:lnTo>
                  <a:pt x="635025" y="527050"/>
                </a:lnTo>
                <a:lnTo>
                  <a:pt x="616089" y="519430"/>
                </a:lnTo>
                <a:lnTo>
                  <a:pt x="601878" y="516890"/>
                </a:lnTo>
                <a:close/>
              </a:path>
              <a:path w="2084705" h="904239">
                <a:moveTo>
                  <a:pt x="1840623" y="430530"/>
                </a:moveTo>
                <a:lnTo>
                  <a:pt x="331762" y="430530"/>
                </a:lnTo>
                <a:lnTo>
                  <a:pt x="367284" y="433070"/>
                </a:lnTo>
                <a:lnTo>
                  <a:pt x="400456" y="438150"/>
                </a:lnTo>
                <a:lnTo>
                  <a:pt x="417029" y="443230"/>
                </a:lnTo>
                <a:lnTo>
                  <a:pt x="431241" y="447040"/>
                </a:lnTo>
                <a:lnTo>
                  <a:pt x="445477" y="457200"/>
                </a:lnTo>
                <a:lnTo>
                  <a:pt x="483412" y="483870"/>
                </a:lnTo>
                <a:lnTo>
                  <a:pt x="504710" y="511810"/>
                </a:lnTo>
                <a:lnTo>
                  <a:pt x="514172" y="524510"/>
                </a:lnTo>
                <a:lnTo>
                  <a:pt x="523659" y="543560"/>
                </a:lnTo>
                <a:lnTo>
                  <a:pt x="526034" y="543560"/>
                </a:lnTo>
                <a:lnTo>
                  <a:pt x="542607" y="527050"/>
                </a:lnTo>
                <a:lnTo>
                  <a:pt x="559206" y="514350"/>
                </a:lnTo>
                <a:lnTo>
                  <a:pt x="578192" y="506730"/>
                </a:lnTo>
                <a:lnTo>
                  <a:pt x="599490" y="502920"/>
                </a:lnTo>
                <a:lnTo>
                  <a:pt x="1863041" y="502920"/>
                </a:lnTo>
                <a:lnTo>
                  <a:pt x="1860042" y="487680"/>
                </a:lnTo>
                <a:lnTo>
                  <a:pt x="1852955" y="468630"/>
                </a:lnTo>
                <a:lnTo>
                  <a:pt x="1845830" y="447040"/>
                </a:lnTo>
                <a:lnTo>
                  <a:pt x="1843468" y="435610"/>
                </a:lnTo>
                <a:lnTo>
                  <a:pt x="1840623" y="430530"/>
                </a:lnTo>
                <a:close/>
              </a:path>
              <a:path w="2084705" h="904239">
                <a:moveTo>
                  <a:pt x="1863041" y="502920"/>
                </a:moveTo>
                <a:lnTo>
                  <a:pt x="611339" y="502920"/>
                </a:lnTo>
                <a:lnTo>
                  <a:pt x="627913" y="505460"/>
                </a:lnTo>
                <a:lnTo>
                  <a:pt x="635025" y="506730"/>
                </a:lnTo>
                <a:lnTo>
                  <a:pt x="642137" y="511810"/>
                </a:lnTo>
                <a:lnTo>
                  <a:pt x="646874" y="516890"/>
                </a:lnTo>
                <a:lnTo>
                  <a:pt x="646874" y="524510"/>
                </a:lnTo>
                <a:lnTo>
                  <a:pt x="642137" y="527050"/>
                </a:lnTo>
                <a:lnTo>
                  <a:pt x="1866299" y="527050"/>
                </a:lnTo>
                <a:lnTo>
                  <a:pt x="1864791" y="511810"/>
                </a:lnTo>
                <a:lnTo>
                  <a:pt x="1863041" y="502920"/>
                </a:lnTo>
                <a:close/>
              </a:path>
              <a:path w="2084705" h="904239">
                <a:moveTo>
                  <a:pt x="473913" y="248920"/>
                </a:moveTo>
                <a:lnTo>
                  <a:pt x="452564" y="248920"/>
                </a:lnTo>
                <a:lnTo>
                  <a:pt x="431241" y="254000"/>
                </a:lnTo>
                <a:lnTo>
                  <a:pt x="409943" y="256540"/>
                </a:lnTo>
                <a:lnTo>
                  <a:pt x="369658" y="267970"/>
                </a:lnTo>
                <a:lnTo>
                  <a:pt x="331762" y="289560"/>
                </a:lnTo>
                <a:lnTo>
                  <a:pt x="317550" y="300990"/>
                </a:lnTo>
                <a:lnTo>
                  <a:pt x="300926" y="313690"/>
                </a:lnTo>
                <a:lnTo>
                  <a:pt x="286727" y="330200"/>
                </a:lnTo>
                <a:lnTo>
                  <a:pt x="274853" y="346710"/>
                </a:lnTo>
                <a:lnTo>
                  <a:pt x="265391" y="365760"/>
                </a:lnTo>
                <a:lnTo>
                  <a:pt x="260642" y="387350"/>
                </a:lnTo>
                <a:lnTo>
                  <a:pt x="253555" y="408940"/>
                </a:lnTo>
                <a:lnTo>
                  <a:pt x="253555" y="440690"/>
                </a:lnTo>
                <a:lnTo>
                  <a:pt x="296176" y="433070"/>
                </a:lnTo>
                <a:lnTo>
                  <a:pt x="331762" y="430530"/>
                </a:lnTo>
                <a:lnTo>
                  <a:pt x="1840623" y="430530"/>
                </a:lnTo>
                <a:lnTo>
                  <a:pt x="1836356" y="422910"/>
                </a:lnTo>
                <a:lnTo>
                  <a:pt x="1822119" y="402590"/>
                </a:lnTo>
                <a:lnTo>
                  <a:pt x="1779498" y="354330"/>
                </a:lnTo>
                <a:lnTo>
                  <a:pt x="1762761" y="339090"/>
                </a:lnTo>
                <a:lnTo>
                  <a:pt x="639775" y="339090"/>
                </a:lnTo>
                <a:lnTo>
                  <a:pt x="618451" y="318770"/>
                </a:lnTo>
                <a:lnTo>
                  <a:pt x="599490" y="297180"/>
                </a:lnTo>
                <a:lnTo>
                  <a:pt x="580504" y="281940"/>
                </a:lnTo>
                <a:lnTo>
                  <a:pt x="537908" y="262890"/>
                </a:lnTo>
                <a:lnTo>
                  <a:pt x="495236" y="251460"/>
                </a:lnTo>
                <a:lnTo>
                  <a:pt x="473913" y="248920"/>
                </a:lnTo>
                <a:close/>
              </a:path>
              <a:path w="2084705" h="904239">
                <a:moveTo>
                  <a:pt x="743991" y="257810"/>
                </a:moveTo>
                <a:lnTo>
                  <a:pt x="720318" y="257810"/>
                </a:lnTo>
                <a:lnTo>
                  <a:pt x="699020" y="265430"/>
                </a:lnTo>
                <a:lnTo>
                  <a:pt x="665810" y="289560"/>
                </a:lnTo>
                <a:lnTo>
                  <a:pt x="646874" y="337820"/>
                </a:lnTo>
                <a:lnTo>
                  <a:pt x="644512" y="339090"/>
                </a:lnTo>
                <a:lnTo>
                  <a:pt x="1762761" y="339090"/>
                </a:lnTo>
                <a:lnTo>
                  <a:pt x="1755787" y="332740"/>
                </a:lnTo>
                <a:lnTo>
                  <a:pt x="1732089" y="313690"/>
                </a:lnTo>
                <a:lnTo>
                  <a:pt x="1708404" y="298450"/>
                </a:lnTo>
                <a:lnTo>
                  <a:pt x="1693173" y="292100"/>
                </a:lnTo>
                <a:lnTo>
                  <a:pt x="831697" y="292100"/>
                </a:lnTo>
                <a:lnTo>
                  <a:pt x="822223" y="289560"/>
                </a:lnTo>
                <a:lnTo>
                  <a:pt x="810374" y="284480"/>
                </a:lnTo>
                <a:lnTo>
                  <a:pt x="791413" y="270510"/>
                </a:lnTo>
                <a:lnTo>
                  <a:pt x="767727" y="262890"/>
                </a:lnTo>
                <a:lnTo>
                  <a:pt x="743991" y="257810"/>
                </a:lnTo>
                <a:close/>
              </a:path>
              <a:path w="2084705" h="904239">
                <a:moveTo>
                  <a:pt x="1142111" y="0"/>
                </a:moveTo>
                <a:lnTo>
                  <a:pt x="1063904" y="0"/>
                </a:lnTo>
                <a:lnTo>
                  <a:pt x="1026007" y="8890"/>
                </a:lnTo>
                <a:lnTo>
                  <a:pt x="1009383" y="16510"/>
                </a:lnTo>
                <a:lnTo>
                  <a:pt x="990473" y="24130"/>
                </a:lnTo>
                <a:lnTo>
                  <a:pt x="976236" y="33020"/>
                </a:lnTo>
                <a:lnTo>
                  <a:pt x="957275" y="43180"/>
                </a:lnTo>
                <a:lnTo>
                  <a:pt x="943051" y="54610"/>
                </a:lnTo>
                <a:lnTo>
                  <a:pt x="898055" y="100330"/>
                </a:lnTo>
                <a:lnTo>
                  <a:pt x="876706" y="143510"/>
                </a:lnTo>
                <a:lnTo>
                  <a:pt x="857770" y="189230"/>
                </a:lnTo>
                <a:lnTo>
                  <a:pt x="845934" y="232410"/>
                </a:lnTo>
                <a:lnTo>
                  <a:pt x="836447" y="281940"/>
                </a:lnTo>
                <a:lnTo>
                  <a:pt x="831697" y="292100"/>
                </a:lnTo>
                <a:lnTo>
                  <a:pt x="1693173" y="292100"/>
                </a:lnTo>
                <a:lnTo>
                  <a:pt x="1687080" y="289560"/>
                </a:lnTo>
                <a:lnTo>
                  <a:pt x="1642046" y="273050"/>
                </a:lnTo>
                <a:lnTo>
                  <a:pt x="1597012" y="262890"/>
                </a:lnTo>
                <a:lnTo>
                  <a:pt x="1495171" y="262890"/>
                </a:lnTo>
                <a:lnTo>
                  <a:pt x="1490408" y="260350"/>
                </a:lnTo>
                <a:lnTo>
                  <a:pt x="1490408" y="257810"/>
                </a:lnTo>
                <a:lnTo>
                  <a:pt x="1488046" y="254000"/>
                </a:lnTo>
                <a:lnTo>
                  <a:pt x="1490408" y="243840"/>
                </a:lnTo>
                <a:lnTo>
                  <a:pt x="1495171" y="232410"/>
                </a:lnTo>
                <a:lnTo>
                  <a:pt x="1492770" y="213360"/>
                </a:lnTo>
                <a:lnTo>
                  <a:pt x="1490408" y="200660"/>
                </a:lnTo>
                <a:lnTo>
                  <a:pt x="1471485" y="157480"/>
                </a:lnTo>
                <a:lnTo>
                  <a:pt x="1440649" y="127000"/>
                </a:lnTo>
                <a:lnTo>
                  <a:pt x="1426464" y="121920"/>
                </a:lnTo>
                <a:lnTo>
                  <a:pt x="1422505" y="119380"/>
                </a:lnTo>
                <a:lnTo>
                  <a:pt x="1312697" y="119380"/>
                </a:lnTo>
                <a:lnTo>
                  <a:pt x="1305585" y="111760"/>
                </a:lnTo>
                <a:lnTo>
                  <a:pt x="1303223" y="90170"/>
                </a:lnTo>
                <a:lnTo>
                  <a:pt x="1298498" y="81280"/>
                </a:lnTo>
                <a:lnTo>
                  <a:pt x="1262938" y="40640"/>
                </a:lnTo>
                <a:lnTo>
                  <a:pt x="1222679" y="21590"/>
                </a:lnTo>
                <a:lnTo>
                  <a:pt x="1203718" y="8890"/>
                </a:lnTo>
                <a:lnTo>
                  <a:pt x="1182370" y="3810"/>
                </a:lnTo>
                <a:lnTo>
                  <a:pt x="1142111" y="0"/>
                </a:lnTo>
                <a:close/>
              </a:path>
              <a:path w="2084705" h="904239">
                <a:moveTo>
                  <a:pt x="1575714" y="260350"/>
                </a:moveTo>
                <a:lnTo>
                  <a:pt x="1528330" y="260350"/>
                </a:lnTo>
                <a:lnTo>
                  <a:pt x="1504645" y="262890"/>
                </a:lnTo>
                <a:lnTo>
                  <a:pt x="1597012" y="262890"/>
                </a:lnTo>
                <a:lnTo>
                  <a:pt x="1575714" y="260350"/>
                </a:lnTo>
                <a:close/>
              </a:path>
              <a:path w="2084705" h="904239">
                <a:moveTo>
                  <a:pt x="1386128" y="107950"/>
                </a:moveTo>
                <a:lnTo>
                  <a:pt x="1369555" y="107950"/>
                </a:lnTo>
                <a:lnTo>
                  <a:pt x="1357693" y="109220"/>
                </a:lnTo>
                <a:lnTo>
                  <a:pt x="1341120" y="109220"/>
                </a:lnTo>
                <a:lnTo>
                  <a:pt x="1326934" y="116840"/>
                </a:lnTo>
                <a:lnTo>
                  <a:pt x="1312697" y="119380"/>
                </a:lnTo>
                <a:lnTo>
                  <a:pt x="1422505" y="119380"/>
                </a:lnTo>
                <a:lnTo>
                  <a:pt x="1414589" y="114300"/>
                </a:lnTo>
                <a:lnTo>
                  <a:pt x="1400365" y="109220"/>
                </a:lnTo>
                <a:lnTo>
                  <a:pt x="1386128" y="107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5399532" y="4687773"/>
            <a:ext cx="2085339" cy="905510"/>
          </a:xfrm>
          <a:custGeom>
            <a:avLst/>
            <a:gdLst/>
            <a:ahLst/>
            <a:cxnLst/>
            <a:rect l="l" t="t" r="r" b="b"/>
            <a:pathLst>
              <a:path w="2085340" h="905510">
                <a:moveTo>
                  <a:pt x="1348232" y="905205"/>
                </a:moveTo>
                <a:lnTo>
                  <a:pt x="1407477" y="905205"/>
                </a:lnTo>
                <a:lnTo>
                  <a:pt x="1433550" y="898004"/>
                </a:lnTo>
                <a:lnTo>
                  <a:pt x="1459585" y="890866"/>
                </a:lnTo>
                <a:lnTo>
                  <a:pt x="1480934" y="878878"/>
                </a:lnTo>
                <a:lnTo>
                  <a:pt x="1502232" y="869314"/>
                </a:lnTo>
                <a:lnTo>
                  <a:pt x="1523606" y="852550"/>
                </a:lnTo>
                <a:lnTo>
                  <a:pt x="1542542" y="838149"/>
                </a:lnTo>
                <a:lnTo>
                  <a:pt x="1559115" y="816609"/>
                </a:lnTo>
                <a:lnTo>
                  <a:pt x="1578076" y="797458"/>
                </a:lnTo>
                <a:lnTo>
                  <a:pt x="1585188" y="787869"/>
                </a:lnTo>
                <a:lnTo>
                  <a:pt x="1599399" y="792670"/>
                </a:lnTo>
                <a:lnTo>
                  <a:pt x="1615973" y="804608"/>
                </a:lnTo>
                <a:lnTo>
                  <a:pt x="1637296" y="814196"/>
                </a:lnTo>
                <a:lnTo>
                  <a:pt x="1661033" y="823810"/>
                </a:lnTo>
                <a:lnTo>
                  <a:pt x="1687080" y="828611"/>
                </a:lnTo>
                <a:lnTo>
                  <a:pt x="1698929" y="828611"/>
                </a:lnTo>
                <a:lnTo>
                  <a:pt x="1715503" y="828611"/>
                </a:lnTo>
                <a:lnTo>
                  <a:pt x="1758175" y="814196"/>
                </a:lnTo>
                <a:lnTo>
                  <a:pt x="1788947" y="785482"/>
                </a:lnTo>
                <a:lnTo>
                  <a:pt x="1796097" y="780694"/>
                </a:lnTo>
                <a:lnTo>
                  <a:pt x="1800821" y="780694"/>
                </a:lnTo>
                <a:lnTo>
                  <a:pt x="1807933" y="785482"/>
                </a:lnTo>
                <a:lnTo>
                  <a:pt x="1815033" y="790282"/>
                </a:lnTo>
                <a:lnTo>
                  <a:pt x="1838718" y="809409"/>
                </a:lnTo>
                <a:lnTo>
                  <a:pt x="1876640" y="828611"/>
                </a:lnTo>
                <a:lnTo>
                  <a:pt x="1919312" y="847724"/>
                </a:lnTo>
                <a:lnTo>
                  <a:pt x="1940610" y="850137"/>
                </a:lnTo>
                <a:lnTo>
                  <a:pt x="1964296" y="852550"/>
                </a:lnTo>
                <a:lnTo>
                  <a:pt x="1992718" y="847724"/>
                </a:lnTo>
                <a:lnTo>
                  <a:pt x="2033003" y="838149"/>
                </a:lnTo>
                <a:lnTo>
                  <a:pt x="2073262" y="811822"/>
                </a:lnTo>
                <a:lnTo>
                  <a:pt x="2082761" y="787869"/>
                </a:lnTo>
                <a:lnTo>
                  <a:pt x="2085149" y="775881"/>
                </a:lnTo>
                <a:lnTo>
                  <a:pt x="2070925" y="763955"/>
                </a:lnTo>
                <a:lnTo>
                  <a:pt x="2054326" y="756754"/>
                </a:lnTo>
                <a:lnTo>
                  <a:pt x="2040115" y="747166"/>
                </a:lnTo>
                <a:lnTo>
                  <a:pt x="2028278" y="737552"/>
                </a:lnTo>
                <a:lnTo>
                  <a:pt x="2028278" y="708837"/>
                </a:lnTo>
                <a:lnTo>
                  <a:pt x="2025904" y="684898"/>
                </a:lnTo>
                <a:lnTo>
                  <a:pt x="2002218" y="646569"/>
                </a:lnTo>
                <a:lnTo>
                  <a:pt x="1966658" y="625043"/>
                </a:lnTo>
                <a:lnTo>
                  <a:pt x="1940610" y="622630"/>
                </a:lnTo>
                <a:lnTo>
                  <a:pt x="1914537" y="625043"/>
                </a:lnTo>
                <a:lnTo>
                  <a:pt x="1900326" y="629831"/>
                </a:lnTo>
                <a:lnTo>
                  <a:pt x="1888477" y="637006"/>
                </a:lnTo>
                <a:lnTo>
                  <a:pt x="1874253" y="639394"/>
                </a:lnTo>
                <a:lnTo>
                  <a:pt x="1860042" y="641807"/>
                </a:lnTo>
                <a:lnTo>
                  <a:pt x="1857679" y="632193"/>
                </a:lnTo>
                <a:lnTo>
                  <a:pt x="1862429" y="625043"/>
                </a:lnTo>
                <a:lnTo>
                  <a:pt x="1867179" y="579513"/>
                </a:lnTo>
                <a:lnTo>
                  <a:pt x="1867179" y="536447"/>
                </a:lnTo>
                <a:lnTo>
                  <a:pt x="1864791" y="512470"/>
                </a:lnTo>
                <a:lnTo>
                  <a:pt x="1860042" y="488530"/>
                </a:lnTo>
                <a:lnTo>
                  <a:pt x="1852955" y="469353"/>
                </a:lnTo>
                <a:lnTo>
                  <a:pt x="1845830" y="447827"/>
                </a:lnTo>
                <a:lnTo>
                  <a:pt x="1822119" y="402297"/>
                </a:lnTo>
                <a:lnTo>
                  <a:pt x="1779498" y="354406"/>
                </a:lnTo>
                <a:lnTo>
                  <a:pt x="1732089" y="313702"/>
                </a:lnTo>
                <a:lnTo>
                  <a:pt x="1687080" y="289750"/>
                </a:lnTo>
                <a:lnTo>
                  <a:pt x="1642046" y="272986"/>
                </a:lnTo>
                <a:lnTo>
                  <a:pt x="1597012" y="263410"/>
                </a:lnTo>
                <a:lnTo>
                  <a:pt x="1575714" y="261048"/>
                </a:lnTo>
                <a:lnTo>
                  <a:pt x="1554353" y="261048"/>
                </a:lnTo>
                <a:lnTo>
                  <a:pt x="1528330" y="261048"/>
                </a:lnTo>
                <a:lnTo>
                  <a:pt x="1504645" y="263410"/>
                </a:lnTo>
                <a:lnTo>
                  <a:pt x="1495171" y="263410"/>
                </a:lnTo>
                <a:lnTo>
                  <a:pt x="1490408" y="261048"/>
                </a:lnTo>
                <a:lnTo>
                  <a:pt x="1490408" y="258635"/>
                </a:lnTo>
                <a:lnTo>
                  <a:pt x="1488046" y="253847"/>
                </a:lnTo>
                <a:lnTo>
                  <a:pt x="1490408" y="244259"/>
                </a:lnTo>
                <a:lnTo>
                  <a:pt x="1495171" y="232282"/>
                </a:lnTo>
                <a:lnTo>
                  <a:pt x="1492770" y="213105"/>
                </a:lnTo>
                <a:lnTo>
                  <a:pt x="1480934" y="170014"/>
                </a:lnTo>
                <a:lnTo>
                  <a:pt x="1452511" y="136486"/>
                </a:lnTo>
                <a:lnTo>
                  <a:pt x="1426464" y="122110"/>
                </a:lnTo>
                <a:lnTo>
                  <a:pt x="1414589" y="114947"/>
                </a:lnTo>
                <a:lnTo>
                  <a:pt x="1400365" y="110159"/>
                </a:lnTo>
                <a:lnTo>
                  <a:pt x="1386128" y="107746"/>
                </a:lnTo>
                <a:lnTo>
                  <a:pt x="1369555" y="107746"/>
                </a:lnTo>
                <a:lnTo>
                  <a:pt x="1357693" y="110159"/>
                </a:lnTo>
                <a:lnTo>
                  <a:pt x="1341120" y="110159"/>
                </a:lnTo>
                <a:lnTo>
                  <a:pt x="1326934" y="117335"/>
                </a:lnTo>
                <a:lnTo>
                  <a:pt x="1312697" y="119722"/>
                </a:lnTo>
                <a:lnTo>
                  <a:pt x="1305585" y="112547"/>
                </a:lnTo>
                <a:lnTo>
                  <a:pt x="1303223" y="91008"/>
                </a:lnTo>
                <a:lnTo>
                  <a:pt x="1298498" y="81394"/>
                </a:lnTo>
                <a:lnTo>
                  <a:pt x="1262938" y="40716"/>
                </a:lnTo>
                <a:lnTo>
                  <a:pt x="1222679" y="21539"/>
                </a:lnTo>
                <a:lnTo>
                  <a:pt x="1203718" y="9563"/>
                </a:lnTo>
                <a:lnTo>
                  <a:pt x="1182370" y="4775"/>
                </a:lnTo>
                <a:lnTo>
                  <a:pt x="1142111" y="0"/>
                </a:lnTo>
                <a:lnTo>
                  <a:pt x="1101788" y="0"/>
                </a:lnTo>
                <a:lnTo>
                  <a:pt x="1063904" y="0"/>
                </a:lnTo>
                <a:lnTo>
                  <a:pt x="1026007" y="9563"/>
                </a:lnTo>
                <a:lnTo>
                  <a:pt x="1009383" y="16763"/>
                </a:lnTo>
                <a:lnTo>
                  <a:pt x="990473" y="23926"/>
                </a:lnTo>
                <a:lnTo>
                  <a:pt x="976236" y="33502"/>
                </a:lnTo>
                <a:lnTo>
                  <a:pt x="957275" y="43091"/>
                </a:lnTo>
                <a:lnTo>
                  <a:pt x="943051" y="55092"/>
                </a:lnTo>
                <a:lnTo>
                  <a:pt x="898055" y="100596"/>
                </a:lnTo>
                <a:lnTo>
                  <a:pt x="876706" y="143687"/>
                </a:lnTo>
                <a:lnTo>
                  <a:pt x="857770" y="189166"/>
                </a:lnTo>
                <a:lnTo>
                  <a:pt x="845934" y="232282"/>
                </a:lnTo>
                <a:lnTo>
                  <a:pt x="836447" y="282574"/>
                </a:lnTo>
                <a:lnTo>
                  <a:pt x="831697" y="292138"/>
                </a:lnTo>
                <a:lnTo>
                  <a:pt x="822223" y="289750"/>
                </a:lnTo>
                <a:lnTo>
                  <a:pt x="810374" y="284962"/>
                </a:lnTo>
                <a:lnTo>
                  <a:pt x="791413" y="270586"/>
                </a:lnTo>
                <a:lnTo>
                  <a:pt x="767727" y="263410"/>
                </a:lnTo>
                <a:lnTo>
                  <a:pt x="743991" y="258635"/>
                </a:lnTo>
                <a:lnTo>
                  <a:pt x="720318" y="258635"/>
                </a:lnTo>
                <a:lnTo>
                  <a:pt x="680034" y="277787"/>
                </a:lnTo>
                <a:lnTo>
                  <a:pt x="653986" y="311315"/>
                </a:lnTo>
                <a:lnTo>
                  <a:pt x="646874" y="337642"/>
                </a:lnTo>
                <a:lnTo>
                  <a:pt x="644512" y="340029"/>
                </a:lnTo>
                <a:lnTo>
                  <a:pt x="639775" y="340029"/>
                </a:lnTo>
                <a:lnTo>
                  <a:pt x="618451" y="318490"/>
                </a:lnTo>
                <a:lnTo>
                  <a:pt x="599490" y="296938"/>
                </a:lnTo>
                <a:lnTo>
                  <a:pt x="580504" y="282574"/>
                </a:lnTo>
                <a:lnTo>
                  <a:pt x="537908" y="263410"/>
                </a:lnTo>
                <a:lnTo>
                  <a:pt x="495236" y="251434"/>
                </a:lnTo>
                <a:lnTo>
                  <a:pt x="473913" y="249046"/>
                </a:lnTo>
                <a:lnTo>
                  <a:pt x="452564" y="249046"/>
                </a:lnTo>
                <a:lnTo>
                  <a:pt x="431241" y="253847"/>
                </a:lnTo>
                <a:lnTo>
                  <a:pt x="409943" y="256247"/>
                </a:lnTo>
                <a:lnTo>
                  <a:pt x="369658" y="268223"/>
                </a:lnTo>
                <a:lnTo>
                  <a:pt x="331762" y="289750"/>
                </a:lnTo>
                <a:lnTo>
                  <a:pt x="317550" y="301701"/>
                </a:lnTo>
                <a:lnTo>
                  <a:pt x="300926" y="313702"/>
                </a:lnTo>
                <a:lnTo>
                  <a:pt x="286727" y="330492"/>
                </a:lnTo>
                <a:lnTo>
                  <a:pt x="274853" y="347230"/>
                </a:lnTo>
                <a:lnTo>
                  <a:pt x="265391" y="366382"/>
                </a:lnTo>
                <a:lnTo>
                  <a:pt x="260642" y="387959"/>
                </a:lnTo>
                <a:lnTo>
                  <a:pt x="253555" y="409498"/>
                </a:lnTo>
                <a:lnTo>
                  <a:pt x="253555" y="440626"/>
                </a:lnTo>
                <a:lnTo>
                  <a:pt x="296176" y="433438"/>
                </a:lnTo>
                <a:lnTo>
                  <a:pt x="331762" y="431037"/>
                </a:lnTo>
                <a:lnTo>
                  <a:pt x="400456" y="438238"/>
                </a:lnTo>
                <a:lnTo>
                  <a:pt x="445477" y="457390"/>
                </a:lnTo>
                <a:lnTo>
                  <a:pt x="459701" y="464591"/>
                </a:lnTo>
                <a:lnTo>
                  <a:pt x="471525" y="474179"/>
                </a:lnTo>
                <a:lnTo>
                  <a:pt x="483412" y="483717"/>
                </a:lnTo>
                <a:lnTo>
                  <a:pt x="495236" y="498119"/>
                </a:lnTo>
                <a:lnTo>
                  <a:pt x="504710" y="512470"/>
                </a:lnTo>
                <a:lnTo>
                  <a:pt x="514172" y="524446"/>
                </a:lnTo>
                <a:lnTo>
                  <a:pt x="523659" y="543598"/>
                </a:lnTo>
                <a:lnTo>
                  <a:pt x="526034" y="543598"/>
                </a:lnTo>
                <a:lnTo>
                  <a:pt x="542607" y="526859"/>
                </a:lnTo>
                <a:lnTo>
                  <a:pt x="559206" y="514857"/>
                </a:lnTo>
                <a:lnTo>
                  <a:pt x="578192" y="507657"/>
                </a:lnTo>
                <a:lnTo>
                  <a:pt x="599490" y="502881"/>
                </a:lnTo>
                <a:lnTo>
                  <a:pt x="611339" y="502881"/>
                </a:lnTo>
                <a:lnTo>
                  <a:pt x="627913" y="505269"/>
                </a:lnTo>
                <a:lnTo>
                  <a:pt x="635025" y="507657"/>
                </a:lnTo>
                <a:lnTo>
                  <a:pt x="642137" y="512470"/>
                </a:lnTo>
                <a:lnTo>
                  <a:pt x="646874" y="517245"/>
                </a:lnTo>
                <a:lnTo>
                  <a:pt x="646874" y="524446"/>
                </a:lnTo>
                <a:lnTo>
                  <a:pt x="642137" y="526859"/>
                </a:lnTo>
                <a:lnTo>
                  <a:pt x="635025" y="526859"/>
                </a:lnTo>
                <a:lnTo>
                  <a:pt x="616089" y="519658"/>
                </a:lnTo>
                <a:lnTo>
                  <a:pt x="601878" y="517245"/>
                </a:lnTo>
                <a:lnTo>
                  <a:pt x="587629" y="519658"/>
                </a:lnTo>
                <a:lnTo>
                  <a:pt x="573417" y="524446"/>
                </a:lnTo>
                <a:lnTo>
                  <a:pt x="561594" y="536447"/>
                </a:lnTo>
                <a:lnTo>
                  <a:pt x="549757" y="546011"/>
                </a:lnTo>
                <a:lnTo>
                  <a:pt x="528383" y="569950"/>
                </a:lnTo>
                <a:lnTo>
                  <a:pt x="509447" y="569950"/>
                </a:lnTo>
                <a:lnTo>
                  <a:pt x="504710" y="548385"/>
                </a:lnTo>
                <a:lnTo>
                  <a:pt x="492874" y="526859"/>
                </a:lnTo>
                <a:lnTo>
                  <a:pt x="480999" y="510095"/>
                </a:lnTo>
                <a:lnTo>
                  <a:pt x="471525" y="490918"/>
                </a:lnTo>
                <a:lnTo>
                  <a:pt x="445477" y="476529"/>
                </a:lnTo>
                <a:lnTo>
                  <a:pt x="417029" y="462178"/>
                </a:lnTo>
                <a:lnTo>
                  <a:pt x="388620" y="457390"/>
                </a:lnTo>
                <a:lnTo>
                  <a:pt x="360197" y="452589"/>
                </a:lnTo>
                <a:lnTo>
                  <a:pt x="329374" y="452589"/>
                </a:lnTo>
                <a:lnTo>
                  <a:pt x="300926" y="452589"/>
                </a:lnTo>
                <a:lnTo>
                  <a:pt x="272491" y="457390"/>
                </a:lnTo>
                <a:lnTo>
                  <a:pt x="217995" y="486117"/>
                </a:lnTo>
                <a:lnTo>
                  <a:pt x="182486" y="524446"/>
                </a:lnTo>
                <a:lnTo>
                  <a:pt x="158775" y="574738"/>
                </a:lnTo>
                <a:lnTo>
                  <a:pt x="146926" y="629831"/>
                </a:lnTo>
                <a:lnTo>
                  <a:pt x="144538" y="658571"/>
                </a:lnTo>
                <a:lnTo>
                  <a:pt x="142176" y="665721"/>
                </a:lnTo>
                <a:lnTo>
                  <a:pt x="132676" y="663359"/>
                </a:lnTo>
                <a:lnTo>
                  <a:pt x="125615" y="658571"/>
                </a:lnTo>
                <a:lnTo>
                  <a:pt x="118465" y="656158"/>
                </a:lnTo>
                <a:lnTo>
                  <a:pt x="111379" y="653770"/>
                </a:lnTo>
                <a:lnTo>
                  <a:pt x="90043" y="656158"/>
                </a:lnTo>
                <a:lnTo>
                  <a:pt x="68732" y="660958"/>
                </a:lnTo>
                <a:lnTo>
                  <a:pt x="30835" y="684898"/>
                </a:lnTo>
                <a:lnTo>
                  <a:pt x="9499" y="720813"/>
                </a:lnTo>
                <a:lnTo>
                  <a:pt x="0" y="742365"/>
                </a:lnTo>
                <a:lnTo>
                  <a:pt x="0" y="763955"/>
                </a:lnTo>
                <a:lnTo>
                  <a:pt x="4749" y="773493"/>
                </a:lnTo>
                <a:lnTo>
                  <a:pt x="16598" y="780694"/>
                </a:lnTo>
                <a:lnTo>
                  <a:pt x="30835" y="785482"/>
                </a:lnTo>
                <a:lnTo>
                  <a:pt x="47396" y="787869"/>
                </a:lnTo>
                <a:lnTo>
                  <a:pt x="82956" y="787869"/>
                </a:lnTo>
                <a:lnTo>
                  <a:pt x="109016" y="783081"/>
                </a:lnTo>
                <a:lnTo>
                  <a:pt x="125615" y="778281"/>
                </a:lnTo>
                <a:lnTo>
                  <a:pt x="142176" y="771080"/>
                </a:lnTo>
                <a:lnTo>
                  <a:pt x="151638" y="768743"/>
                </a:lnTo>
                <a:lnTo>
                  <a:pt x="158775" y="768743"/>
                </a:lnTo>
                <a:lnTo>
                  <a:pt x="163525" y="771080"/>
                </a:lnTo>
                <a:lnTo>
                  <a:pt x="170599" y="778281"/>
                </a:lnTo>
                <a:lnTo>
                  <a:pt x="208521" y="804608"/>
                </a:lnTo>
                <a:lnTo>
                  <a:pt x="229844" y="814196"/>
                </a:lnTo>
                <a:lnTo>
                  <a:pt x="248805" y="826198"/>
                </a:lnTo>
                <a:lnTo>
                  <a:pt x="272491" y="833348"/>
                </a:lnTo>
                <a:lnTo>
                  <a:pt x="293814" y="838149"/>
                </a:lnTo>
                <a:lnTo>
                  <a:pt x="315163" y="842937"/>
                </a:lnTo>
                <a:lnTo>
                  <a:pt x="338848" y="842937"/>
                </a:lnTo>
                <a:lnTo>
                  <a:pt x="379133" y="830986"/>
                </a:lnTo>
                <a:lnTo>
                  <a:pt x="419392" y="814196"/>
                </a:lnTo>
                <a:lnTo>
                  <a:pt x="457314" y="795070"/>
                </a:lnTo>
                <a:lnTo>
                  <a:pt x="466801" y="790282"/>
                </a:lnTo>
                <a:lnTo>
                  <a:pt x="476275" y="787869"/>
                </a:lnTo>
                <a:lnTo>
                  <a:pt x="483412" y="790282"/>
                </a:lnTo>
                <a:lnTo>
                  <a:pt x="492874" y="797458"/>
                </a:lnTo>
                <a:lnTo>
                  <a:pt x="526034" y="826198"/>
                </a:lnTo>
                <a:lnTo>
                  <a:pt x="568667" y="852550"/>
                </a:lnTo>
                <a:lnTo>
                  <a:pt x="590016" y="864476"/>
                </a:lnTo>
                <a:lnTo>
                  <a:pt x="611339" y="874077"/>
                </a:lnTo>
                <a:lnTo>
                  <a:pt x="630301" y="881265"/>
                </a:lnTo>
                <a:lnTo>
                  <a:pt x="653986" y="893254"/>
                </a:lnTo>
                <a:lnTo>
                  <a:pt x="677697" y="895616"/>
                </a:lnTo>
                <a:lnTo>
                  <a:pt x="701382" y="902792"/>
                </a:lnTo>
                <a:lnTo>
                  <a:pt x="734555" y="900417"/>
                </a:lnTo>
                <a:lnTo>
                  <a:pt x="767727" y="895616"/>
                </a:lnTo>
                <a:lnTo>
                  <a:pt x="798550" y="893254"/>
                </a:lnTo>
                <a:lnTo>
                  <a:pt x="826973" y="881265"/>
                </a:lnTo>
                <a:lnTo>
                  <a:pt x="853020" y="869314"/>
                </a:lnTo>
                <a:lnTo>
                  <a:pt x="876706" y="852550"/>
                </a:lnTo>
                <a:lnTo>
                  <a:pt x="898055" y="830986"/>
                </a:lnTo>
                <a:lnTo>
                  <a:pt x="921727" y="804608"/>
                </a:lnTo>
                <a:lnTo>
                  <a:pt x="926477" y="802271"/>
                </a:lnTo>
                <a:lnTo>
                  <a:pt x="931227" y="802271"/>
                </a:lnTo>
                <a:lnTo>
                  <a:pt x="935977" y="802271"/>
                </a:lnTo>
                <a:lnTo>
                  <a:pt x="940689" y="804608"/>
                </a:lnTo>
                <a:lnTo>
                  <a:pt x="985697" y="838149"/>
                </a:lnTo>
                <a:lnTo>
                  <a:pt x="1014158" y="847724"/>
                </a:lnTo>
                <a:lnTo>
                  <a:pt x="1028344" y="847724"/>
                </a:lnTo>
                <a:lnTo>
                  <a:pt x="1042606" y="847724"/>
                </a:lnTo>
                <a:lnTo>
                  <a:pt x="1059180" y="842937"/>
                </a:lnTo>
                <a:lnTo>
                  <a:pt x="1075766" y="838149"/>
                </a:lnTo>
                <a:lnTo>
                  <a:pt x="1106551" y="814196"/>
                </a:lnTo>
                <a:lnTo>
                  <a:pt x="1118400" y="807021"/>
                </a:lnTo>
                <a:lnTo>
                  <a:pt x="1125512" y="804608"/>
                </a:lnTo>
                <a:lnTo>
                  <a:pt x="1130261" y="807021"/>
                </a:lnTo>
                <a:lnTo>
                  <a:pt x="1139723" y="814196"/>
                </a:lnTo>
                <a:lnTo>
                  <a:pt x="1168158" y="842937"/>
                </a:lnTo>
                <a:lnTo>
                  <a:pt x="1189482" y="859726"/>
                </a:lnTo>
                <a:lnTo>
                  <a:pt x="1210805" y="869314"/>
                </a:lnTo>
                <a:lnTo>
                  <a:pt x="1229741" y="878878"/>
                </a:lnTo>
                <a:lnTo>
                  <a:pt x="1253451" y="888466"/>
                </a:lnTo>
                <a:lnTo>
                  <a:pt x="1274800" y="893254"/>
                </a:lnTo>
                <a:lnTo>
                  <a:pt x="1298498" y="900417"/>
                </a:lnTo>
                <a:lnTo>
                  <a:pt x="1348232" y="905205"/>
                </a:lnTo>
                <a:close/>
              </a:path>
            </a:pathLst>
          </a:custGeom>
          <a:ln w="23609">
            <a:solidFill>
              <a:srgbClr val="AEC5E7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15399532" y="4687773"/>
            <a:ext cx="2085339" cy="905510"/>
          </a:xfrm>
          <a:custGeom>
            <a:avLst/>
            <a:gdLst/>
            <a:ahLst/>
            <a:cxnLst/>
            <a:rect l="l" t="t" r="r" b="b"/>
            <a:pathLst>
              <a:path w="2085340" h="905510">
                <a:moveTo>
                  <a:pt x="1348232" y="905205"/>
                </a:moveTo>
                <a:lnTo>
                  <a:pt x="1407477" y="905205"/>
                </a:lnTo>
                <a:lnTo>
                  <a:pt x="1433550" y="898004"/>
                </a:lnTo>
                <a:lnTo>
                  <a:pt x="1459585" y="890866"/>
                </a:lnTo>
                <a:lnTo>
                  <a:pt x="1480934" y="878878"/>
                </a:lnTo>
                <a:lnTo>
                  <a:pt x="1502232" y="869314"/>
                </a:lnTo>
                <a:lnTo>
                  <a:pt x="1523606" y="852550"/>
                </a:lnTo>
                <a:lnTo>
                  <a:pt x="1542542" y="838149"/>
                </a:lnTo>
                <a:lnTo>
                  <a:pt x="1559115" y="816609"/>
                </a:lnTo>
                <a:lnTo>
                  <a:pt x="1578076" y="797458"/>
                </a:lnTo>
                <a:lnTo>
                  <a:pt x="1585188" y="787869"/>
                </a:lnTo>
                <a:lnTo>
                  <a:pt x="1599399" y="792670"/>
                </a:lnTo>
                <a:lnTo>
                  <a:pt x="1615973" y="804608"/>
                </a:lnTo>
                <a:lnTo>
                  <a:pt x="1637296" y="814196"/>
                </a:lnTo>
                <a:lnTo>
                  <a:pt x="1661033" y="823810"/>
                </a:lnTo>
                <a:lnTo>
                  <a:pt x="1687080" y="828611"/>
                </a:lnTo>
                <a:lnTo>
                  <a:pt x="1698929" y="828611"/>
                </a:lnTo>
                <a:lnTo>
                  <a:pt x="1715503" y="828611"/>
                </a:lnTo>
                <a:lnTo>
                  <a:pt x="1758175" y="814196"/>
                </a:lnTo>
                <a:lnTo>
                  <a:pt x="1788947" y="785482"/>
                </a:lnTo>
                <a:lnTo>
                  <a:pt x="1796097" y="780694"/>
                </a:lnTo>
                <a:lnTo>
                  <a:pt x="1800821" y="780694"/>
                </a:lnTo>
                <a:lnTo>
                  <a:pt x="1807933" y="785482"/>
                </a:lnTo>
                <a:lnTo>
                  <a:pt x="1815033" y="790282"/>
                </a:lnTo>
                <a:lnTo>
                  <a:pt x="1838718" y="809409"/>
                </a:lnTo>
                <a:lnTo>
                  <a:pt x="1876640" y="828611"/>
                </a:lnTo>
                <a:lnTo>
                  <a:pt x="1919312" y="847724"/>
                </a:lnTo>
                <a:lnTo>
                  <a:pt x="1940610" y="850137"/>
                </a:lnTo>
                <a:lnTo>
                  <a:pt x="1964296" y="852550"/>
                </a:lnTo>
                <a:lnTo>
                  <a:pt x="1992718" y="847724"/>
                </a:lnTo>
                <a:lnTo>
                  <a:pt x="2033003" y="838149"/>
                </a:lnTo>
                <a:lnTo>
                  <a:pt x="2073262" y="811822"/>
                </a:lnTo>
                <a:lnTo>
                  <a:pt x="2082761" y="787869"/>
                </a:lnTo>
                <a:lnTo>
                  <a:pt x="2085149" y="775881"/>
                </a:lnTo>
                <a:lnTo>
                  <a:pt x="2070925" y="763955"/>
                </a:lnTo>
                <a:lnTo>
                  <a:pt x="2054326" y="756754"/>
                </a:lnTo>
                <a:lnTo>
                  <a:pt x="2040115" y="747166"/>
                </a:lnTo>
                <a:lnTo>
                  <a:pt x="2028278" y="737552"/>
                </a:lnTo>
                <a:lnTo>
                  <a:pt x="2028278" y="708837"/>
                </a:lnTo>
                <a:lnTo>
                  <a:pt x="2025904" y="684898"/>
                </a:lnTo>
                <a:lnTo>
                  <a:pt x="2002218" y="646569"/>
                </a:lnTo>
                <a:lnTo>
                  <a:pt x="1966658" y="625043"/>
                </a:lnTo>
                <a:lnTo>
                  <a:pt x="1940610" y="622630"/>
                </a:lnTo>
                <a:lnTo>
                  <a:pt x="1914537" y="625043"/>
                </a:lnTo>
                <a:lnTo>
                  <a:pt x="1900326" y="629831"/>
                </a:lnTo>
                <a:lnTo>
                  <a:pt x="1888477" y="637006"/>
                </a:lnTo>
                <a:lnTo>
                  <a:pt x="1874253" y="639394"/>
                </a:lnTo>
                <a:lnTo>
                  <a:pt x="1860042" y="641807"/>
                </a:lnTo>
                <a:lnTo>
                  <a:pt x="1857679" y="632193"/>
                </a:lnTo>
                <a:lnTo>
                  <a:pt x="1862429" y="625043"/>
                </a:lnTo>
                <a:lnTo>
                  <a:pt x="1867179" y="579513"/>
                </a:lnTo>
                <a:lnTo>
                  <a:pt x="1867179" y="536447"/>
                </a:lnTo>
                <a:lnTo>
                  <a:pt x="1864791" y="512470"/>
                </a:lnTo>
                <a:lnTo>
                  <a:pt x="1860042" y="488530"/>
                </a:lnTo>
                <a:lnTo>
                  <a:pt x="1852955" y="469353"/>
                </a:lnTo>
                <a:lnTo>
                  <a:pt x="1845830" y="447827"/>
                </a:lnTo>
                <a:lnTo>
                  <a:pt x="1822119" y="402297"/>
                </a:lnTo>
                <a:lnTo>
                  <a:pt x="1779498" y="354406"/>
                </a:lnTo>
                <a:lnTo>
                  <a:pt x="1732089" y="313702"/>
                </a:lnTo>
                <a:lnTo>
                  <a:pt x="1687080" y="289750"/>
                </a:lnTo>
                <a:lnTo>
                  <a:pt x="1642046" y="272986"/>
                </a:lnTo>
                <a:lnTo>
                  <a:pt x="1597012" y="263410"/>
                </a:lnTo>
                <a:lnTo>
                  <a:pt x="1575714" y="261048"/>
                </a:lnTo>
                <a:lnTo>
                  <a:pt x="1554353" y="261048"/>
                </a:lnTo>
                <a:lnTo>
                  <a:pt x="1528330" y="261048"/>
                </a:lnTo>
                <a:lnTo>
                  <a:pt x="1504645" y="263410"/>
                </a:lnTo>
                <a:lnTo>
                  <a:pt x="1495171" y="263410"/>
                </a:lnTo>
                <a:lnTo>
                  <a:pt x="1490408" y="261048"/>
                </a:lnTo>
                <a:lnTo>
                  <a:pt x="1490408" y="258635"/>
                </a:lnTo>
                <a:lnTo>
                  <a:pt x="1488046" y="253847"/>
                </a:lnTo>
                <a:lnTo>
                  <a:pt x="1490408" y="244259"/>
                </a:lnTo>
                <a:lnTo>
                  <a:pt x="1495171" y="232282"/>
                </a:lnTo>
                <a:lnTo>
                  <a:pt x="1492770" y="213105"/>
                </a:lnTo>
                <a:lnTo>
                  <a:pt x="1480934" y="170014"/>
                </a:lnTo>
                <a:lnTo>
                  <a:pt x="1452511" y="136486"/>
                </a:lnTo>
                <a:lnTo>
                  <a:pt x="1426464" y="122110"/>
                </a:lnTo>
                <a:lnTo>
                  <a:pt x="1414589" y="114947"/>
                </a:lnTo>
                <a:lnTo>
                  <a:pt x="1400365" y="110159"/>
                </a:lnTo>
                <a:lnTo>
                  <a:pt x="1386128" y="107746"/>
                </a:lnTo>
                <a:lnTo>
                  <a:pt x="1369555" y="107746"/>
                </a:lnTo>
                <a:lnTo>
                  <a:pt x="1357693" y="110159"/>
                </a:lnTo>
                <a:lnTo>
                  <a:pt x="1341120" y="110159"/>
                </a:lnTo>
                <a:lnTo>
                  <a:pt x="1326934" y="117335"/>
                </a:lnTo>
                <a:lnTo>
                  <a:pt x="1312697" y="119722"/>
                </a:lnTo>
                <a:lnTo>
                  <a:pt x="1305585" y="112547"/>
                </a:lnTo>
                <a:lnTo>
                  <a:pt x="1303223" y="91008"/>
                </a:lnTo>
                <a:lnTo>
                  <a:pt x="1298498" y="81394"/>
                </a:lnTo>
                <a:lnTo>
                  <a:pt x="1262938" y="40716"/>
                </a:lnTo>
                <a:lnTo>
                  <a:pt x="1222679" y="21539"/>
                </a:lnTo>
                <a:lnTo>
                  <a:pt x="1203718" y="9563"/>
                </a:lnTo>
                <a:lnTo>
                  <a:pt x="1182370" y="4775"/>
                </a:lnTo>
                <a:lnTo>
                  <a:pt x="1142111" y="0"/>
                </a:lnTo>
                <a:lnTo>
                  <a:pt x="1101788" y="0"/>
                </a:lnTo>
                <a:lnTo>
                  <a:pt x="1063904" y="0"/>
                </a:lnTo>
                <a:lnTo>
                  <a:pt x="1026007" y="9563"/>
                </a:lnTo>
                <a:lnTo>
                  <a:pt x="1009383" y="16763"/>
                </a:lnTo>
                <a:lnTo>
                  <a:pt x="990473" y="23926"/>
                </a:lnTo>
                <a:lnTo>
                  <a:pt x="976236" y="33502"/>
                </a:lnTo>
                <a:lnTo>
                  <a:pt x="957275" y="43091"/>
                </a:lnTo>
                <a:lnTo>
                  <a:pt x="943051" y="55092"/>
                </a:lnTo>
                <a:lnTo>
                  <a:pt x="898055" y="100596"/>
                </a:lnTo>
                <a:lnTo>
                  <a:pt x="876706" y="143687"/>
                </a:lnTo>
                <a:lnTo>
                  <a:pt x="857770" y="189166"/>
                </a:lnTo>
                <a:lnTo>
                  <a:pt x="845934" y="232282"/>
                </a:lnTo>
                <a:lnTo>
                  <a:pt x="836447" y="282574"/>
                </a:lnTo>
                <a:lnTo>
                  <a:pt x="831697" y="292138"/>
                </a:lnTo>
                <a:lnTo>
                  <a:pt x="822223" y="289750"/>
                </a:lnTo>
                <a:lnTo>
                  <a:pt x="810374" y="284962"/>
                </a:lnTo>
                <a:lnTo>
                  <a:pt x="791413" y="270586"/>
                </a:lnTo>
                <a:lnTo>
                  <a:pt x="767727" y="263410"/>
                </a:lnTo>
                <a:lnTo>
                  <a:pt x="743991" y="258635"/>
                </a:lnTo>
                <a:lnTo>
                  <a:pt x="720318" y="258635"/>
                </a:lnTo>
                <a:lnTo>
                  <a:pt x="680034" y="277787"/>
                </a:lnTo>
                <a:lnTo>
                  <a:pt x="653986" y="311315"/>
                </a:lnTo>
                <a:lnTo>
                  <a:pt x="646874" y="337642"/>
                </a:lnTo>
                <a:lnTo>
                  <a:pt x="644512" y="340029"/>
                </a:lnTo>
                <a:lnTo>
                  <a:pt x="639775" y="340029"/>
                </a:lnTo>
                <a:lnTo>
                  <a:pt x="618451" y="318490"/>
                </a:lnTo>
                <a:lnTo>
                  <a:pt x="599490" y="296938"/>
                </a:lnTo>
                <a:lnTo>
                  <a:pt x="580504" y="282574"/>
                </a:lnTo>
                <a:lnTo>
                  <a:pt x="537908" y="263410"/>
                </a:lnTo>
                <a:lnTo>
                  <a:pt x="495236" y="251434"/>
                </a:lnTo>
                <a:lnTo>
                  <a:pt x="473913" y="249046"/>
                </a:lnTo>
                <a:lnTo>
                  <a:pt x="452564" y="249046"/>
                </a:lnTo>
                <a:lnTo>
                  <a:pt x="431241" y="253847"/>
                </a:lnTo>
                <a:lnTo>
                  <a:pt x="409943" y="256247"/>
                </a:lnTo>
                <a:lnTo>
                  <a:pt x="369658" y="268223"/>
                </a:lnTo>
                <a:lnTo>
                  <a:pt x="331762" y="289750"/>
                </a:lnTo>
                <a:lnTo>
                  <a:pt x="317550" y="301701"/>
                </a:lnTo>
                <a:lnTo>
                  <a:pt x="300926" y="313702"/>
                </a:lnTo>
                <a:lnTo>
                  <a:pt x="286727" y="330492"/>
                </a:lnTo>
                <a:lnTo>
                  <a:pt x="274853" y="347230"/>
                </a:lnTo>
                <a:lnTo>
                  <a:pt x="265391" y="366382"/>
                </a:lnTo>
                <a:lnTo>
                  <a:pt x="260642" y="387959"/>
                </a:lnTo>
                <a:lnTo>
                  <a:pt x="253555" y="409498"/>
                </a:lnTo>
                <a:lnTo>
                  <a:pt x="253555" y="440626"/>
                </a:lnTo>
                <a:lnTo>
                  <a:pt x="296176" y="433438"/>
                </a:lnTo>
                <a:lnTo>
                  <a:pt x="331762" y="431037"/>
                </a:lnTo>
                <a:lnTo>
                  <a:pt x="400456" y="438238"/>
                </a:lnTo>
                <a:lnTo>
                  <a:pt x="445477" y="457390"/>
                </a:lnTo>
                <a:lnTo>
                  <a:pt x="459701" y="464591"/>
                </a:lnTo>
                <a:lnTo>
                  <a:pt x="471525" y="474179"/>
                </a:lnTo>
                <a:lnTo>
                  <a:pt x="483412" y="483717"/>
                </a:lnTo>
                <a:lnTo>
                  <a:pt x="495236" y="498119"/>
                </a:lnTo>
                <a:lnTo>
                  <a:pt x="504710" y="512470"/>
                </a:lnTo>
                <a:lnTo>
                  <a:pt x="514172" y="524446"/>
                </a:lnTo>
                <a:lnTo>
                  <a:pt x="523659" y="543598"/>
                </a:lnTo>
                <a:lnTo>
                  <a:pt x="526034" y="543598"/>
                </a:lnTo>
                <a:lnTo>
                  <a:pt x="542607" y="526859"/>
                </a:lnTo>
                <a:lnTo>
                  <a:pt x="559206" y="514857"/>
                </a:lnTo>
                <a:lnTo>
                  <a:pt x="578192" y="507657"/>
                </a:lnTo>
                <a:lnTo>
                  <a:pt x="599490" y="502881"/>
                </a:lnTo>
                <a:lnTo>
                  <a:pt x="611339" y="502881"/>
                </a:lnTo>
                <a:lnTo>
                  <a:pt x="627913" y="505269"/>
                </a:lnTo>
                <a:lnTo>
                  <a:pt x="635025" y="507657"/>
                </a:lnTo>
                <a:lnTo>
                  <a:pt x="642137" y="512470"/>
                </a:lnTo>
                <a:lnTo>
                  <a:pt x="646874" y="517245"/>
                </a:lnTo>
                <a:lnTo>
                  <a:pt x="646874" y="524446"/>
                </a:lnTo>
                <a:lnTo>
                  <a:pt x="642137" y="526859"/>
                </a:lnTo>
                <a:lnTo>
                  <a:pt x="635025" y="526859"/>
                </a:lnTo>
                <a:lnTo>
                  <a:pt x="616089" y="519658"/>
                </a:lnTo>
                <a:lnTo>
                  <a:pt x="601878" y="517245"/>
                </a:lnTo>
                <a:lnTo>
                  <a:pt x="587629" y="519658"/>
                </a:lnTo>
                <a:lnTo>
                  <a:pt x="573417" y="524446"/>
                </a:lnTo>
                <a:lnTo>
                  <a:pt x="561594" y="536447"/>
                </a:lnTo>
                <a:lnTo>
                  <a:pt x="549757" y="546011"/>
                </a:lnTo>
                <a:lnTo>
                  <a:pt x="528383" y="569950"/>
                </a:lnTo>
                <a:lnTo>
                  <a:pt x="509447" y="569950"/>
                </a:lnTo>
                <a:lnTo>
                  <a:pt x="504710" y="548385"/>
                </a:lnTo>
                <a:lnTo>
                  <a:pt x="492874" y="526859"/>
                </a:lnTo>
                <a:lnTo>
                  <a:pt x="480999" y="510095"/>
                </a:lnTo>
                <a:lnTo>
                  <a:pt x="471525" y="490918"/>
                </a:lnTo>
                <a:lnTo>
                  <a:pt x="445477" y="476529"/>
                </a:lnTo>
                <a:lnTo>
                  <a:pt x="417029" y="462178"/>
                </a:lnTo>
                <a:lnTo>
                  <a:pt x="388620" y="457390"/>
                </a:lnTo>
                <a:lnTo>
                  <a:pt x="360197" y="452589"/>
                </a:lnTo>
                <a:lnTo>
                  <a:pt x="329374" y="452589"/>
                </a:lnTo>
                <a:lnTo>
                  <a:pt x="300926" y="452589"/>
                </a:lnTo>
                <a:lnTo>
                  <a:pt x="272491" y="457390"/>
                </a:lnTo>
                <a:lnTo>
                  <a:pt x="217995" y="486117"/>
                </a:lnTo>
                <a:lnTo>
                  <a:pt x="182486" y="524446"/>
                </a:lnTo>
                <a:lnTo>
                  <a:pt x="158775" y="574738"/>
                </a:lnTo>
                <a:lnTo>
                  <a:pt x="146926" y="629831"/>
                </a:lnTo>
                <a:lnTo>
                  <a:pt x="144538" y="658571"/>
                </a:lnTo>
                <a:lnTo>
                  <a:pt x="142176" y="665721"/>
                </a:lnTo>
                <a:lnTo>
                  <a:pt x="132676" y="663359"/>
                </a:lnTo>
                <a:lnTo>
                  <a:pt x="125615" y="658571"/>
                </a:lnTo>
                <a:lnTo>
                  <a:pt x="118465" y="656158"/>
                </a:lnTo>
                <a:lnTo>
                  <a:pt x="111379" y="653770"/>
                </a:lnTo>
                <a:lnTo>
                  <a:pt x="90043" y="656158"/>
                </a:lnTo>
                <a:lnTo>
                  <a:pt x="68732" y="660958"/>
                </a:lnTo>
                <a:lnTo>
                  <a:pt x="30835" y="684898"/>
                </a:lnTo>
                <a:lnTo>
                  <a:pt x="9499" y="720813"/>
                </a:lnTo>
                <a:lnTo>
                  <a:pt x="0" y="742365"/>
                </a:lnTo>
                <a:lnTo>
                  <a:pt x="0" y="763955"/>
                </a:lnTo>
                <a:lnTo>
                  <a:pt x="4749" y="773493"/>
                </a:lnTo>
                <a:lnTo>
                  <a:pt x="16598" y="780694"/>
                </a:lnTo>
                <a:lnTo>
                  <a:pt x="30835" y="785482"/>
                </a:lnTo>
                <a:lnTo>
                  <a:pt x="47396" y="787869"/>
                </a:lnTo>
                <a:lnTo>
                  <a:pt x="82956" y="787869"/>
                </a:lnTo>
                <a:lnTo>
                  <a:pt x="109016" y="783081"/>
                </a:lnTo>
                <a:lnTo>
                  <a:pt x="125615" y="778281"/>
                </a:lnTo>
                <a:lnTo>
                  <a:pt x="142176" y="771080"/>
                </a:lnTo>
                <a:lnTo>
                  <a:pt x="151638" y="768743"/>
                </a:lnTo>
                <a:lnTo>
                  <a:pt x="158775" y="768743"/>
                </a:lnTo>
                <a:lnTo>
                  <a:pt x="163525" y="771080"/>
                </a:lnTo>
                <a:lnTo>
                  <a:pt x="170599" y="778281"/>
                </a:lnTo>
                <a:lnTo>
                  <a:pt x="208521" y="804608"/>
                </a:lnTo>
                <a:lnTo>
                  <a:pt x="229844" y="814196"/>
                </a:lnTo>
                <a:lnTo>
                  <a:pt x="248805" y="826198"/>
                </a:lnTo>
                <a:lnTo>
                  <a:pt x="272491" y="833348"/>
                </a:lnTo>
                <a:lnTo>
                  <a:pt x="293814" y="838149"/>
                </a:lnTo>
                <a:lnTo>
                  <a:pt x="315163" y="842937"/>
                </a:lnTo>
                <a:lnTo>
                  <a:pt x="338848" y="842937"/>
                </a:lnTo>
                <a:lnTo>
                  <a:pt x="379133" y="830986"/>
                </a:lnTo>
                <a:lnTo>
                  <a:pt x="419392" y="814196"/>
                </a:lnTo>
                <a:lnTo>
                  <a:pt x="457314" y="795070"/>
                </a:lnTo>
                <a:lnTo>
                  <a:pt x="466801" y="790282"/>
                </a:lnTo>
                <a:lnTo>
                  <a:pt x="476275" y="787869"/>
                </a:lnTo>
                <a:lnTo>
                  <a:pt x="483412" y="790282"/>
                </a:lnTo>
                <a:lnTo>
                  <a:pt x="492874" y="797458"/>
                </a:lnTo>
                <a:lnTo>
                  <a:pt x="526034" y="826198"/>
                </a:lnTo>
                <a:lnTo>
                  <a:pt x="568667" y="852550"/>
                </a:lnTo>
                <a:lnTo>
                  <a:pt x="590016" y="864476"/>
                </a:lnTo>
                <a:lnTo>
                  <a:pt x="611339" y="874077"/>
                </a:lnTo>
                <a:lnTo>
                  <a:pt x="630301" y="881265"/>
                </a:lnTo>
                <a:lnTo>
                  <a:pt x="653986" y="893254"/>
                </a:lnTo>
                <a:lnTo>
                  <a:pt x="677697" y="895616"/>
                </a:lnTo>
                <a:lnTo>
                  <a:pt x="701382" y="902792"/>
                </a:lnTo>
                <a:lnTo>
                  <a:pt x="734555" y="900417"/>
                </a:lnTo>
                <a:lnTo>
                  <a:pt x="767727" y="895616"/>
                </a:lnTo>
                <a:lnTo>
                  <a:pt x="798550" y="893254"/>
                </a:lnTo>
                <a:lnTo>
                  <a:pt x="826973" y="881265"/>
                </a:lnTo>
                <a:lnTo>
                  <a:pt x="853020" y="869314"/>
                </a:lnTo>
                <a:lnTo>
                  <a:pt x="876706" y="852550"/>
                </a:lnTo>
                <a:lnTo>
                  <a:pt x="898055" y="830986"/>
                </a:lnTo>
                <a:lnTo>
                  <a:pt x="921727" y="804608"/>
                </a:lnTo>
                <a:lnTo>
                  <a:pt x="926477" y="802271"/>
                </a:lnTo>
                <a:lnTo>
                  <a:pt x="931227" y="802271"/>
                </a:lnTo>
                <a:lnTo>
                  <a:pt x="935977" y="802271"/>
                </a:lnTo>
                <a:lnTo>
                  <a:pt x="940689" y="804608"/>
                </a:lnTo>
                <a:lnTo>
                  <a:pt x="985697" y="838149"/>
                </a:lnTo>
                <a:lnTo>
                  <a:pt x="1014158" y="847724"/>
                </a:lnTo>
                <a:lnTo>
                  <a:pt x="1028344" y="847724"/>
                </a:lnTo>
                <a:lnTo>
                  <a:pt x="1042606" y="847724"/>
                </a:lnTo>
                <a:lnTo>
                  <a:pt x="1059180" y="842937"/>
                </a:lnTo>
                <a:lnTo>
                  <a:pt x="1075766" y="838149"/>
                </a:lnTo>
                <a:lnTo>
                  <a:pt x="1106551" y="814196"/>
                </a:lnTo>
                <a:lnTo>
                  <a:pt x="1118400" y="807021"/>
                </a:lnTo>
                <a:lnTo>
                  <a:pt x="1125512" y="804608"/>
                </a:lnTo>
                <a:lnTo>
                  <a:pt x="1130261" y="807021"/>
                </a:lnTo>
                <a:lnTo>
                  <a:pt x="1139723" y="814196"/>
                </a:lnTo>
                <a:lnTo>
                  <a:pt x="1168158" y="842937"/>
                </a:lnTo>
                <a:lnTo>
                  <a:pt x="1189482" y="859726"/>
                </a:lnTo>
                <a:lnTo>
                  <a:pt x="1210805" y="869314"/>
                </a:lnTo>
                <a:lnTo>
                  <a:pt x="1229741" y="878878"/>
                </a:lnTo>
                <a:lnTo>
                  <a:pt x="1253451" y="888466"/>
                </a:lnTo>
                <a:lnTo>
                  <a:pt x="1274800" y="893254"/>
                </a:lnTo>
                <a:lnTo>
                  <a:pt x="1298498" y="900417"/>
                </a:lnTo>
                <a:lnTo>
                  <a:pt x="1348232" y="905205"/>
                </a:lnTo>
                <a:close/>
              </a:path>
            </a:pathLst>
          </a:custGeom>
          <a:ln w="17500">
            <a:solidFill>
              <a:srgbClr val="AEC5E7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6380490" y="4936817"/>
            <a:ext cx="497840" cy="314325"/>
          </a:xfrm>
          <a:custGeom>
            <a:avLst/>
            <a:gdLst/>
            <a:ahLst/>
            <a:cxnLst/>
            <a:rect l="l" t="t" r="r" b="b"/>
            <a:pathLst>
              <a:path w="497840" h="314325">
                <a:moveTo>
                  <a:pt x="462089" y="189191"/>
                </a:moveTo>
                <a:lnTo>
                  <a:pt x="417029" y="189191"/>
                </a:lnTo>
                <a:lnTo>
                  <a:pt x="438378" y="198780"/>
                </a:lnTo>
                <a:lnTo>
                  <a:pt x="452589" y="208343"/>
                </a:lnTo>
                <a:lnTo>
                  <a:pt x="464426" y="220319"/>
                </a:lnTo>
                <a:lnTo>
                  <a:pt x="471550" y="234670"/>
                </a:lnTo>
                <a:lnTo>
                  <a:pt x="473913" y="253847"/>
                </a:lnTo>
                <a:lnTo>
                  <a:pt x="473913" y="268198"/>
                </a:lnTo>
                <a:lnTo>
                  <a:pt x="469163" y="311315"/>
                </a:lnTo>
                <a:lnTo>
                  <a:pt x="476275" y="313728"/>
                </a:lnTo>
                <a:lnTo>
                  <a:pt x="483387" y="311315"/>
                </a:lnTo>
                <a:lnTo>
                  <a:pt x="490537" y="304139"/>
                </a:lnTo>
                <a:lnTo>
                  <a:pt x="495236" y="294525"/>
                </a:lnTo>
                <a:lnTo>
                  <a:pt x="497598" y="282600"/>
                </a:lnTo>
                <a:lnTo>
                  <a:pt x="497598" y="241871"/>
                </a:lnTo>
                <a:lnTo>
                  <a:pt x="490537" y="222719"/>
                </a:lnTo>
                <a:lnTo>
                  <a:pt x="476275" y="203555"/>
                </a:lnTo>
                <a:lnTo>
                  <a:pt x="462089" y="189191"/>
                </a:lnTo>
                <a:close/>
              </a:path>
              <a:path w="497840" h="314325">
                <a:moveTo>
                  <a:pt x="285878" y="21539"/>
                </a:moveTo>
                <a:lnTo>
                  <a:pt x="227507" y="21539"/>
                </a:lnTo>
                <a:lnTo>
                  <a:pt x="244068" y="26339"/>
                </a:lnTo>
                <a:lnTo>
                  <a:pt x="258279" y="33540"/>
                </a:lnTo>
                <a:lnTo>
                  <a:pt x="305676" y="67068"/>
                </a:lnTo>
                <a:lnTo>
                  <a:pt x="324637" y="102984"/>
                </a:lnTo>
                <a:lnTo>
                  <a:pt x="329349" y="114960"/>
                </a:lnTo>
                <a:lnTo>
                  <a:pt x="334098" y="143662"/>
                </a:lnTo>
                <a:lnTo>
                  <a:pt x="336486" y="174815"/>
                </a:lnTo>
                <a:lnTo>
                  <a:pt x="334098" y="208343"/>
                </a:lnTo>
                <a:lnTo>
                  <a:pt x="338823" y="210756"/>
                </a:lnTo>
                <a:lnTo>
                  <a:pt x="345960" y="210756"/>
                </a:lnTo>
                <a:lnTo>
                  <a:pt x="362559" y="198780"/>
                </a:lnTo>
                <a:lnTo>
                  <a:pt x="376745" y="191579"/>
                </a:lnTo>
                <a:lnTo>
                  <a:pt x="393344" y="189191"/>
                </a:lnTo>
                <a:lnTo>
                  <a:pt x="462089" y="189191"/>
                </a:lnTo>
                <a:lnTo>
                  <a:pt x="443115" y="177215"/>
                </a:lnTo>
                <a:lnTo>
                  <a:pt x="438362" y="174815"/>
                </a:lnTo>
                <a:lnTo>
                  <a:pt x="360171" y="174815"/>
                </a:lnTo>
                <a:lnTo>
                  <a:pt x="357784" y="134124"/>
                </a:lnTo>
                <a:lnTo>
                  <a:pt x="341210" y="83807"/>
                </a:lnTo>
                <a:lnTo>
                  <a:pt x="315137" y="43103"/>
                </a:lnTo>
                <a:lnTo>
                  <a:pt x="291452" y="23952"/>
                </a:lnTo>
                <a:lnTo>
                  <a:pt x="285878" y="21539"/>
                </a:lnTo>
                <a:close/>
              </a:path>
              <a:path w="497840" h="314325">
                <a:moveTo>
                  <a:pt x="402843" y="165252"/>
                </a:moveTo>
                <a:lnTo>
                  <a:pt x="381469" y="167639"/>
                </a:lnTo>
                <a:lnTo>
                  <a:pt x="369633" y="170014"/>
                </a:lnTo>
                <a:lnTo>
                  <a:pt x="360171" y="174815"/>
                </a:lnTo>
                <a:lnTo>
                  <a:pt x="438362" y="174815"/>
                </a:lnTo>
                <a:lnTo>
                  <a:pt x="424154" y="167639"/>
                </a:lnTo>
                <a:lnTo>
                  <a:pt x="402843" y="165252"/>
                </a:lnTo>
                <a:close/>
              </a:path>
              <a:path w="497840" h="314325">
                <a:moveTo>
                  <a:pt x="227507" y="0"/>
                </a:moveTo>
                <a:lnTo>
                  <a:pt x="187210" y="0"/>
                </a:lnTo>
                <a:lnTo>
                  <a:pt x="130340" y="9588"/>
                </a:lnTo>
                <a:lnTo>
                  <a:pt x="78231" y="31127"/>
                </a:lnTo>
                <a:lnTo>
                  <a:pt x="33172" y="62268"/>
                </a:lnTo>
                <a:lnTo>
                  <a:pt x="0" y="110185"/>
                </a:lnTo>
                <a:lnTo>
                  <a:pt x="0" y="119722"/>
                </a:lnTo>
                <a:lnTo>
                  <a:pt x="4749" y="119722"/>
                </a:lnTo>
                <a:lnTo>
                  <a:pt x="11849" y="117335"/>
                </a:lnTo>
                <a:lnTo>
                  <a:pt x="33172" y="90982"/>
                </a:lnTo>
                <a:lnTo>
                  <a:pt x="54521" y="69456"/>
                </a:lnTo>
                <a:lnTo>
                  <a:pt x="78231" y="52666"/>
                </a:lnTo>
                <a:lnTo>
                  <a:pt x="104292" y="38328"/>
                </a:lnTo>
                <a:lnTo>
                  <a:pt x="132727" y="28740"/>
                </a:lnTo>
                <a:lnTo>
                  <a:pt x="163499" y="21539"/>
                </a:lnTo>
                <a:lnTo>
                  <a:pt x="285878" y="21539"/>
                </a:lnTo>
                <a:lnTo>
                  <a:pt x="274878" y="16776"/>
                </a:lnTo>
                <a:lnTo>
                  <a:pt x="263029" y="9588"/>
                </a:lnTo>
                <a:lnTo>
                  <a:pt x="244068" y="4800"/>
                </a:lnTo>
                <a:lnTo>
                  <a:pt x="227507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6380490" y="4936817"/>
            <a:ext cx="497840" cy="314325"/>
          </a:xfrm>
          <a:custGeom>
            <a:avLst/>
            <a:gdLst/>
            <a:ahLst/>
            <a:cxnLst/>
            <a:rect l="l" t="t" r="r" b="b"/>
            <a:pathLst>
              <a:path w="497840" h="314325">
                <a:moveTo>
                  <a:pt x="476275" y="313728"/>
                </a:moveTo>
                <a:lnTo>
                  <a:pt x="483387" y="311315"/>
                </a:lnTo>
                <a:lnTo>
                  <a:pt x="490537" y="304139"/>
                </a:lnTo>
                <a:lnTo>
                  <a:pt x="495236" y="294525"/>
                </a:lnTo>
                <a:lnTo>
                  <a:pt x="497598" y="282600"/>
                </a:lnTo>
                <a:lnTo>
                  <a:pt x="497598" y="258610"/>
                </a:lnTo>
                <a:lnTo>
                  <a:pt x="497598" y="241871"/>
                </a:lnTo>
                <a:lnTo>
                  <a:pt x="476275" y="203555"/>
                </a:lnTo>
                <a:lnTo>
                  <a:pt x="443115" y="177215"/>
                </a:lnTo>
                <a:lnTo>
                  <a:pt x="402843" y="165252"/>
                </a:lnTo>
                <a:lnTo>
                  <a:pt x="381469" y="167639"/>
                </a:lnTo>
                <a:lnTo>
                  <a:pt x="369633" y="170014"/>
                </a:lnTo>
                <a:lnTo>
                  <a:pt x="360171" y="174815"/>
                </a:lnTo>
                <a:lnTo>
                  <a:pt x="357784" y="134124"/>
                </a:lnTo>
                <a:lnTo>
                  <a:pt x="341210" y="83807"/>
                </a:lnTo>
                <a:lnTo>
                  <a:pt x="315137" y="43103"/>
                </a:lnTo>
                <a:lnTo>
                  <a:pt x="274878" y="16776"/>
                </a:lnTo>
                <a:lnTo>
                  <a:pt x="263029" y="9588"/>
                </a:lnTo>
                <a:lnTo>
                  <a:pt x="244068" y="4800"/>
                </a:lnTo>
                <a:lnTo>
                  <a:pt x="227507" y="0"/>
                </a:lnTo>
                <a:lnTo>
                  <a:pt x="187210" y="0"/>
                </a:lnTo>
                <a:lnTo>
                  <a:pt x="158775" y="4800"/>
                </a:lnTo>
                <a:lnTo>
                  <a:pt x="130340" y="9588"/>
                </a:lnTo>
                <a:lnTo>
                  <a:pt x="104292" y="19176"/>
                </a:lnTo>
                <a:lnTo>
                  <a:pt x="54521" y="43103"/>
                </a:lnTo>
                <a:lnTo>
                  <a:pt x="14211" y="83807"/>
                </a:lnTo>
                <a:lnTo>
                  <a:pt x="0" y="110185"/>
                </a:lnTo>
                <a:lnTo>
                  <a:pt x="0" y="114960"/>
                </a:lnTo>
                <a:lnTo>
                  <a:pt x="0" y="119722"/>
                </a:lnTo>
                <a:lnTo>
                  <a:pt x="4749" y="119722"/>
                </a:lnTo>
                <a:lnTo>
                  <a:pt x="11849" y="117335"/>
                </a:lnTo>
                <a:lnTo>
                  <a:pt x="33172" y="90982"/>
                </a:lnTo>
                <a:lnTo>
                  <a:pt x="54521" y="69456"/>
                </a:lnTo>
                <a:lnTo>
                  <a:pt x="78231" y="52666"/>
                </a:lnTo>
                <a:lnTo>
                  <a:pt x="104292" y="38328"/>
                </a:lnTo>
                <a:lnTo>
                  <a:pt x="132727" y="28740"/>
                </a:lnTo>
                <a:lnTo>
                  <a:pt x="163499" y="21539"/>
                </a:lnTo>
                <a:lnTo>
                  <a:pt x="194335" y="21539"/>
                </a:lnTo>
                <a:lnTo>
                  <a:pt x="227507" y="21539"/>
                </a:lnTo>
                <a:lnTo>
                  <a:pt x="244068" y="26339"/>
                </a:lnTo>
                <a:lnTo>
                  <a:pt x="258279" y="33540"/>
                </a:lnTo>
                <a:lnTo>
                  <a:pt x="274878" y="40690"/>
                </a:lnTo>
                <a:lnTo>
                  <a:pt x="305676" y="67068"/>
                </a:lnTo>
                <a:lnTo>
                  <a:pt x="324637" y="102984"/>
                </a:lnTo>
                <a:lnTo>
                  <a:pt x="329349" y="114960"/>
                </a:lnTo>
                <a:lnTo>
                  <a:pt x="334098" y="143662"/>
                </a:lnTo>
                <a:lnTo>
                  <a:pt x="336486" y="174815"/>
                </a:lnTo>
                <a:lnTo>
                  <a:pt x="334098" y="208343"/>
                </a:lnTo>
                <a:lnTo>
                  <a:pt x="338823" y="210756"/>
                </a:lnTo>
                <a:lnTo>
                  <a:pt x="345960" y="210756"/>
                </a:lnTo>
                <a:lnTo>
                  <a:pt x="362559" y="198780"/>
                </a:lnTo>
                <a:lnTo>
                  <a:pt x="376745" y="191579"/>
                </a:lnTo>
                <a:lnTo>
                  <a:pt x="393344" y="189191"/>
                </a:lnTo>
                <a:lnTo>
                  <a:pt x="417029" y="189191"/>
                </a:lnTo>
                <a:lnTo>
                  <a:pt x="452589" y="208343"/>
                </a:lnTo>
                <a:lnTo>
                  <a:pt x="473913" y="253847"/>
                </a:lnTo>
                <a:lnTo>
                  <a:pt x="473913" y="268198"/>
                </a:lnTo>
                <a:lnTo>
                  <a:pt x="469163" y="311315"/>
                </a:lnTo>
                <a:lnTo>
                  <a:pt x="476275" y="313728"/>
                </a:lnTo>
                <a:close/>
              </a:path>
            </a:pathLst>
          </a:custGeom>
          <a:ln w="23609">
            <a:solidFill>
              <a:srgbClr val="AEC5E7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6380490" y="4936817"/>
            <a:ext cx="497840" cy="314325"/>
          </a:xfrm>
          <a:custGeom>
            <a:avLst/>
            <a:gdLst/>
            <a:ahLst/>
            <a:cxnLst/>
            <a:rect l="l" t="t" r="r" b="b"/>
            <a:pathLst>
              <a:path w="497840" h="314325">
                <a:moveTo>
                  <a:pt x="476275" y="313728"/>
                </a:moveTo>
                <a:lnTo>
                  <a:pt x="483387" y="311315"/>
                </a:lnTo>
                <a:lnTo>
                  <a:pt x="490537" y="304139"/>
                </a:lnTo>
                <a:lnTo>
                  <a:pt x="495236" y="294525"/>
                </a:lnTo>
                <a:lnTo>
                  <a:pt x="497598" y="282600"/>
                </a:lnTo>
                <a:lnTo>
                  <a:pt x="497598" y="258610"/>
                </a:lnTo>
                <a:lnTo>
                  <a:pt x="497598" y="241871"/>
                </a:lnTo>
                <a:lnTo>
                  <a:pt x="476275" y="203555"/>
                </a:lnTo>
                <a:lnTo>
                  <a:pt x="443115" y="177215"/>
                </a:lnTo>
                <a:lnTo>
                  <a:pt x="402843" y="165252"/>
                </a:lnTo>
                <a:lnTo>
                  <a:pt x="381469" y="167639"/>
                </a:lnTo>
                <a:lnTo>
                  <a:pt x="369633" y="170014"/>
                </a:lnTo>
                <a:lnTo>
                  <a:pt x="360171" y="174815"/>
                </a:lnTo>
                <a:lnTo>
                  <a:pt x="357784" y="134124"/>
                </a:lnTo>
                <a:lnTo>
                  <a:pt x="341210" y="83807"/>
                </a:lnTo>
                <a:lnTo>
                  <a:pt x="315137" y="43103"/>
                </a:lnTo>
                <a:lnTo>
                  <a:pt x="274878" y="16776"/>
                </a:lnTo>
                <a:lnTo>
                  <a:pt x="263029" y="9588"/>
                </a:lnTo>
                <a:lnTo>
                  <a:pt x="244068" y="4800"/>
                </a:lnTo>
                <a:lnTo>
                  <a:pt x="227507" y="0"/>
                </a:lnTo>
                <a:lnTo>
                  <a:pt x="187210" y="0"/>
                </a:lnTo>
                <a:lnTo>
                  <a:pt x="158775" y="4800"/>
                </a:lnTo>
                <a:lnTo>
                  <a:pt x="130340" y="9588"/>
                </a:lnTo>
                <a:lnTo>
                  <a:pt x="104292" y="19176"/>
                </a:lnTo>
                <a:lnTo>
                  <a:pt x="54521" y="43103"/>
                </a:lnTo>
                <a:lnTo>
                  <a:pt x="14211" y="83807"/>
                </a:lnTo>
                <a:lnTo>
                  <a:pt x="0" y="110185"/>
                </a:lnTo>
                <a:lnTo>
                  <a:pt x="0" y="114960"/>
                </a:lnTo>
                <a:lnTo>
                  <a:pt x="0" y="119722"/>
                </a:lnTo>
                <a:lnTo>
                  <a:pt x="4749" y="119722"/>
                </a:lnTo>
                <a:lnTo>
                  <a:pt x="11849" y="117335"/>
                </a:lnTo>
                <a:lnTo>
                  <a:pt x="33172" y="90982"/>
                </a:lnTo>
                <a:lnTo>
                  <a:pt x="54521" y="69456"/>
                </a:lnTo>
                <a:lnTo>
                  <a:pt x="78231" y="52666"/>
                </a:lnTo>
                <a:lnTo>
                  <a:pt x="104292" y="38328"/>
                </a:lnTo>
                <a:lnTo>
                  <a:pt x="132727" y="28740"/>
                </a:lnTo>
                <a:lnTo>
                  <a:pt x="163499" y="21539"/>
                </a:lnTo>
                <a:lnTo>
                  <a:pt x="194335" y="21539"/>
                </a:lnTo>
                <a:lnTo>
                  <a:pt x="227507" y="21539"/>
                </a:lnTo>
                <a:lnTo>
                  <a:pt x="244068" y="26339"/>
                </a:lnTo>
                <a:lnTo>
                  <a:pt x="258279" y="33540"/>
                </a:lnTo>
                <a:lnTo>
                  <a:pt x="274878" y="40690"/>
                </a:lnTo>
                <a:lnTo>
                  <a:pt x="305676" y="67068"/>
                </a:lnTo>
                <a:lnTo>
                  <a:pt x="324637" y="102984"/>
                </a:lnTo>
                <a:lnTo>
                  <a:pt x="329349" y="114960"/>
                </a:lnTo>
                <a:lnTo>
                  <a:pt x="334098" y="143662"/>
                </a:lnTo>
                <a:lnTo>
                  <a:pt x="336486" y="174815"/>
                </a:lnTo>
                <a:lnTo>
                  <a:pt x="334098" y="208343"/>
                </a:lnTo>
                <a:lnTo>
                  <a:pt x="338823" y="210756"/>
                </a:lnTo>
                <a:lnTo>
                  <a:pt x="345960" y="210756"/>
                </a:lnTo>
                <a:lnTo>
                  <a:pt x="362559" y="198780"/>
                </a:lnTo>
                <a:lnTo>
                  <a:pt x="376745" y="191579"/>
                </a:lnTo>
                <a:lnTo>
                  <a:pt x="393344" y="189191"/>
                </a:lnTo>
                <a:lnTo>
                  <a:pt x="417029" y="189191"/>
                </a:lnTo>
                <a:lnTo>
                  <a:pt x="452589" y="208343"/>
                </a:lnTo>
                <a:lnTo>
                  <a:pt x="473913" y="253847"/>
                </a:lnTo>
                <a:lnTo>
                  <a:pt x="473913" y="268198"/>
                </a:lnTo>
                <a:lnTo>
                  <a:pt x="469163" y="311315"/>
                </a:lnTo>
                <a:lnTo>
                  <a:pt x="476275" y="313728"/>
                </a:lnTo>
                <a:close/>
              </a:path>
            </a:pathLst>
          </a:custGeom>
          <a:ln w="17500">
            <a:solidFill>
              <a:srgbClr val="AEC5E7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4210450" y="3716361"/>
            <a:ext cx="2116455" cy="943610"/>
          </a:xfrm>
          <a:custGeom>
            <a:avLst/>
            <a:gdLst/>
            <a:ahLst/>
            <a:cxnLst/>
            <a:rect l="l" t="t" r="r" b="b"/>
            <a:pathLst>
              <a:path w="2116455" h="943610">
                <a:moveTo>
                  <a:pt x="1812636" y="828573"/>
                </a:moveTo>
                <a:lnTo>
                  <a:pt x="492848" y="828573"/>
                </a:lnTo>
                <a:lnTo>
                  <a:pt x="544956" y="871689"/>
                </a:lnTo>
                <a:lnTo>
                  <a:pt x="604202" y="907630"/>
                </a:lnTo>
                <a:lnTo>
                  <a:pt x="670559" y="931544"/>
                </a:lnTo>
                <a:lnTo>
                  <a:pt x="739292" y="943546"/>
                </a:lnTo>
                <a:lnTo>
                  <a:pt x="800900" y="931544"/>
                </a:lnTo>
                <a:lnTo>
                  <a:pt x="829335" y="926757"/>
                </a:lnTo>
                <a:lnTo>
                  <a:pt x="881443" y="905217"/>
                </a:lnTo>
                <a:lnTo>
                  <a:pt x="926452" y="869289"/>
                </a:lnTo>
                <a:lnTo>
                  <a:pt x="947800" y="842949"/>
                </a:lnTo>
                <a:lnTo>
                  <a:pt x="1595977" y="842949"/>
                </a:lnTo>
                <a:lnTo>
                  <a:pt x="1606511" y="830960"/>
                </a:lnTo>
                <a:lnTo>
                  <a:pt x="1810276" y="830960"/>
                </a:lnTo>
                <a:lnTo>
                  <a:pt x="1812636" y="828573"/>
                </a:lnTo>
                <a:close/>
              </a:path>
              <a:path w="2116455" h="943610">
                <a:moveTo>
                  <a:pt x="1595977" y="842949"/>
                </a:moveTo>
                <a:lnTo>
                  <a:pt x="1137335" y="842949"/>
                </a:lnTo>
                <a:lnTo>
                  <a:pt x="1144473" y="845362"/>
                </a:lnTo>
                <a:lnTo>
                  <a:pt x="1165771" y="869289"/>
                </a:lnTo>
                <a:lnTo>
                  <a:pt x="1215542" y="905217"/>
                </a:lnTo>
                <a:lnTo>
                  <a:pt x="1270025" y="926757"/>
                </a:lnTo>
                <a:lnTo>
                  <a:pt x="1334007" y="941133"/>
                </a:lnTo>
                <a:lnTo>
                  <a:pt x="1364805" y="943546"/>
                </a:lnTo>
                <a:lnTo>
                  <a:pt x="1421688" y="943546"/>
                </a:lnTo>
                <a:lnTo>
                  <a:pt x="1476159" y="931544"/>
                </a:lnTo>
                <a:lnTo>
                  <a:pt x="1525943" y="907630"/>
                </a:lnTo>
                <a:lnTo>
                  <a:pt x="1568602" y="874102"/>
                </a:lnTo>
                <a:lnTo>
                  <a:pt x="1595977" y="842949"/>
                </a:lnTo>
                <a:close/>
              </a:path>
              <a:path w="2116455" h="943610">
                <a:moveTo>
                  <a:pt x="2115938" y="826173"/>
                </a:moveTo>
                <a:lnTo>
                  <a:pt x="1817395" y="826173"/>
                </a:lnTo>
                <a:lnTo>
                  <a:pt x="1850567" y="847750"/>
                </a:lnTo>
                <a:lnTo>
                  <a:pt x="1883752" y="864488"/>
                </a:lnTo>
                <a:lnTo>
                  <a:pt x="1919262" y="881278"/>
                </a:lnTo>
                <a:lnTo>
                  <a:pt x="1954796" y="888479"/>
                </a:lnTo>
                <a:lnTo>
                  <a:pt x="1973783" y="890841"/>
                </a:lnTo>
                <a:lnTo>
                  <a:pt x="2009292" y="890841"/>
                </a:lnTo>
                <a:lnTo>
                  <a:pt x="2025891" y="886078"/>
                </a:lnTo>
                <a:lnTo>
                  <a:pt x="2044852" y="883640"/>
                </a:lnTo>
                <a:lnTo>
                  <a:pt x="2061413" y="876490"/>
                </a:lnTo>
                <a:lnTo>
                  <a:pt x="2078012" y="864488"/>
                </a:lnTo>
                <a:lnTo>
                  <a:pt x="2096998" y="852525"/>
                </a:lnTo>
                <a:lnTo>
                  <a:pt x="2111184" y="833373"/>
                </a:lnTo>
                <a:lnTo>
                  <a:pt x="2115938" y="826173"/>
                </a:lnTo>
                <a:close/>
              </a:path>
              <a:path w="2116455" h="943610">
                <a:moveTo>
                  <a:pt x="1137335" y="842949"/>
                </a:moveTo>
                <a:lnTo>
                  <a:pt x="950137" y="842949"/>
                </a:lnTo>
                <a:lnTo>
                  <a:pt x="973848" y="862101"/>
                </a:lnTo>
                <a:lnTo>
                  <a:pt x="997534" y="874102"/>
                </a:lnTo>
                <a:lnTo>
                  <a:pt x="1021206" y="883640"/>
                </a:lnTo>
                <a:lnTo>
                  <a:pt x="1044917" y="886078"/>
                </a:lnTo>
                <a:lnTo>
                  <a:pt x="1071016" y="886078"/>
                </a:lnTo>
                <a:lnTo>
                  <a:pt x="1082865" y="881278"/>
                </a:lnTo>
                <a:lnTo>
                  <a:pt x="1092339" y="876490"/>
                </a:lnTo>
                <a:lnTo>
                  <a:pt x="1104163" y="871689"/>
                </a:lnTo>
                <a:lnTo>
                  <a:pt x="1116037" y="864488"/>
                </a:lnTo>
                <a:lnTo>
                  <a:pt x="1137335" y="842949"/>
                </a:lnTo>
                <a:close/>
              </a:path>
              <a:path w="2116455" h="943610">
                <a:moveTo>
                  <a:pt x="2121848" y="811834"/>
                </a:moveTo>
                <a:lnTo>
                  <a:pt x="177711" y="811834"/>
                </a:lnTo>
                <a:lnTo>
                  <a:pt x="194309" y="828573"/>
                </a:lnTo>
                <a:lnTo>
                  <a:pt x="217995" y="842949"/>
                </a:lnTo>
                <a:lnTo>
                  <a:pt x="263004" y="864488"/>
                </a:lnTo>
                <a:lnTo>
                  <a:pt x="293839" y="876490"/>
                </a:lnTo>
                <a:lnTo>
                  <a:pt x="317499" y="878890"/>
                </a:lnTo>
                <a:lnTo>
                  <a:pt x="343585" y="883640"/>
                </a:lnTo>
                <a:lnTo>
                  <a:pt x="390982" y="876490"/>
                </a:lnTo>
                <a:lnTo>
                  <a:pt x="438378" y="859701"/>
                </a:lnTo>
                <a:lnTo>
                  <a:pt x="464400" y="842949"/>
                </a:lnTo>
                <a:lnTo>
                  <a:pt x="480999" y="833373"/>
                </a:lnTo>
                <a:lnTo>
                  <a:pt x="485736" y="830960"/>
                </a:lnTo>
                <a:lnTo>
                  <a:pt x="492848" y="828573"/>
                </a:lnTo>
                <a:lnTo>
                  <a:pt x="1812636" y="828573"/>
                </a:lnTo>
                <a:lnTo>
                  <a:pt x="1815007" y="826173"/>
                </a:lnTo>
                <a:lnTo>
                  <a:pt x="2115938" y="826173"/>
                </a:lnTo>
                <a:lnTo>
                  <a:pt x="2120684" y="818984"/>
                </a:lnTo>
                <a:lnTo>
                  <a:pt x="2121848" y="811834"/>
                </a:lnTo>
                <a:close/>
              </a:path>
              <a:path w="2116455" h="943610">
                <a:moveTo>
                  <a:pt x="1810276" y="830960"/>
                </a:moveTo>
                <a:lnTo>
                  <a:pt x="1608874" y="830960"/>
                </a:lnTo>
                <a:lnTo>
                  <a:pt x="1632546" y="842949"/>
                </a:lnTo>
                <a:lnTo>
                  <a:pt x="1661007" y="852525"/>
                </a:lnTo>
                <a:lnTo>
                  <a:pt x="1687055" y="862101"/>
                </a:lnTo>
                <a:lnTo>
                  <a:pt x="1715503" y="864488"/>
                </a:lnTo>
                <a:lnTo>
                  <a:pt x="1741550" y="864488"/>
                </a:lnTo>
                <a:lnTo>
                  <a:pt x="1769973" y="857313"/>
                </a:lnTo>
                <a:lnTo>
                  <a:pt x="1781835" y="852525"/>
                </a:lnTo>
                <a:lnTo>
                  <a:pt x="1793659" y="845362"/>
                </a:lnTo>
                <a:lnTo>
                  <a:pt x="1805520" y="835774"/>
                </a:lnTo>
                <a:lnTo>
                  <a:pt x="1810276" y="830960"/>
                </a:lnTo>
                <a:close/>
              </a:path>
              <a:path w="2116455" h="943610">
                <a:moveTo>
                  <a:pt x="471550" y="251421"/>
                </a:moveTo>
                <a:lnTo>
                  <a:pt x="433603" y="256222"/>
                </a:lnTo>
                <a:lnTo>
                  <a:pt x="393318" y="268198"/>
                </a:lnTo>
                <a:lnTo>
                  <a:pt x="357784" y="284962"/>
                </a:lnTo>
                <a:lnTo>
                  <a:pt x="310387" y="320878"/>
                </a:lnTo>
                <a:lnTo>
                  <a:pt x="277215" y="364007"/>
                </a:lnTo>
                <a:lnTo>
                  <a:pt x="260642" y="411873"/>
                </a:lnTo>
                <a:lnTo>
                  <a:pt x="253530" y="440639"/>
                </a:lnTo>
                <a:lnTo>
                  <a:pt x="251167" y="474141"/>
                </a:lnTo>
                <a:lnTo>
                  <a:pt x="215607" y="507669"/>
                </a:lnTo>
                <a:lnTo>
                  <a:pt x="199059" y="522033"/>
                </a:lnTo>
                <a:lnTo>
                  <a:pt x="187172" y="541210"/>
                </a:lnTo>
                <a:lnTo>
                  <a:pt x="175348" y="557999"/>
                </a:lnTo>
                <a:lnTo>
                  <a:pt x="165874" y="577126"/>
                </a:lnTo>
                <a:lnTo>
                  <a:pt x="158749" y="598677"/>
                </a:lnTo>
                <a:lnTo>
                  <a:pt x="149250" y="625005"/>
                </a:lnTo>
                <a:lnTo>
                  <a:pt x="142189" y="653770"/>
                </a:lnTo>
                <a:lnTo>
                  <a:pt x="142189" y="656158"/>
                </a:lnTo>
                <a:lnTo>
                  <a:pt x="104254" y="656158"/>
                </a:lnTo>
                <a:lnTo>
                  <a:pt x="61633" y="670509"/>
                </a:lnTo>
                <a:lnTo>
                  <a:pt x="30810" y="694474"/>
                </a:lnTo>
                <a:lnTo>
                  <a:pt x="11823" y="727989"/>
                </a:lnTo>
                <a:lnTo>
                  <a:pt x="0" y="761517"/>
                </a:lnTo>
                <a:lnTo>
                  <a:pt x="0" y="785507"/>
                </a:lnTo>
                <a:lnTo>
                  <a:pt x="2387" y="797432"/>
                </a:lnTo>
                <a:lnTo>
                  <a:pt x="9486" y="804633"/>
                </a:lnTo>
                <a:lnTo>
                  <a:pt x="16573" y="809421"/>
                </a:lnTo>
                <a:lnTo>
                  <a:pt x="21323" y="818984"/>
                </a:lnTo>
                <a:lnTo>
                  <a:pt x="33172" y="821423"/>
                </a:lnTo>
                <a:lnTo>
                  <a:pt x="54495" y="826173"/>
                </a:lnTo>
                <a:lnTo>
                  <a:pt x="78181" y="828573"/>
                </a:lnTo>
                <a:lnTo>
                  <a:pt x="104254" y="828573"/>
                </a:lnTo>
                <a:lnTo>
                  <a:pt x="130340" y="826173"/>
                </a:lnTo>
                <a:lnTo>
                  <a:pt x="151637" y="818984"/>
                </a:lnTo>
                <a:lnTo>
                  <a:pt x="177711" y="811834"/>
                </a:lnTo>
                <a:lnTo>
                  <a:pt x="2121848" y="811834"/>
                </a:lnTo>
                <a:lnTo>
                  <a:pt x="2123020" y="804633"/>
                </a:lnTo>
                <a:lnTo>
                  <a:pt x="2099335" y="768718"/>
                </a:lnTo>
                <a:lnTo>
                  <a:pt x="2061413" y="751979"/>
                </a:lnTo>
                <a:lnTo>
                  <a:pt x="2066150" y="732777"/>
                </a:lnTo>
                <a:lnTo>
                  <a:pt x="2066150" y="720826"/>
                </a:lnTo>
                <a:lnTo>
                  <a:pt x="2063813" y="704037"/>
                </a:lnTo>
                <a:lnTo>
                  <a:pt x="2044852" y="665721"/>
                </a:lnTo>
                <a:lnTo>
                  <a:pt x="2011679" y="637006"/>
                </a:lnTo>
                <a:lnTo>
                  <a:pt x="1999830" y="632180"/>
                </a:lnTo>
                <a:lnTo>
                  <a:pt x="1905050" y="632180"/>
                </a:lnTo>
                <a:lnTo>
                  <a:pt x="1905050" y="598677"/>
                </a:lnTo>
                <a:lnTo>
                  <a:pt x="1895601" y="502881"/>
                </a:lnTo>
                <a:lnTo>
                  <a:pt x="1860041" y="419074"/>
                </a:lnTo>
                <a:lnTo>
                  <a:pt x="1826869" y="375958"/>
                </a:lnTo>
                <a:lnTo>
                  <a:pt x="1781835" y="337667"/>
                </a:lnTo>
                <a:lnTo>
                  <a:pt x="1765568" y="325691"/>
                </a:lnTo>
                <a:lnTo>
                  <a:pt x="649236" y="325691"/>
                </a:lnTo>
                <a:lnTo>
                  <a:pt x="635025" y="308902"/>
                </a:lnTo>
                <a:lnTo>
                  <a:pt x="620788" y="296925"/>
                </a:lnTo>
                <a:lnTo>
                  <a:pt x="601827" y="284962"/>
                </a:lnTo>
                <a:lnTo>
                  <a:pt x="568667" y="265810"/>
                </a:lnTo>
                <a:lnTo>
                  <a:pt x="549706" y="261035"/>
                </a:lnTo>
                <a:lnTo>
                  <a:pt x="530745" y="253834"/>
                </a:lnTo>
                <a:lnTo>
                  <a:pt x="511809" y="253834"/>
                </a:lnTo>
                <a:lnTo>
                  <a:pt x="471550" y="251421"/>
                </a:lnTo>
                <a:close/>
              </a:path>
              <a:path w="2116455" h="943610">
                <a:moveTo>
                  <a:pt x="1954796" y="622617"/>
                </a:moveTo>
                <a:lnTo>
                  <a:pt x="1935886" y="625005"/>
                </a:lnTo>
                <a:lnTo>
                  <a:pt x="1921649" y="627392"/>
                </a:lnTo>
                <a:lnTo>
                  <a:pt x="1905050" y="632180"/>
                </a:lnTo>
                <a:lnTo>
                  <a:pt x="1999830" y="632180"/>
                </a:lnTo>
                <a:lnTo>
                  <a:pt x="1985606" y="627392"/>
                </a:lnTo>
                <a:lnTo>
                  <a:pt x="1969033" y="625005"/>
                </a:lnTo>
                <a:lnTo>
                  <a:pt x="1954796" y="622617"/>
                </a:lnTo>
                <a:close/>
              </a:path>
              <a:path w="2116455" h="943610">
                <a:moveTo>
                  <a:pt x="758228" y="263423"/>
                </a:moveTo>
                <a:lnTo>
                  <a:pt x="710869" y="270573"/>
                </a:lnTo>
                <a:lnTo>
                  <a:pt x="670559" y="299338"/>
                </a:lnTo>
                <a:lnTo>
                  <a:pt x="656348" y="320878"/>
                </a:lnTo>
                <a:lnTo>
                  <a:pt x="649236" y="325691"/>
                </a:lnTo>
                <a:lnTo>
                  <a:pt x="1765568" y="325691"/>
                </a:lnTo>
                <a:lnTo>
                  <a:pt x="1755787" y="318490"/>
                </a:lnTo>
                <a:lnTo>
                  <a:pt x="1727339" y="301726"/>
                </a:lnTo>
                <a:lnTo>
                  <a:pt x="1698878" y="289750"/>
                </a:lnTo>
                <a:lnTo>
                  <a:pt x="831672" y="289750"/>
                </a:lnTo>
                <a:lnTo>
                  <a:pt x="807986" y="275399"/>
                </a:lnTo>
                <a:lnTo>
                  <a:pt x="784301" y="265810"/>
                </a:lnTo>
                <a:lnTo>
                  <a:pt x="758228" y="263423"/>
                </a:lnTo>
                <a:close/>
              </a:path>
              <a:path w="2116455" h="943610">
                <a:moveTo>
                  <a:pt x="1149197" y="0"/>
                </a:moveTo>
                <a:lnTo>
                  <a:pt x="1099438" y="0"/>
                </a:lnTo>
                <a:lnTo>
                  <a:pt x="1071016" y="4762"/>
                </a:lnTo>
                <a:lnTo>
                  <a:pt x="999909" y="28727"/>
                </a:lnTo>
                <a:lnTo>
                  <a:pt x="957262" y="55067"/>
                </a:lnTo>
                <a:lnTo>
                  <a:pt x="907516" y="105359"/>
                </a:lnTo>
                <a:lnTo>
                  <a:pt x="860107" y="189179"/>
                </a:lnTo>
                <a:lnTo>
                  <a:pt x="834059" y="287362"/>
                </a:lnTo>
                <a:lnTo>
                  <a:pt x="831672" y="289750"/>
                </a:lnTo>
                <a:lnTo>
                  <a:pt x="1698878" y="289750"/>
                </a:lnTo>
                <a:lnTo>
                  <a:pt x="1672856" y="280187"/>
                </a:lnTo>
                <a:lnTo>
                  <a:pt x="1646770" y="273011"/>
                </a:lnTo>
                <a:lnTo>
                  <a:pt x="1618335" y="268198"/>
                </a:lnTo>
                <a:lnTo>
                  <a:pt x="1592287" y="265810"/>
                </a:lnTo>
                <a:lnTo>
                  <a:pt x="1530667" y="265810"/>
                </a:lnTo>
                <a:lnTo>
                  <a:pt x="1528317" y="234657"/>
                </a:lnTo>
                <a:lnTo>
                  <a:pt x="1516468" y="189179"/>
                </a:lnTo>
                <a:lnTo>
                  <a:pt x="1497507" y="153238"/>
                </a:lnTo>
                <a:lnTo>
                  <a:pt x="1461947" y="122123"/>
                </a:lnTo>
                <a:lnTo>
                  <a:pt x="1454879" y="119735"/>
                </a:lnTo>
                <a:lnTo>
                  <a:pt x="1343507" y="119735"/>
                </a:lnTo>
                <a:lnTo>
                  <a:pt x="1336357" y="102946"/>
                </a:lnTo>
                <a:lnTo>
                  <a:pt x="1312671" y="67030"/>
                </a:lnTo>
                <a:lnTo>
                  <a:pt x="1272400" y="35915"/>
                </a:lnTo>
                <a:lnTo>
                  <a:pt x="1225041" y="14350"/>
                </a:lnTo>
                <a:lnTo>
                  <a:pt x="1203693" y="7175"/>
                </a:lnTo>
                <a:lnTo>
                  <a:pt x="1177620" y="2374"/>
                </a:lnTo>
                <a:lnTo>
                  <a:pt x="1149197" y="0"/>
                </a:lnTo>
                <a:close/>
              </a:path>
              <a:path w="2116455" h="943610">
                <a:moveTo>
                  <a:pt x="1433512" y="110147"/>
                </a:moveTo>
                <a:lnTo>
                  <a:pt x="1371930" y="110147"/>
                </a:lnTo>
                <a:lnTo>
                  <a:pt x="1343507" y="119735"/>
                </a:lnTo>
                <a:lnTo>
                  <a:pt x="1454879" y="119735"/>
                </a:lnTo>
                <a:lnTo>
                  <a:pt x="1447736" y="117322"/>
                </a:lnTo>
                <a:lnTo>
                  <a:pt x="1433512" y="110147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4210450" y="3716361"/>
            <a:ext cx="2123440" cy="943610"/>
          </a:xfrm>
          <a:custGeom>
            <a:avLst/>
            <a:gdLst/>
            <a:ahLst/>
            <a:cxnLst/>
            <a:rect l="l" t="t" r="r" b="b"/>
            <a:pathLst>
              <a:path w="2123440" h="943610">
                <a:moveTo>
                  <a:pt x="1364805" y="943546"/>
                </a:moveTo>
                <a:lnTo>
                  <a:pt x="1421688" y="943546"/>
                </a:lnTo>
                <a:lnTo>
                  <a:pt x="1450124" y="938758"/>
                </a:lnTo>
                <a:lnTo>
                  <a:pt x="1476159" y="931544"/>
                </a:lnTo>
                <a:lnTo>
                  <a:pt x="1502232" y="919556"/>
                </a:lnTo>
                <a:lnTo>
                  <a:pt x="1525943" y="907630"/>
                </a:lnTo>
                <a:lnTo>
                  <a:pt x="1547266" y="890841"/>
                </a:lnTo>
                <a:lnTo>
                  <a:pt x="1568602" y="874102"/>
                </a:lnTo>
                <a:lnTo>
                  <a:pt x="1587550" y="852525"/>
                </a:lnTo>
                <a:lnTo>
                  <a:pt x="1606511" y="830960"/>
                </a:lnTo>
                <a:lnTo>
                  <a:pt x="1608874" y="830960"/>
                </a:lnTo>
                <a:lnTo>
                  <a:pt x="1632546" y="842949"/>
                </a:lnTo>
                <a:lnTo>
                  <a:pt x="1661007" y="852525"/>
                </a:lnTo>
                <a:lnTo>
                  <a:pt x="1687055" y="862101"/>
                </a:lnTo>
                <a:lnTo>
                  <a:pt x="1715503" y="864488"/>
                </a:lnTo>
                <a:lnTo>
                  <a:pt x="1741550" y="864488"/>
                </a:lnTo>
                <a:lnTo>
                  <a:pt x="1781835" y="852525"/>
                </a:lnTo>
                <a:lnTo>
                  <a:pt x="1815007" y="826173"/>
                </a:lnTo>
                <a:lnTo>
                  <a:pt x="1817395" y="826173"/>
                </a:lnTo>
                <a:lnTo>
                  <a:pt x="1850567" y="847750"/>
                </a:lnTo>
                <a:lnTo>
                  <a:pt x="1919262" y="881278"/>
                </a:lnTo>
                <a:lnTo>
                  <a:pt x="1973783" y="890841"/>
                </a:lnTo>
                <a:lnTo>
                  <a:pt x="1990356" y="890841"/>
                </a:lnTo>
                <a:lnTo>
                  <a:pt x="2009292" y="890841"/>
                </a:lnTo>
                <a:lnTo>
                  <a:pt x="2025891" y="886078"/>
                </a:lnTo>
                <a:lnTo>
                  <a:pt x="2044852" y="883640"/>
                </a:lnTo>
                <a:lnTo>
                  <a:pt x="2061413" y="876490"/>
                </a:lnTo>
                <a:lnTo>
                  <a:pt x="2078012" y="864488"/>
                </a:lnTo>
                <a:lnTo>
                  <a:pt x="2096998" y="852525"/>
                </a:lnTo>
                <a:lnTo>
                  <a:pt x="2111184" y="833373"/>
                </a:lnTo>
                <a:lnTo>
                  <a:pt x="2120684" y="818984"/>
                </a:lnTo>
                <a:lnTo>
                  <a:pt x="2123020" y="804633"/>
                </a:lnTo>
                <a:lnTo>
                  <a:pt x="2120684" y="790257"/>
                </a:lnTo>
                <a:lnTo>
                  <a:pt x="2111184" y="778306"/>
                </a:lnTo>
                <a:lnTo>
                  <a:pt x="2099335" y="768718"/>
                </a:lnTo>
                <a:lnTo>
                  <a:pt x="2082761" y="759155"/>
                </a:lnTo>
                <a:lnTo>
                  <a:pt x="2061413" y="751979"/>
                </a:lnTo>
                <a:lnTo>
                  <a:pt x="2066150" y="732777"/>
                </a:lnTo>
                <a:lnTo>
                  <a:pt x="2066150" y="720826"/>
                </a:lnTo>
                <a:lnTo>
                  <a:pt x="2063813" y="704037"/>
                </a:lnTo>
                <a:lnTo>
                  <a:pt x="2044852" y="665721"/>
                </a:lnTo>
                <a:lnTo>
                  <a:pt x="2011679" y="637006"/>
                </a:lnTo>
                <a:lnTo>
                  <a:pt x="1969033" y="625005"/>
                </a:lnTo>
                <a:lnTo>
                  <a:pt x="1954796" y="622617"/>
                </a:lnTo>
                <a:lnTo>
                  <a:pt x="1935886" y="625005"/>
                </a:lnTo>
                <a:lnTo>
                  <a:pt x="1921649" y="627392"/>
                </a:lnTo>
                <a:lnTo>
                  <a:pt x="1905050" y="632180"/>
                </a:lnTo>
                <a:lnTo>
                  <a:pt x="1905050" y="598677"/>
                </a:lnTo>
                <a:lnTo>
                  <a:pt x="1902688" y="565175"/>
                </a:lnTo>
                <a:lnTo>
                  <a:pt x="1895601" y="502881"/>
                </a:lnTo>
                <a:lnTo>
                  <a:pt x="1886089" y="471754"/>
                </a:lnTo>
                <a:lnTo>
                  <a:pt x="1871865" y="443026"/>
                </a:lnTo>
                <a:lnTo>
                  <a:pt x="1860041" y="419074"/>
                </a:lnTo>
                <a:lnTo>
                  <a:pt x="1826869" y="375958"/>
                </a:lnTo>
                <a:lnTo>
                  <a:pt x="1781835" y="337667"/>
                </a:lnTo>
                <a:lnTo>
                  <a:pt x="1727339" y="301726"/>
                </a:lnTo>
                <a:lnTo>
                  <a:pt x="1672856" y="280187"/>
                </a:lnTo>
                <a:lnTo>
                  <a:pt x="1618335" y="268198"/>
                </a:lnTo>
                <a:lnTo>
                  <a:pt x="1592287" y="265810"/>
                </a:lnTo>
                <a:lnTo>
                  <a:pt x="1530667" y="265810"/>
                </a:lnTo>
                <a:lnTo>
                  <a:pt x="1528317" y="234657"/>
                </a:lnTo>
                <a:lnTo>
                  <a:pt x="1516468" y="189179"/>
                </a:lnTo>
                <a:lnTo>
                  <a:pt x="1497507" y="153238"/>
                </a:lnTo>
                <a:lnTo>
                  <a:pt x="1461947" y="122123"/>
                </a:lnTo>
                <a:lnTo>
                  <a:pt x="1447736" y="117322"/>
                </a:lnTo>
                <a:lnTo>
                  <a:pt x="1433512" y="110147"/>
                </a:lnTo>
                <a:lnTo>
                  <a:pt x="1419301" y="110147"/>
                </a:lnTo>
                <a:lnTo>
                  <a:pt x="1402702" y="110147"/>
                </a:lnTo>
                <a:lnTo>
                  <a:pt x="1371930" y="110147"/>
                </a:lnTo>
                <a:lnTo>
                  <a:pt x="1343507" y="119735"/>
                </a:lnTo>
                <a:lnTo>
                  <a:pt x="1312671" y="67030"/>
                </a:lnTo>
                <a:lnTo>
                  <a:pt x="1272400" y="35915"/>
                </a:lnTo>
                <a:lnTo>
                  <a:pt x="1225041" y="14350"/>
                </a:lnTo>
                <a:lnTo>
                  <a:pt x="1203693" y="7175"/>
                </a:lnTo>
                <a:lnTo>
                  <a:pt x="1177620" y="2374"/>
                </a:lnTo>
                <a:lnTo>
                  <a:pt x="1149197" y="0"/>
                </a:lnTo>
                <a:lnTo>
                  <a:pt x="1125512" y="0"/>
                </a:lnTo>
                <a:lnTo>
                  <a:pt x="1099438" y="0"/>
                </a:lnTo>
                <a:lnTo>
                  <a:pt x="1047330" y="9563"/>
                </a:lnTo>
                <a:lnTo>
                  <a:pt x="999909" y="28727"/>
                </a:lnTo>
                <a:lnTo>
                  <a:pt x="957262" y="55067"/>
                </a:lnTo>
                <a:lnTo>
                  <a:pt x="907516" y="105359"/>
                </a:lnTo>
                <a:lnTo>
                  <a:pt x="874331" y="160451"/>
                </a:lnTo>
                <a:lnTo>
                  <a:pt x="860107" y="189179"/>
                </a:lnTo>
                <a:lnTo>
                  <a:pt x="848271" y="220306"/>
                </a:lnTo>
                <a:lnTo>
                  <a:pt x="841159" y="253834"/>
                </a:lnTo>
                <a:lnTo>
                  <a:pt x="834059" y="287362"/>
                </a:lnTo>
                <a:lnTo>
                  <a:pt x="831672" y="289750"/>
                </a:lnTo>
                <a:lnTo>
                  <a:pt x="807986" y="275399"/>
                </a:lnTo>
                <a:lnTo>
                  <a:pt x="796150" y="270573"/>
                </a:lnTo>
                <a:lnTo>
                  <a:pt x="784301" y="265810"/>
                </a:lnTo>
                <a:lnTo>
                  <a:pt x="758228" y="263423"/>
                </a:lnTo>
                <a:lnTo>
                  <a:pt x="734567" y="265810"/>
                </a:lnTo>
                <a:lnTo>
                  <a:pt x="710869" y="270573"/>
                </a:lnTo>
                <a:lnTo>
                  <a:pt x="687133" y="284962"/>
                </a:lnTo>
                <a:lnTo>
                  <a:pt x="670559" y="299338"/>
                </a:lnTo>
                <a:lnTo>
                  <a:pt x="656348" y="320878"/>
                </a:lnTo>
                <a:lnTo>
                  <a:pt x="649236" y="325691"/>
                </a:lnTo>
                <a:lnTo>
                  <a:pt x="635025" y="308902"/>
                </a:lnTo>
                <a:lnTo>
                  <a:pt x="620788" y="296925"/>
                </a:lnTo>
                <a:lnTo>
                  <a:pt x="601827" y="284962"/>
                </a:lnTo>
                <a:lnTo>
                  <a:pt x="585241" y="275399"/>
                </a:lnTo>
                <a:lnTo>
                  <a:pt x="568667" y="265810"/>
                </a:lnTo>
                <a:lnTo>
                  <a:pt x="549706" y="261035"/>
                </a:lnTo>
                <a:lnTo>
                  <a:pt x="530745" y="253834"/>
                </a:lnTo>
                <a:lnTo>
                  <a:pt x="511809" y="253834"/>
                </a:lnTo>
                <a:lnTo>
                  <a:pt x="471550" y="251421"/>
                </a:lnTo>
                <a:lnTo>
                  <a:pt x="433603" y="256222"/>
                </a:lnTo>
                <a:lnTo>
                  <a:pt x="393318" y="268198"/>
                </a:lnTo>
                <a:lnTo>
                  <a:pt x="357784" y="284962"/>
                </a:lnTo>
                <a:lnTo>
                  <a:pt x="310387" y="320878"/>
                </a:lnTo>
                <a:lnTo>
                  <a:pt x="293839" y="342430"/>
                </a:lnTo>
                <a:lnTo>
                  <a:pt x="277215" y="364007"/>
                </a:lnTo>
                <a:lnTo>
                  <a:pt x="265379" y="387934"/>
                </a:lnTo>
                <a:lnTo>
                  <a:pt x="260642" y="411873"/>
                </a:lnTo>
                <a:lnTo>
                  <a:pt x="253530" y="440639"/>
                </a:lnTo>
                <a:lnTo>
                  <a:pt x="251167" y="474141"/>
                </a:lnTo>
                <a:lnTo>
                  <a:pt x="215607" y="507669"/>
                </a:lnTo>
                <a:lnTo>
                  <a:pt x="199059" y="522033"/>
                </a:lnTo>
                <a:lnTo>
                  <a:pt x="187172" y="541210"/>
                </a:lnTo>
                <a:lnTo>
                  <a:pt x="175348" y="557999"/>
                </a:lnTo>
                <a:lnTo>
                  <a:pt x="165874" y="577126"/>
                </a:lnTo>
                <a:lnTo>
                  <a:pt x="158749" y="598677"/>
                </a:lnTo>
                <a:lnTo>
                  <a:pt x="149250" y="625005"/>
                </a:lnTo>
                <a:lnTo>
                  <a:pt x="142189" y="653770"/>
                </a:lnTo>
                <a:lnTo>
                  <a:pt x="142189" y="656158"/>
                </a:lnTo>
                <a:lnTo>
                  <a:pt x="130340" y="656158"/>
                </a:lnTo>
                <a:lnTo>
                  <a:pt x="104254" y="656158"/>
                </a:lnTo>
                <a:lnTo>
                  <a:pt x="80568" y="663333"/>
                </a:lnTo>
                <a:lnTo>
                  <a:pt x="45008" y="680123"/>
                </a:lnTo>
                <a:lnTo>
                  <a:pt x="11823" y="727989"/>
                </a:lnTo>
                <a:lnTo>
                  <a:pt x="0" y="761517"/>
                </a:lnTo>
                <a:lnTo>
                  <a:pt x="0" y="775893"/>
                </a:lnTo>
                <a:lnTo>
                  <a:pt x="0" y="785507"/>
                </a:lnTo>
                <a:lnTo>
                  <a:pt x="2387" y="797432"/>
                </a:lnTo>
                <a:lnTo>
                  <a:pt x="9486" y="804633"/>
                </a:lnTo>
                <a:lnTo>
                  <a:pt x="16573" y="809421"/>
                </a:lnTo>
                <a:lnTo>
                  <a:pt x="21323" y="818984"/>
                </a:lnTo>
                <a:lnTo>
                  <a:pt x="33172" y="821423"/>
                </a:lnTo>
                <a:lnTo>
                  <a:pt x="54495" y="826173"/>
                </a:lnTo>
                <a:lnTo>
                  <a:pt x="78181" y="828573"/>
                </a:lnTo>
                <a:lnTo>
                  <a:pt x="104254" y="828573"/>
                </a:lnTo>
                <a:lnTo>
                  <a:pt x="130340" y="826173"/>
                </a:lnTo>
                <a:lnTo>
                  <a:pt x="151637" y="818984"/>
                </a:lnTo>
                <a:lnTo>
                  <a:pt x="177711" y="811834"/>
                </a:lnTo>
                <a:lnTo>
                  <a:pt x="217995" y="842949"/>
                </a:lnTo>
                <a:lnTo>
                  <a:pt x="263004" y="864488"/>
                </a:lnTo>
                <a:lnTo>
                  <a:pt x="317499" y="878890"/>
                </a:lnTo>
                <a:lnTo>
                  <a:pt x="343585" y="883640"/>
                </a:lnTo>
                <a:lnTo>
                  <a:pt x="390982" y="876490"/>
                </a:lnTo>
                <a:lnTo>
                  <a:pt x="438378" y="859701"/>
                </a:lnTo>
                <a:lnTo>
                  <a:pt x="464400" y="842949"/>
                </a:lnTo>
                <a:lnTo>
                  <a:pt x="480999" y="833373"/>
                </a:lnTo>
                <a:lnTo>
                  <a:pt x="485736" y="830960"/>
                </a:lnTo>
                <a:lnTo>
                  <a:pt x="492848" y="828573"/>
                </a:lnTo>
                <a:lnTo>
                  <a:pt x="518921" y="850163"/>
                </a:lnTo>
                <a:lnTo>
                  <a:pt x="544956" y="871689"/>
                </a:lnTo>
                <a:lnTo>
                  <a:pt x="575779" y="890841"/>
                </a:lnTo>
                <a:lnTo>
                  <a:pt x="604202" y="907630"/>
                </a:lnTo>
                <a:lnTo>
                  <a:pt x="637387" y="919556"/>
                </a:lnTo>
                <a:lnTo>
                  <a:pt x="670559" y="931544"/>
                </a:lnTo>
                <a:lnTo>
                  <a:pt x="703732" y="938758"/>
                </a:lnTo>
                <a:lnTo>
                  <a:pt x="739292" y="943546"/>
                </a:lnTo>
                <a:lnTo>
                  <a:pt x="800900" y="931544"/>
                </a:lnTo>
                <a:lnTo>
                  <a:pt x="829335" y="926757"/>
                </a:lnTo>
                <a:lnTo>
                  <a:pt x="881443" y="905217"/>
                </a:lnTo>
                <a:lnTo>
                  <a:pt x="926452" y="869289"/>
                </a:lnTo>
                <a:lnTo>
                  <a:pt x="947800" y="842949"/>
                </a:lnTo>
                <a:lnTo>
                  <a:pt x="950137" y="842949"/>
                </a:lnTo>
                <a:lnTo>
                  <a:pt x="973848" y="862101"/>
                </a:lnTo>
                <a:lnTo>
                  <a:pt x="997534" y="874102"/>
                </a:lnTo>
                <a:lnTo>
                  <a:pt x="1021206" y="883640"/>
                </a:lnTo>
                <a:lnTo>
                  <a:pt x="1044917" y="886078"/>
                </a:lnTo>
                <a:lnTo>
                  <a:pt x="1071016" y="886078"/>
                </a:lnTo>
                <a:lnTo>
                  <a:pt x="1082865" y="881278"/>
                </a:lnTo>
                <a:lnTo>
                  <a:pt x="1092339" y="876490"/>
                </a:lnTo>
                <a:lnTo>
                  <a:pt x="1104163" y="871689"/>
                </a:lnTo>
                <a:lnTo>
                  <a:pt x="1116037" y="864488"/>
                </a:lnTo>
                <a:lnTo>
                  <a:pt x="1137335" y="842949"/>
                </a:lnTo>
                <a:lnTo>
                  <a:pt x="1144473" y="845362"/>
                </a:lnTo>
                <a:lnTo>
                  <a:pt x="1189456" y="888479"/>
                </a:lnTo>
                <a:lnTo>
                  <a:pt x="1241590" y="917168"/>
                </a:lnTo>
                <a:lnTo>
                  <a:pt x="1300835" y="933957"/>
                </a:lnTo>
                <a:lnTo>
                  <a:pt x="1334007" y="941133"/>
                </a:lnTo>
                <a:lnTo>
                  <a:pt x="1364805" y="943546"/>
                </a:lnTo>
                <a:close/>
              </a:path>
            </a:pathLst>
          </a:custGeom>
          <a:ln w="23609">
            <a:solidFill>
              <a:srgbClr val="AEC5E7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4210450" y="3716361"/>
            <a:ext cx="2123440" cy="943610"/>
          </a:xfrm>
          <a:custGeom>
            <a:avLst/>
            <a:gdLst/>
            <a:ahLst/>
            <a:cxnLst/>
            <a:rect l="l" t="t" r="r" b="b"/>
            <a:pathLst>
              <a:path w="2123440" h="943610">
                <a:moveTo>
                  <a:pt x="1364805" y="943546"/>
                </a:moveTo>
                <a:lnTo>
                  <a:pt x="1421688" y="943546"/>
                </a:lnTo>
                <a:lnTo>
                  <a:pt x="1450124" y="938758"/>
                </a:lnTo>
                <a:lnTo>
                  <a:pt x="1476159" y="931544"/>
                </a:lnTo>
                <a:lnTo>
                  <a:pt x="1502232" y="919556"/>
                </a:lnTo>
                <a:lnTo>
                  <a:pt x="1525943" y="907630"/>
                </a:lnTo>
                <a:lnTo>
                  <a:pt x="1547266" y="890841"/>
                </a:lnTo>
                <a:lnTo>
                  <a:pt x="1568602" y="874102"/>
                </a:lnTo>
                <a:lnTo>
                  <a:pt x="1587550" y="852525"/>
                </a:lnTo>
                <a:lnTo>
                  <a:pt x="1606511" y="830960"/>
                </a:lnTo>
                <a:lnTo>
                  <a:pt x="1608874" y="830960"/>
                </a:lnTo>
                <a:lnTo>
                  <a:pt x="1632546" y="842949"/>
                </a:lnTo>
                <a:lnTo>
                  <a:pt x="1661007" y="852525"/>
                </a:lnTo>
                <a:lnTo>
                  <a:pt x="1687055" y="862101"/>
                </a:lnTo>
                <a:lnTo>
                  <a:pt x="1715503" y="864488"/>
                </a:lnTo>
                <a:lnTo>
                  <a:pt x="1741550" y="864488"/>
                </a:lnTo>
                <a:lnTo>
                  <a:pt x="1781835" y="852525"/>
                </a:lnTo>
                <a:lnTo>
                  <a:pt x="1815007" y="826173"/>
                </a:lnTo>
                <a:lnTo>
                  <a:pt x="1817395" y="826173"/>
                </a:lnTo>
                <a:lnTo>
                  <a:pt x="1850567" y="847750"/>
                </a:lnTo>
                <a:lnTo>
                  <a:pt x="1919262" y="881278"/>
                </a:lnTo>
                <a:lnTo>
                  <a:pt x="1973783" y="890841"/>
                </a:lnTo>
                <a:lnTo>
                  <a:pt x="1990356" y="890841"/>
                </a:lnTo>
                <a:lnTo>
                  <a:pt x="2009292" y="890841"/>
                </a:lnTo>
                <a:lnTo>
                  <a:pt x="2025891" y="886078"/>
                </a:lnTo>
                <a:lnTo>
                  <a:pt x="2044852" y="883640"/>
                </a:lnTo>
                <a:lnTo>
                  <a:pt x="2061413" y="876490"/>
                </a:lnTo>
                <a:lnTo>
                  <a:pt x="2078012" y="864488"/>
                </a:lnTo>
                <a:lnTo>
                  <a:pt x="2096998" y="852525"/>
                </a:lnTo>
                <a:lnTo>
                  <a:pt x="2111184" y="833373"/>
                </a:lnTo>
                <a:lnTo>
                  <a:pt x="2120684" y="818984"/>
                </a:lnTo>
                <a:lnTo>
                  <a:pt x="2123020" y="804633"/>
                </a:lnTo>
                <a:lnTo>
                  <a:pt x="2120684" y="790257"/>
                </a:lnTo>
                <a:lnTo>
                  <a:pt x="2111184" y="778306"/>
                </a:lnTo>
                <a:lnTo>
                  <a:pt x="2099335" y="768718"/>
                </a:lnTo>
                <a:lnTo>
                  <a:pt x="2082761" y="759155"/>
                </a:lnTo>
                <a:lnTo>
                  <a:pt x="2061413" y="751979"/>
                </a:lnTo>
                <a:lnTo>
                  <a:pt x="2066150" y="732777"/>
                </a:lnTo>
                <a:lnTo>
                  <a:pt x="2066150" y="720826"/>
                </a:lnTo>
                <a:lnTo>
                  <a:pt x="2063813" y="704037"/>
                </a:lnTo>
                <a:lnTo>
                  <a:pt x="2044852" y="665721"/>
                </a:lnTo>
                <a:lnTo>
                  <a:pt x="2011679" y="637006"/>
                </a:lnTo>
                <a:lnTo>
                  <a:pt x="1969033" y="625005"/>
                </a:lnTo>
                <a:lnTo>
                  <a:pt x="1954796" y="622617"/>
                </a:lnTo>
                <a:lnTo>
                  <a:pt x="1935886" y="625005"/>
                </a:lnTo>
                <a:lnTo>
                  <a:pt x="1921649" y="627392"/>
                </a:lnTo>
                <a:lnTo>
                  <a:pt x="1905050" y="632180"/>
                </a:lnTo>
                <a:lnTo>
                  <a:pt x="1905050" y="598677"/>
                </a:lnTo>
                <a:lnTo>
                  <a:pt x="1902688" y="565175"/>
                </a:lnTo>
                <a:lnTo>
                  <a:pt x="1895601" y="502881"/>
                </a:lnTo>
                <a:lnTo>
                  <a:pt x="1886089" y="471754"/>
                </a:lnTo>
                <a:lnTo>
                  <a:pt x="1871865" y="443026"/>
                </a:lnTo>
                <a:lnTo>
                  <a:pt x="1860041" y="419074"/>
                </a:lnTo>
                <a:lnTo>
                  <a:pt x="1826869" y="375958"/>
                </a:lnTo>
                <a:lnTo>
                  <a:pt x="1781835" y="337667"/>
                </a:lnTo>
                <a:lnTo>
                  <a:pt x="1727339" y="301726"/>
                </a:lnTo>
                <a:lnTo>
                  <a:pt x="1672856" y="280187"/>
                </a:lnTo>
                <a:lnTo>
                  <a:pt x="1618335" y="268198"/>
                </a:lnTo>
                <a:lnTo>
                  <a:pt x="1592287" y="265810"/>
                </a:lnTo>
                <a:lnTo>
                  <a:pt x="1530667" y="265810"/>
                </a:lnTo>
                <a:lnTo>
                  <a:pt x="1528317" y="234657"/>
                </a:lnTo>
                <a:lnTo>
                  <a:pt x="1516468" y="189179"/>
                </a:lnTo>
                <a:lnTo>
                  <a:pt x="1497507" y="153238"/>
                </a:lnTo>
                <a:lnTo>
                  <a:pt x="1461947" y="122123"/>
                </a:lnTo>
                <a:lnTo>
                  <a:pt x="1447736" y="117322"/>
                </a:lnTo>
                <a:lnTo>
                  <a:pt x="1433512" y="110147"/>
                </a:lnTo>
                <a:lnTo>
                  <a:pt x="1419301" y="110147"/>
                </a:lnTo>
                <a:lnTo>
                  <a:pt x="1402702" y="110147"/>
                </a:lnTo>
                <a:lnTo>
                  <a:pt x="1371930" y="110147"/>
                </a:lnTo>
                <a:lnTo>
                  <a:pt x="1343507" y="119735"/>
                </a:lnTo>
                <a:lnTo>
                  <a:pt x="1312671" y="67030"/>
                </a:lnTo>
                <a:lnTo>
                  <a:pt x="1272400" y="35915"/>
                </a:lnTo>
                <a:lnTo>
                  <a:pt x="1225041" y="14350"/>
                </a:lnTo>
                <a:lnTo>
                  <a:pt x="1203693" y="7175"/>
                </a:lnTo>
                <a:lnTo>
                  <a:pt x="1177620" y="2374"/>
                </a:lnTo>
                <a:lnTo>
                  <a:pt x="1149197" y="0"/>
                </a:lnTo>
                <a:lnTo>
                  <a:pt x="1125512" y="0"/>
                </a:lnTo>
                <a:lnTo>
                  <a:pt x="1099438" y="0"/>
                </a:lnTo>
                <a:lnTo>
                  <a:pt x="1047330" y="9563"/>
                </a:lnTo>
                <a:lnTo>
                  <a:pt x="999909" y="28727"/>
                </a:lnTo>
                <a:lnTo>
                  <a:pt x="957262" y="55067"/>
                </a:lnTo>
                <a:lnTo>
                  <a:pt x="907516" y="105359"/>
                </a:lnTo>
                <a:lnTo>
                  <a:pt x="874331" y="160451"/>
                </a:lnTo>
                <a:lnTo>
                  <a:pt x="860107" y="189179"/>
                </a:lnTo>
                <a:lnTo>
                  <a:pt x="848271" y="220306"/>
                </a:lnTo>
                <a:lnTo>
                  <a:pt x="841159" y="253834"/>
                </a:lnTo>
                <a:lnTo>
                  <a:pt x="834059" y="287362"/>
                </a:lnTo>
                <a:lnTo>
                  <a:pt x="831672" y="289750"/>
                </a:lnTo>
                <a:lnTo>
                  <a:pt x="807986" y="275399"/>
                </a:lnTo>
                <a:lnTo>
                  <a:pt x="796150" y="270573"/>
                </a:lnTo>
                <a:lnTo>
                  <a:pt x="784301" y="265810"/>
                </a:lnTo>
                <a:lnTo>
                  <a:pt x="758228" y="263423"/>
                </a:lnTo>
                <a:lnTo>
                  <a:pt x="734567" y="265810"/>
                </a:lnTo>
                <a:lnTo>
                  <a:pt x="710869" y="270573"/>
                </a:lnTo>
                <a:lnTo>
                  <a:pt x="687133" y="284962"/>
                </a:lnTo>
                <a:lnTo>
                  <a:pt x="670559" y="299338"/>
                </a:lnTo>
                <a:lnTo>
                  <a:pt x="656348" y="320878"/>
                </a:lnTo>
                <a:lnTo>
                  <a:pt x="649236" y="325691"/>
                </a:lnTo>
                <a:lnTo>
                  <a:pt x="635025" y="308902"/>
                </a:lnTo>
                <a:lnTo>
                  <a:pt x="620788" y="296925"/>
                </a:lnTo>
                <a:lnTo>
                  <a:pt x="601827" y="284962"/>
                </a:lnTo>
                <a:lnTo>
                  <a:pt x="585241" y="275399"/>
                </a:lnTo>
                <a:lnTo>
                  <a:pt x="568667" y="265810"/>
                </a:lnTo>
                <a:lnTo>
                  <a:pt x="549706" y="261035"/>
                </a:lnTo>
                <a:lnTo>
                  <a:pt x="530745" y="253834"/>
                </a:lnTo>
                <a:lnTo>
                  <a:pt x="511809" y="253834"/>
                </a:lnTo>
                <a:lnTo>
                  <a:pt x="471550" y="251421"/>
                </a:lnTo>
                <a:lnTo>
                  <a:pt x="433603" y="256222"/>
                </a:lnTo>
                <a:lnTo>
                  <a:pt x="393318" y="268198"/>
                </a:lnTo>
                <a:lnTo>
                  <a:pt x="357784" y="284962"/>
                </a:lnTo>
                <a:lnTo>
                  <a:pt x="310387" y="320878"/>
                </a:lnTo>
                <a:lnTo>
                  <a:pt x="293839" y="342430"/>
                </a:lnTo>
                <a:lnTo>
                  <a:pt x="277215" y="364007"/>
                </a:lnTo>
                <a:lnTo>
                  <a:pt x="265379" y="387934"/>
                </a:lnTo>
                <a:lnTo>
                  <a:pt x="260642" y="411873"/>
                </a:lnTo>
                <a:lnTo>
                  <a:pt x="253530" y="440639"/>
                </a:lnTo>
                <a:lnTo>
                  <a:pt x="251167" y="474141"/>
                </a:lnTo>
                <a:lnTo>
                  <a:pt x="215607" y="507669"/>
                </a:lnTo>
                <a:lnTo>
                  <a:pt x="199059" y="522033"/>
                </a:lnTo>
                <a:lnTo>
                  <a:pt x="187172" y="541210"/>
                </a:lnTo>
                <a:lnTo>
                  <a:pt x="175348" y="557999"/>
                </a:lnTo>
                <a:lnTo>
                  <a:pt x="165874" y="577126"/>
                </a:lnTo>
                <a:lnTo>
                  <a:pt x="158749" y="598677"/>
                </a:lnTo>
                <a:lnTo>
                  <a:pt x="149250" y="625005"/>
                </a:lnTo>
                <a:lnTo>
                  <a:pt x="142189" y="653770"/>
                </a:lnTo>
                <a:lnTo>
                  <a:pt x="142189" y="656158"/>
                </a:lnTo>
                <a:lnTo>
                  <a:pt x="130340" y="656158"/>
                </a:lnTo>
                <a:lnTo>
                  <a:pt x="104254" y="656158"/>
                </a:lnTo>
                <a:lnTo>
                  <a:pt x="80568" y="663333"/>
                </a:lnTo>
                <a:lnTo>
                  <a:pt x="45008" y="680123"/>
                </a:lnTo>
                <a:lnTo>
                  <a:pt x="11823" y="727989"/>
                </a:lnTo>
                <a:lnTo>
                  <a:pt x="0" y="761517"/>
                </a:lnTo>
                <a:lnTo>
                  <a:pt x="0" y="775893"/>
                </a:lnTo>
                <a:lnTo>
                  <a:pt x="0" y="785507"/>
                </a:lnTo>
                <a:lnTo>
                  <a:pt x="2387" y="797432"/>
                </a:lnTo>
                <a:lnTo>
                  <a:pt x="9486" y="804633"/>
                </a:lnTo>
                <a:lnTo>
                  <a:pt x="16573" y="809421"/>
                </a:lnTo>
                <a:lnTo>
                  <a:pt x="21323" y="818984"/>
                </a:lnTo>
                <a:lnTo>
                  <a:pt x="33172" y="821423"/>
                </a:lnTo>
                <a:lnTo>
                  <a:pt x="54495" y="826173"/>
                </a:lnTo>
                <a:lnTo>
                  <a:pt x="78181" y="828573"/>
                </a:lnTo>
                <a:lnTo>
                  <a:pt x="104254" y="828573"/>
                </a:lnTo>
                <a:lnTo>
                  <a:pt x="130340" y="826173"/>
                </a:lnTo>
                <a:lnTo>
                  <a:pt x="151637" y="818984"/>
                </a:lnTo>
                <a:lnTo>
                  <a:pt x="177711" y="811834"/>
                </a:lnTo>
                <a:lnTo>
                  <a:pt x="217995" y="842949"/>
                </a:lnTo>
                <a:lnTo>
                  <a:pt x="263004" y="864488"/>
                </a:lnTo>
                <a:lnTo>
                  <a:pt x="317499" y="878890"/>
                </a:lnTo>
                <a:lnTo>
                  <a:pt x="343585" y="883640"/>
                </a:lnTo>
                <a:lnTo>
                  <a:pt x="390982" y="876490"/>
                </a:lnTo>
                <a:lnTo>
                  <a:pt x="438378" y="859701"/>
                </a:lnTo>
                <a:lnTo>
                  <a:pt x="464400" y="842949"/>
                </a:lnTo>
                <a:lnTo>
                  <a:pt x="480999" y="833373"/>
                </a:lnTo>
                <a:lnTo>
                  <a:pt x="485736" y="830960"/>
                </a:lnTo>
                <a:lnTo>
                  <a:pt x="492848" y="828573"/>
                </a:lnTo>
                <a:lnTo>
                  <a:pt x="518921" y="850163"/>
                </a:lnTo>
                <a:lnTo>
                  <a:pt x="544956" y="871689"/>
                </a:lnTo>
                <a:lnTo>
                  <a:pt x="575779" y="890841"/>
                </a:lnTo>
                <a:lnTo>
                  <a:pt x="604202" y="907630"/>
                </a:lnTo>
                <a:lnTo>
                  <a:pt x="637387" y="919556"/>
                </a:lnTo>
                <a:lnTo>
                  <a:pt x="670559" y="931544"/>
                </a:lnTo>
                <a:lnTo>
                  <a:pt x="703732" y="938758"/>
                </a:lnTo>
                <a:lnTo>
                  <a:pt x="739292" y="943546"/>
                </a:lnTo>
                <a:lnTo>
                  <a:pt x="800900" y="931544"/>
                </a:lnTo>
                <a:lnTo>
                  <a:pt x="829335" y="926757"/>
                </a:lnTo>
                <a:lnTo>
                  <a:pt x="881443" y="905217"/>
                </a:lnTo>
                <a:lnTo>
                  <a:pt x="926452" y="869289"/>
                </a:lnTo>
                <a:lnTo>
                  <a:pt x="947800" y="842949"/>
                </a:lnTo>
                <a:lnTo>
                  <a:pt x="950137" y="842949"/>
                </a:lnTo>
                <a:lnTo>
                  <a:pt x="973848" y="862101"/>
                </a:lnTo>
                <a:lnTo>
                  <a:pt x="997534" y="874102"/>
                </a:lnTo>
                <a:lnTo>
                  <a:pt x="1021206" y="883640"/>
                </a:lnTo>
                <a:lnTo>
                  <a:pt x="1044917" y="886078"/>
                </a:lnTo>
                <a:lnTo>
                  <a:pt x="1071016" y="886078"/>
                </a:lnTo>
                <a:lnTo>
                  <a:pt x="1082865" y="881278"/>
                </a:lnTo>
                <a:lnTo>
                  <a:pt x="1092339" y="876490"/>
                </a:lnTo>
                <a:lnTo>
                  <a:pt x="1104163" y="871689"/>
                </a:lnTo>
                <a:lnTo>
                  <a:pt x="1116037" y="864488"/>
                </a:lnTo>
                <a:lnTo>
                  <a:pt x="1137335" y="842949"/>
                </a:lnTo>
                <a:lnTo>
                  <a:pt x="1144473" y="845362"/>
                </a:lnTo>
                <a:lnTo>
                  <a:pt x="1189456" y="888479"/>
                </a:lnTo>
                <a:lnTo>
                  <a:pt x="1241590" y="917168"/>
                </a:lnTo>
                <a:lnTo>
                  <a:pt x="1300835" y="933957"/>
                </a:lnTo>
                <a:lnTo>
                  <a:pt x="1334007" y="941133"/>
                </a:lnTo>
                <a:lnTo>
                  <a:pt x="1364805" y="943546"/>
                </a:lnTo>
                <a:close/>
              </a:path>
            </a:pathLst>
          </a:custGeom>
          <a:ln w="17500">
            <a:solidFill>
              <a:srgbClr val="AEC5E7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4227024" y="3736483"/>
            <a:ext cx="2084705" cy="904240"/>
          </a:xfrm>
          <a:custGeom>
            <a:avLst/>
            <a:gdLst/>
            <a:ahLst/>
            <a:cxnLst/>
            <a:rect l="l" t="t" r="r" b="b"/>
            <a:pathLst>
              <a:path w="2084705" h="904239">
                <a:moveTo>
                  <a:pt x="1571756" y="803910"/>
                </a:moveTo>
                <a:lnTo>
                  <a:pt x="1125512" y="803910"/>
                </a:lnTo>
                <a:lnTo>
                  <a:pt x="1130261" y="806450"/>
                </a:lnTo>
                <a:lnTo>
                  <a:pt x="1139723" y="814070"/>
                </a:lnTo>
                <a:lnTo>
                  <a:pt x="1168158" y="842010"/>
                </a:lnTo>
                <a:lnTo>
                  <a:pt x="1189482" y="859790"/>
                </a:lnTo>
                <a:lnTo>
                  <a:pt x="1210805" y="868680"/>
                </a:lnTo>
                <a:lnTo>
                  <a:pt x="1229741" y="878840"/>
                </a:lnTo>
                <a:lnTo>
                  <a:pt x="1253451" y="887730"/>
                </a:lnTo>
                <a:lnTo>
                  <a:pt x="1274800" y="892810"/>
                </a:lnTo>
                <a:lnTo>
                  <a:pt x="1298498" y="900430"/>
                </a:lnTo>
                <a:lnTo>
                  <a:pt x="1348232" y="904240"/>
                </a:lnTo>
                <a:lnTo>
                  <a:pt x="1407477" y="904240"/>
                </a:lnTo>
                <a:lnTo>
                  <a:pt x="1433550" y="897890"/>
                </a:lnTo>
                <a:lnTo>
                  <a:pt x="1459585" y="890270"/>
                </a:lnTo>
                <a:lnTo>
                  <a:pt x="1480934" y="878840"/>
                </a:lnTo>
                <a:lnTo>
                  <a:pt x="1502232" y="868680"/>
                </a:lnTo>
                <a:lnTo>
                  <a:pt x="1523606" y="852170"/>
                </a:lnTo>
                <a:lnTo>
                  <a:pt x="1542542" y="838200"/>
                </a:lnTo>
                <a:lnTo>
                  <a:pt x="1559115" y="816610"/>
                </a:lnTo>
                <a:lnTo>
                  <a:pt x="1571756" y="803910"/>
                </a:lnTo>
                <a:close/>
              </a:path>
              <a:path w="2084705" h="904239">
                <a:moveTo>
                  <a:pt x="1585188" y="787400"/>
                </a:moveTo>
                <a:lnTo>
                  <a:pt x="476275" y="787400"/>
                </a:lnTo>
                <a:lnTo>
                  <a:pt x="483400" y="789940"/>
                </a:lnTo>
                <a:lnTo>
                  <a:pt x="492874" y="797560"/>
                </a:lnTo>
                <a:lnTo>
                  <a:pt x="526034" y="825500"/>
                </a:lnTo>
                <a:lnTo>
                  <a:pt x="568667" y="852170"/>
                </a:lnTo>
                <a:lnTo>
                  <a:pt x="611339" y="873760"/>
                </a:lnTo>
                <a:lnTo>
                  <a:pt x="630301" y="881380"/>
                </a:lnTo>
                <a:lnTo>
                  <a:pt x="653986" y="892810"/>
                </a:lnTo>
                <a:lnTo>
                  <a:pt x="677697" y="895350"/>
                </a:lnTo>
                <a:lnTo>
                  <a:pt x="701382" y="902970"/>
                </a:lnTo>
                <a:lnTo>
                  <a:pt x="734555" y="900430"/>
                </a:lnTo>
                <a:lnTo>
                  <a:pt x="767727" y="895350"/>
                </a:lnTo>
                <a:lnTo>
                  <a:pt x="798537" y="892810"/>
                </a:lnTo>
                <a:lnTo>
                  <a:pt x="826973" y="881380"/>
                </a:lnTo>
                <a:lnTo>
                  <a:pt x="853020" y="868680"/>
                </a:lnTo>
                <a:lnTo>
                  <a:pt x="876706" y="852170"/>
                </a:lnTo>
                <a:lnTo>
                  <a:pt x="898055" y="830580"/>
                </a:lnTo>
                <a:lnTo>
                  <a:pt x="921727" y="803910"/>
                </a:lnTo>
                <a:lnTo>
                  <a:pt x="926477" y="801370"/>
                </a:lnTo>
                <a:lnTo>
                  <a:pt x="1574284" y="801370"/>
                </a:lnTo>
                <a:lnTo>
                  <a:pt x="1578076" y="797560"/>
                </a:lnTo>
                <a:lnTo>
                  <a:pt x="1585188" y="787400"/>
                </a:lnTo>
                <a:close/>
              </a:path>
              <a:path w="2084705" h="904239">
                <a:moveTo>
                  <a:pt x="2084353" y="779780"/>
                </a:moveTo>
                <a:lnTo>
                  <a:pt x="1800821" y="779780"/>
                </a:lnTo>
                <a:lnTo>
                  <a:pt x="1815033" y="789940"/>
                </a:lnTo>
                <a:lnTo>
                  <a:pt x="1838718" y="808990"/>
                </a:lnTo>
                <a:lnTo>
                  <a:pt x="1876640" y="828040"/>
                </a:lnTo>
                <a:lnTo>
                  <a:pt x="1919312" y="847090"/>
                </a:lnTo>
                <a:lnTo>
                  <a:pt x="1940610" y="849630"/>
                </a:lnTo>
                <a:lnTo>
                  <a:pt x="1964296" y="852170"/>
                </a:lnTo>
                <a:lnTo>
                  <a:pt x="1992718" y="847090"/>
                </a:lnTo>
                <a:lnTo>
                  <a:pt x="2033003" y="838200"/>
                </a:lnTo>
                <a:lnTo>
                  <a:pt x="2073262" y="811530"/>
                </a:lnTo>
                <a:lnTo>
                  <a:pt x="2082761" y="787400"/>
                </a:lnTo>
                <a:lnTo>
                  <a:pt x="2084353" y="779780"/>
                </a:lnTo>
                <a:close/>
              </a:path>
              <a:path w="2084705" h="904239">
                <a:moveTo>
                  <a:pt x="1574284" y="801370"/>
                </a:moveTo>
                <a:lnTo>
                  <a:pt x="935977" y="801370"/>
                </a:lnTo>
                <a:lnTo>
                  <a:pt x="940689" y="803910"/>
                </a:lnTo>
                <a:lnTo>
                  <a:pt x="954913" y="819150"/>
                </a:lnTo>
                <a:lnTo>
                  <a:pt x="985697" y="838200"/>
                </a:lnTo>
                <a:lnTo>
                  <a:pt x="997559" y="842010"/>
                </a:lnTo>
                <a:lnTo>
                  <a:pt x="1014158" y="847090"/>
                </a:lnTo>
                <a:lnTo>
                  <a:pt x="1042606" y="847090"/>
                </a:lnTo>
                <a:lnTo>
                  <a:pt x="1075766" y="838200"/>
                </a:lnTo>
                <a:lnTo>
                  <a:pt x="1106551" y="814070"/>
                </a:lnTo>
                <a:lnTo>
                  <a:pt x="1118400" y="806450"/>
                </a:lnTo>
                <a:lnTo>
                  <a:pt x="1125512" y="803910"/>
                </a:lnTo>
                <a:lnTo>
                  <a:pt x="1571756" y="803910"/>
                </a:lnTo>
                <a:lnTo>
                  <a:pt x="1574284" y="801370"/>
                </a:lnTo>
                <a:close/>
              </a:path>
              <a:path w="2084705" h="904239">
                <a:moveTo>
                  <a:pt x="2076615" y="768350"/>
                </a:moveTo>
                <a:lnTo>
                  <a:pt x="158775" y="768350"/>
                </a:lnTo>
                <a:lnTo>
                  <a:pt x="163525" y="770890"/>
                </a:lnTo>
                <a:lnTo>
                  <a:pt x="170599" y="778510"/>
                </a:lnTo>
                <a:lnTo>
                  <a:pt x="208521" y="803910"/>
                </a:lnTo>
                <a:lnTo>
                  <a:pt x="229844" y="814070"/>
                </a:lnTo>
                <a:lnTo>
                  <a:pt x="248805" y="825500"/>
                </a:lnTo>
                <a:lnTo>
                  <a:pt x="272491" y="833120"/>
                </a:lnTo>
                <a:lnTo>
                  <a:pt x="315163" y="842010"/>
                </a:lnTo>
                <a:lnTo>
                  <a:pt x="338848" y="842010"/>
                </a:lnTo>
                <a:lnTo>
                  <a:pt x="379133" y="830580"/>
                </a:lnTo>
                <a:lnTo>
                  <a:pt x="419392" y="814070"/>
                </a:lnTo>
                <a:lnTo>
                  <a:pt x="466801" y="789940"/>
                </a:lnTo>
                <a:lnTo>
                  <a:pt x="476275" y="787400"/>
                </a:lnTo>
                <a:lnTo>
                  <a:pt x="1786734" y="787400"/>
                </a:lnTo>
                <a:lnTo>
                  <a:pt x="1788947" y="784860"/>
                </a:lnTo>
                <a:lnTo>
                  <a:pt x="1796097" y="779780"/>
                </a:lnTo>
                <a:lnTo>
                  <a:pt x="2084353" y="779780"/>
                </a:lnTo>
                <a:lnTo>
                  <a:pt x="2085149" y="775970"/>
                </a:lnTo>
                <a:lnTo>
                  <a:pt x="2076615" y="768350"/>
                </a:lnTo>
                <a:close/>
              </a:path>
              <a:path w="2084705" h="904239">
                <a:moveTo>
                  <a:pt x="1786734" y="787400"/>
                </a:moveTo>
                <a:lnTo>
                  <a:pt x="1585188" y="787400"/>
                </a:lnTo>
                <a:lnTo>
                  <a:pt x="1599399" y="792480"/>
                </a:lnTo>
                <a:lnTo>
                  <a:pt x="1615973" y="803910"/>
                </a:lnTo>
                <a:lnTo>
                  <a:pt x="1637296" y="814070"/>
                </a:lnTo>
                <a:lnTo>
                  <a:pt x="1661033" y="822960"/>
                </a:lnTo>
                <a:lnTo>
                  <a:pt x="1687080" y="828040"/>
                </a:lnTo>
                <a:lnTo>
                  <a:pt x="1715503" y="828040"/>
                </a:lnTo>
                <a:lnTo>
                  <a:pt x="1729727" y="825500"/>
                </a:lnTo>
                <a:lnTo>
                  <a:pt x="1743913" y="821690"/>
                </a:lnTo>
                <a:lnTo>
                  <a:pt x="1758175" y="814070"/>
                </a:lnTo>
                <a:lnTo>
                  <a:pt x="1772348" y="803910"/>
                </a:lnTo>
                <a:lnTo>
                  <a:pt x="1786734" y="787400"/>
                </a:lnTo>
                <a:close/>
              </a:path>
              <a:path w="2084705" h="904239">
                <a:moveTo>
                  <a:pt x="111379" y="654050"/>
                </a:moveTo>
                <a:lnTo>
                  <a:pt x="68732" y="660400"/>
                </a:lnTo>
                <a:lnTo>
                  <a:pt x="30835" y="684530"/>
                </a:lnTo>
                <a:lnTo>
                  <a:pt x="9499" y="720090"/>
                </a:lnTo>
                <a:lnTo>
                  <a:pt x="0" y="741680"/>
                </a:lnTo>
                <a:lnTo>
                  <a:pt x="0" y="763270"/>
                </a:lnTo>
                <a:lnTo>
                  <a:pt x="4749" y="773430"/>
                </a:lnTo>
                <a:lnTo>
                  <a:pt x="16598" y="779780"/>
                </a:lnTo>
                <a:lnTo>
                  <a:pt x="30835" y="784860"/>
                </a:lnTo>
                <a:lnTo>
                  <a:pt x="47396" y="787400"/>
                </a:lnTo>
                <a:lnTo>
                  <a:pt x="82956" y="787400"/>
                </a:lnTo>
                <a:lnTo>
                  <a:pt x="109016" y="782320"/>
                </a:lnTo>
                <a:lnTo>
                  <a:pt x="125615" y="778510"/>
                </a:lnTo>
                <a:lnTo>
                  <a:pt x="142176" y="770890"/>
                </a:lnTo>
                <a:lnTo>
                  <a:pt x="151638" y="768350"/>
                </a:lnTo>
                <a:lnTo>
                  <a:pt x="2076615" y="768350"/>
                </a:lnTo>
                <a:lnTo>
                  <a:pt x="2070925" y="763270"/>
                </a:lnTo>
                <a:lnTo>
                  <a:pt x="2054326" y="756920"/>
                </a:lnTo>
                <a:lnTo>
                  <a:pt x="2040115" y="746760"/>
                </a:lnTo>
                <a:lnTo>
                  <a:pt x="2028278" y="736600"/>
                </a:lnTo>
                <a:lnTo>
                  <a:pt x="2028278" y="708660"/>
                </a:lnTo>
                <a:lnTo>
                  <a:pt x="2025904" y="684530"/>
                </a:lnTo>
                <a:lnTo>
                  <a:pt x="2021154" y="673100"/>
                </a:lnTo>
                <a:lnTo>
                  <a:pt x="2017610" y="665480"/>
                </a:lnTo>
                <a:lnTo>
                  <a:pt x="142176" y="665480"/>
                </a:lnTo>
                <a:lnTo>
                  <a:pt x="132676" y="662940"/>
                </a:lnTo>
                <a:lnTo>
                  <a:pt x="125615" y="657860"/>
                </a:lnTo>
                <a:lnTo>
                  <a:pt x="111379" y="654050"/>
                </a:lnTo>
                <a:close/>
              </a:path>
              <a:path w="2084705" h="904239">
                <a:moveTo>
                  <a:pt x="360197" y="452120"/>
                </a:moveTo>
                <a:lnTo>
                  <a:pt x="300926" y="452120"/>
                </a:lnTo>
                <a:lnTo>
                  <a:pt x="272491" y="457200"/>
                </a:lnTo>
                <a:lnTo>
                  <a:pt x="217995" y="486410"/>
                </a:lnTo>
                <a:lnTo>
                  <a:pt x="182486" y="524510"/>
                </a:lnTo>
                <a:lnTo>
                  <a:pt x="158775" y="574040"/>
                </a:lnTo>
                <a:lnTo>
                  <a:pt x="146926" y="629920"/>
                </a:lnTo>
                <a:lnTo>
                  <a:pt x="144538" y="657860"/>
                </a:lnTo>
                <a:lnTo>
                  <a:pt x="142176" y="665480"/>
                </a:lnTo>
                <a:lnTo>
                  <a:pt x="2017610" y="665480"/>
                </a:lnTo>
                <a:lnTo>
                  <a:pt x="2016429" y="662940"/>
                </a:lnTo>
                <a:lnTo>
                  <a:pt x="2002218" y="646430"/>
                </a:lnTo>
                <a:lnTo>
                  <a:pt x="1995589" y="641350"/>
                </a:lnTo>
                <a:lnTo>
                  <a:pt x="1860042" y="641350"/>
                </a:lnTo>
                <a:lnTo>
                  <a:pt x="1857679" y="632460"/>
                </a:lnTo>
                <a:lnTo>
                  <a:pt x="1862429" y="624840"/>
                </a:lnTo>
                <a:lnTo>
                  <a:pt x="1867179" y="579120"/>
                </a:lnTo>
                <a:lnTo>
                  <a:pt x="1867179" y="570230"/>
                </a:lnTo>
                <a:lnTo>
                  <a:pt x="509447" y="570230"/>
                </a:lnTo>
                <a:lnTo>
                  <a:pt x="504710" y="548640"/>
                </a:lnTo>
                <a:lnTo>
                  <a:pt x="492874" y="527050"/>
                </a:lnTo>
                <a:lnTo>
                  <a:pt x="480999" y="509270"/>
                </a:lnTo>
                <a:lnTo>
                  <a:pt x="471525" y="490220"/>
                </a:lnTo>
                <a:lnTo>
                  <a:pt x="445477" y="476250"/>
                </a:lnTo>
                <a:lnTo>
                  <a:pt x="417029" y="462280"/>
                </a:lnTo>
                <a:lnTo>
                  <a:pt x="360197" y="452120"/>
                </a:lnTo>
                <a:close/>
              </a:path>
              <a:path w="2084705" h="904239">
                <a:moveTo>
                  <a:pt x="1940610" y="622300"/>
                </a:moveTo>
                <a:lnTo>
                  <a:pt x="1914537" y="624840"/>
                </a:lnTo>
                <a:lnTo>
                  <a:pt x="1900326" y="629920"/>
                </a:lnTo>
                <a:lnTo>
                  <a:pt x="1888477" y="636270"/>
                </a:lnTo>
                <a:lnTo>
                  <a:pt x="1860042" y="641350"/>
                </a:lnTo>
                <a:lnTo>
                  <a:pt x="1995589" y="641350"/>
                </a:lnTo>
                <a:lnTo>
                  <a:pt x="1985645" y="633730"/>
                </a:lnTo>
                <a:lnTo>
                  <a:pt x="1966658" y="624840"/>
                </a:lnTo>
                <a:lnTo>
                  <a:pt x="1940610" y="622300"/>
                </a:lnTo>
                <a:close/>
              </a:path>
              <a:path w="2084705" h="904239">
                <a:moveTo>
                  <a:pt x="601865" y="516890"/>
                </a:moveTo>
                <a:lnTo>
                  <a:pt x="587629" y="519430"/>
                </a:lnTo>
                <a:lnTo>
                  <a:pt x="573417" y="524510"/>
                </a:lnTo>
                <a:lnTo>
                  <a:pt x="561594" y="535940"/>
                </a:lnTo>
                <a:lnTo>
                  <a:pt x="549757" y="546100"/>
                </a:lnTo>
                <a:lnTo>
                  <a:pt x="528383" y="570230"/>
                </a:lnTo>
                <a:lnTo>
                  <a:pt x="1867179" y="570230"/>
                </a:lnTo>
                <a:lnTo>
                  <a:pt x="1867179" y="535940"/>
                </a:lnTo>
                <a:lnTo>
                  <a:pt x="1866299" y="527050"/>
                </a:lnTo>
                <a:lnTo>
                  <a:pt x="635025" y="527050"/>
                </a:lnTo>
                <a:lnTo>
                  <a:pt x="616089" y="519430"/>
                </a:lnTo>
                <a:lnTo>
                  <a:pt x="601865" y="516890"/>
                </a:lnTo>
                <a:close/>
              </a:path>
              <a:path w="2084705" h="904239">
                <a:moveTo>
                  <a:pt x="1840623" y="430530"/>
                </a:moveTo>
                <a:lnTo>
                  <a:pt x="331762" y="430530"/>
                </a:lnTo>
                <a:lnTo>
                  <a:pt x="367271" y="433070"/>
                </a:lnTo>
                <a:lnTo>
                  <a:pt x="400456" y="438150"/>
                </a:lnTo>
                <a:lnTo>
                  <a:pt x="417029" y="443230"/>
                </a:lnTo>
                <a:lnTo>
                  <a:pt x="431241" y="447040"/>
                </a:lnTo>
                <a:lnTo>
                  <a:pt x="445477" y="457200"/>
                </a:lnTo>
                <a:lnTo>
                  <a:pt x="483400" y="483870"/>
                </a:lnTo>
                <a:lnTo>
                  <a:pt x="504710" y="511810"/>
                </a:lnTo>
                <a:lnTo>
                  <a:pt x="514172" y="524510"/>
                </a:lnTo>
                <a:lnTo>
                  <a:pt x="523659" y="543560"/>
                </a:lnTo>
                <a:lnTo>
                  <a:pt x="526034" y="543560"/>
                </a:lnTo>
                <a:lnTo>
                  <a:pt x="542607" y="527050"/>
                </a:lnTo>
                <a:lnTo>
                  <a:pt x="559206" y="514350"/>
                </a:lnTo>
                <a:lnTo>
                  <a:pt x="578192" y="506730"/>
                </a:lnTo>
                <a:lnTo>
                  <a:pt x="599490" y="502920"/>
                </a:lnTo>
                <a:lnTo>
                  <a:pt x="1863041" y="502920"/>
                </a:lnTo>
                <a:lnTo>
                  <a:pt x="1860042" y="487680"/>
                </a:lnTo>
                <a:lnTo>
                  <a:pt x="1852955" y="468630"/>
                </a:lnTo>
                <a:lnTo>
                  <a:pt x="1845830" y="447040"/>
                </a:lnTo>
                <a:lnTo>
                  <a:pt x="1843468" y="435610"/>
                </a:lnTo>
                <a:lnTo>
                  <a:pt x="1840623" y="430530"/>
                </a:lnTo>
                <a:close/>
              </a:path>
              <a:path w="2084705" h="904239">
                <a:moveTo>
                  <a:pt x="1863041" y="502920"/>
                </a:moveTo>
                <a:lnTo>
                  <a:pt x="611339" y="502920"/>
                </a:lnTo>
                <a:lnTo>
                  <a:pt x="627913" y="505460"/>
                </a:lnTo>
                <a:lnTo>
                  <a:pt x="635025" y="506730"/>
                </a:lnTo>
                <a:lnTo>
                  <a:pt x="642137" y="511810"/>
                </a:lnTo>
                <a:lnTo>
                  <a:pt x="646874" y="516890"/>
                </a:lnTo>
                <a:lnTo>
                  <a:pt x="646874" y="524510"/>
                </a:lnTo>
                <a:lnTo>
                  <a:pt x="642137" y="527050"/>
                </a:lnTo>
                <a:lnTo>
                  <a:pt x="1866299" y="527050"/>
                </a:lnTo>
                <a:lnTo>
                  <a:pt x="1864791" y="511810"/>
                </a:lnTo>
                <a:lnTo>
                  <a:pt x="1863041" y="502920"/>
                </a:lnTo>
                <a:close/>
              </a:path>
              <a:path w="2084705" h="904239">
                <a:moveTo>
                  <a:pt x="473913" y="248920"/>
                </a:moveTo>
                <a:lnTo>
                  <a:pt x="452564" y="248920"/>
                </a:lnTo>
                <a:lnTo>
                  <a:pt x="431241" y="254000"/>
                </a:lnTo>
                <a:lnTo>
                  <a:pt x="409943" y="255270"/>
                </a:lnTo>
                <a:lnTo>
                  <a:pt x="369658" y="267970"/>
                </a:lnTo>
                <a:lnTo>
                  <a:pt x="331762" y="289560"/>
                </a:lnTo>
                <a:lnTo>
                  <a:pt x="317550" y="300990"/>
                </a:lnTo>
                <a:lnTo>
                  <a:pt x="300926" y="313690"/>
                </a:lnTo>
                <a:lnTo>
                  <a:pt x="286727" y="330200"/>
                </a:lnTo>
                <a:lnTo>
                  <a:pt x="274853" y="346710"/>
                </a:lnTo>
                <a:lnTo>
                  <a:pt x="265391" y="365760"/>
                </a:lnTo>
                <a:lnTo>
                  <a:pt x="260642" y="387350"/>
                </a:lnTo>
                <a:lnTo>
                  <a:pt x="253555" y="408940"/>
                </a:lnTo>
                <a:lnTo>
                  <a:pt x="253555" y="440690"/>
                </a:lnTo>
                <a:lnTo>
                  <a:pt x="296176" y="433070"/>
                </a:lnTo>
                <a:lnTo>
                  <a:pt x="331762" y="430530"/>
                </a:lnTo>
                <a:lnTo>
                  <a:pt x="1840623" y="430530"/>
                </a:lnTo>
                <a:lnTo>
                  <a:pt x="1836356" y="422910"/>
                </a:lnTo>
                <a:lnTo>
                  <a:pt x="1822119" y="402590"/>
                </a:lnTo>
                <a:lnTo>
                  <a:pt x="1779498" y="354330"/>
                </a:lnTo>
                <a:lnTo>
                  <a:pt x="1762761" y="339090"/>
                </a:lnTo>
                <a:lnTo>
                  <a:pt x="639775" y="339090"/>
                </a:lnTo>
                <a:lnTo>
                  <a:pt x="618451" y="318770"/>
                </a:lnTo>
                <a:lnTo>
                  <a:pt x="580504" y="281940"/>
                </a:lnTo>
                <a:lnTo>
                  <a:pt x="537908" y="262890"/>
                </a:lnTo>
                <a:lnTo>
                  <a:pt x="495236" y="251460"/>
                </a:lnTo>
                <a:lnTo>
                  <a:pt x="473913" y="248920"/>
                </a:lnTo>
                <a:close/>
              </a:path>
              <a:path w="2084705" h="904239">
                <a:moveTo>
                  <a:pt x="743991" y="257810"/>
                </a:moveTo>
                <a:lnTo>
                  <a:pt x="720318" y="257810"/>
                </a:lnTo>
                <a:lnTo>
                  <a:pt x="699020" y="265430"/>
                </a:lnTo>
                <a:lnTo>
                  <a:pt x="665810" y="289560"/>
                </a:lnTo>
                <a:lnTo>
                  <a:pt x="646874" y="337820"/>
                </a:lnTo>
                <a:lnTo>
                  <a:pt x="644512" y="339090"/>
                </a:lnTo>
                <a:lnTo>
                  <a:pt x="1762761" y="339090"/>
                </a:lnTo>
                <a:lnTo>
                  <a:pt x="1755787" y="332740"/>
                </a:lnTo>
                <a:lnTo>
                  <a:pt x="1732076" y="313690"/>
                </a:lnTo>
                <a:lnTo>
                  <a:pt x="1708404" y="298450"/>
                </a:lnTo>
                <a:lnTo>
                  <a:pt x="1693173" y="292100"/>
                </a:lnTo>
                <a:lnTo>
                  <a:pt x="831697" y="292100"/>
                </a:lnTo>
                <a:lnTo>
                  <a:pt x="822223" y="289560"/>
                </a:lnTo>
                <a:lnTo>
                  <a:pt x="810374" y="284480"/>
                </a:lnTo>
                <a:lnTo>
                  <a:pt x="791413" y="270510"/>
                </a:lnTo>
                <a:lnTo>
                  <a:pt x="767727" y="262890"/>
                </a:lnTo>
                <a:lnTo>
                  <a:pt x="743991" y="257810"/>
                </a:lnTo>
                <a:close/>
              </a:path>
              <a:path w="2084705" h="904239">
                <a:moveTo>
                  <a:pt x="1142111" y="0"/>
                </a:moveTo>
                <a:lnTo>
                  <a:pt x="1063904" y="0"/>
                </a:lnTo>
                <a:lnTo>
                  <a:pt x="1026007" y="8890"/>
                </a:lnTo>
                <a:lnTo>
                  <a:pt x="1009383" y="16510"/>
                </a:lnTo>
                <a:lnTo>
                  <a:pt x="990473" y="24130"/>
                </a:lnTo>
                <a:lnTo>
                  <a:pt x="976236" y="33020"/>
                </a:lnTo>
                <a:lnTo>
                  <a:pt x="957275" y="43180"/>
                </a:lnTo>
                <a:lnTo>
                  <a:pt x="943051" y="54610"/>
                </a:lnTo>
                <a:lnTo>
                  <a:pt x="898055" y="100330"/>
                </a:lnTo>
                <a:lnTo>
                  <a:pt x="876706" y="143510"/>
                </a:lnTo>
                <a:lnTo>
                  <a:pt x="857758" y="189230"/>
                </a:lnTo>
                <a:lnTo>
                  <a:pt x="845934" y="232410"/>
                </a:lnTo>
                <a:lnTo>
                  <a:pt x="836447" y="281940"/>
                </a:lnTo>
                <a:lnTo>
                  <a:pt x="831697" y="292100"/>
                </a:lnTo>
                <a:lnTo>
                  <a:pt x="1693173" y="292100"/>
                </a:lnTo>
                <a:lnTo>
                  <a:pt x="1687080" y="289560"/>
                </a:lnTo>
                <a:lnTo>
                  <a:pt x="1642046" y="273050"/>
                </a:lnTo>
                <a:lnTo>
                  <a:pt x="1597012" y="262890"/>
                </a:lnTo>
                <a:lnTo>
                  <a:pt x="1495171" y="262890"/>
                </a:lnTo>
                <a:lnTo>
                  <a:pt x="1490408" y="260350"/>
                </a:lnTo>
                <a:lnTo>
                  <a:pt x="1490408" y="257810"/>
                </a:lnTo>
                <a:lnTo>
                  <a:pt x="1488046" y="254000"/>
                </a:lnTo>
                <a:lnTo>
                  <a:pt x="1490408" y="243840"/>
                </a:lnTo>
                <a:lnTo>
                  <a:pt x="1495171" y="232410"/>
                </a:lnTo>
                <a:lnTo>
                  <a:pt x="1492770" y="213360"/>
                </a:lnTo>
                <a:lnTo>
                  <a:pt x="1490408" y="200660"/>
                </a:lnTo>
                <a:lnTo>
                  <a:pt x="1471485" y="157480"/>
                </a:lnTo>
                <a:lnTo>
                  <a:pt x="1440649" y="127000"/>
                </a:lnTo>
                <a:lnTo>
                  <a:pt x="1426464" y="121920"/>
                </a:lnTo>
                <a:lnTo>
                  <a:pt x="1422505" y="119380"/>
                </a:lnTo>
                <a:lnTo>
                  <a:pt x="1312697" y="119380"/>
                </a:lnTo>
                <a:lnTo>
                  <a:pt x="1305585" y="111760"/>
                </a:lnTo>
                <a:lnTo>
                  <a:pt x="1303223" y="90170"/>
                </a:lnTo>
                <a:lnTo>
                  <a:pt x="1298498" y="81280"/>
                </a:lnTo>
                <a:lnTo>
                  <a:pt x="1262938" y="40640"/>
                </a:lnTo>
                <a:lnTo>
                  <a:pt x="1222679" y="21590"/>
                </a:lnTo>
                <a:lnTo>
                  <a:pt x="1203718" y="8890"/>
                </a:lnTo>
                <a:lnTo>
                  <a:pt x="1182370" y="3810"/>
                </a:lnTo>
                <a:lnTo>
                  <a:pt x="1142111" y="0"/>
                </a:lnTo>
                <a:close/>
              </a:path>
              <a:path w="2084705" h="904239">
                <a:moveTo>
                  <a:pt x="1575714" y="260350"/>
                </a:moveTo>
                <a:lnTo>
                  <a:pt x="1528330" y="260350"/>
                </a:lnTo>
                <a:lnTo>
                  <a:pt x="1504645" y="262890"/>
                </a:lnTo>
                <a:lnTo>
                  <a:pt x="1597012" y="262890"/>
                </a:lnTo>
                <a:lnTo>
                  <a:pt x="1575714" y="260350"/>
                </a:lnTo>
                <a:close/>
              </a:path>
              <a:path w="2084705" h="904239">
                <a:moveTo>
                  <a:pt x="1386128" y="107950"/>
                </a:moveTo>
                <a:lnTo>
                  <a:pt x="1369555" y="107950"/>
                </a:lnTo>
                <a:lnTo>
                  <a:pt x="1357693" y="109220"/>
                </a:lnTo>
                <a:lnTo>
                  <a:pt x="1341120" y="109220"/>
                </a:lnTo>
                <a:lnTo>
                  <a:pt x="1326934" y="116840"/>
                </a:lnTo>
                <a:lnTo>
                  <a:pt x="1312697" y="119380"/>
                </a:lnTo>
                <a:lnTo>
                  <a:pt x="1422505" y="119380"/>
                </a:lnTo>
                <a:lnTo>
                  <a:pt x="1414589" y="114300"/>
                </a:lnTo>
                <a:lnTo>
                  <a:pt x="1400365" y="109220"/>
                </a:lnTo>
                <a:lnTo>
                  <a:pt x="1386128" y="107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4227024" y="3735518"/>
            <a:ext cx="2085339" cy="905510"/>
          </a:xfrm>
          <a:custGeom>
            <a:avLst/>
            <a:gdLst/>
            <a:ahLst/>
            <a:cxnLst/>
            <a:rect l="l" t="t" r="r" b="b"/>
            <a:pathLst>
              <a:path w="2085340" h="905510">
                <a:moveTo>
                  <a:pt x="1348232" y="905205"/>
                </a:moveTo>
                <a:lnTo>
                  <a:pt x="1407477" y="905205"/>
                </a:lnTo>
                <a:lnTo>
                  <a:pt x="1433550" y="898004"/>
                </a:lnTo>
                <a:lnTo>
                  <a:pt x="1459585" y="890866"/>
                </a:lnTo>
                <a:lnTo>
                  <a:pt x="1480934" y="878878"/>
                </a:lnTo>
                <a:lnTo>
                  <a:pt x="1502232" y="869314"/>
                </a:lnTo>
                <a:lnTo>
                  <a:pt x="1523606" y="852550"/>
                </a:lnTo>
                <a:lnTo>
                  <a:pt x="1542542" y="838149"/>
                </a:lnTo>
                <a:lnTo>
                  <a:pt x="1559115" y="816609"/>
                </a:lnTo>
                <a:lnTo>
                  <a:pt x="1578076" y="797458"/>
                </a:lnTo>
                <a:lnTo>
                  <a:pt x="1585188" y="787869"/>
                </a:lnTo>
                <a:lnTo>
                  <a:pt x="1599399" y="792670"/>
                </a:lnTo>
                <a:lnTo>
                  <a:pt x="1615973" y="804608"/>
                </a:lnTo>
                <a:lnTo>
                  <a:pt x="1637296" y="814196"/>
                </a:lnTo>
                <a:lnTo>
                  <a:pt x="1661033" y="823810"/>
                </a:lnTo>
                <a:lnTo>
                  <a:pt x="1687080" y="828611"/>
                </a:lnTo>
                <a:lnTo>
                  <a:pt x="1698929" y="828611"/>
                </a:lnTo>
                <a:lnTo>
                  <a:pt x="1715503" y="828611"/>
                </a:lnTo>
                <a:lnTo>
                  <a:pt x="1758175" y="814196"/>
                </a:lnTo>
                <a:lnTo>
                  <a:pt x="1788947" y="785482"/>
                </a:lnTo>
                <a:lnTo>
                  <a:pt x="1796097" y="780694"/>
                </a:lnTo>
                <a:lnTo>
                  <a:pt x="1800821" y="780694"/>
                </a:lnTo>
                <a:lnTo>
                  <a:pt x="1807933" y="785482"/>
                </a:lnTo>
                <a:lnTo>
                  <a:pt x="1815033" y="790282"/>
                </a:lnTo>
                <a:lnTo>
                  <a:pt x="1838718" y="809409"/>
                </a:lnTo>
                <a:lnTo>
                  <a:pt x="1876640" y="828611"/>
                </a:lnTo>
                <a:lnTo>
                  <a:pt x="1919312" y="847737"/>
                </a:lnTo>
                <a:lnTo>
                  <a:pt x="1940610" y="850137"/>
                </a:lnTo>
                <a:lnTo>
                  <a:pt x="1964296" y="852550"/>
                </a:lnTo>
                <a:lnTo>
                  <a:pt x="1992718" y="847737"/>
                </a:lnTo>
                <a:lnTo>
                  <a:pt x="2033003" y="838149"/>
                </a:lnTo>
                <a:lnTo>
                  <a:pt x="2073262" y="811822"/>
                </a:lnTo>
                <a:lnTo>
                  <a:pt x="2082761" y="787869"/>
                </a:lnTo>
                <a:lnTo>
                  <a:pt x="2085149" y="775881"/>
                </a:lnTo>
                <a:lnTo>
                  <a:pt x="2070925" y="763955"/>
                </a:lnTo>
                <a:lnTo>
                  <a:pt x="2054326" y="756754"/>
                </a:lnTo>
                <a:lnTo>
                  <a:pt x="2040115" y="747166"/>
                </a:lnTo>
                <a:lnTo>
                  <a:pt x="2028278" y="737552"/>
                </a:lnTo>
                <a:lnTo>
                  <a:pt x="2028278" y="708837"/>
                </a:lnTo>
                <a:lnTo>
                  <a:pt x="2025904" y="684898"/>
                </a:lnTo>
                <a:lnTo>
                  <a:pt x="2002218" y="646569"/>
                </a:lnTo>
                <a:lnTo>
                  <a:pt x="1966658" y="625043"/>
                </a:lnTo>
                <a:lnTo>
                  <a:pt x="1940610" y="622630"/>
                </a:lnTo>
                <a:lnTo>
                  <a:pt x="1914537" y="625043"/>
                </a:lnTo>
                <a:lnTo>
                  <a:pt x="1900326" y="629831"/>
                </a:lnTo>
                <a:lnTo>
                  <a:pt x="1888477" y="637006"/>
                </a:lnTo>
                <a:lnTo>
                  <a:pt x="1874253" y="639394"/>
                </a:lnTo>
                <a:lnTo>
                  <a:pt x="1860042" y="641807"/>
                </a:lnTo>
                <a:lnTo>
                  <a:pt x="1857679" y="632193"/>
                </a:lnTo>
                <a:lnTo>
                  <a:pt x="1862429" y="625043"/>
                </a:lnTo>
                <a:lnTo>
                  <a:pt x="1867179" y="579513"/>
                </a:lnTo>
                <a:lnTo>
                  <a:pt x="1867179" y="536447"/>
                </a:lnTo>
                <a:lnTo>
                  <a:pt x="1864791" y="512470"/>
                </a:lnTo>
                <a:lnTo>
                  <a:pt x="1860042" y="488530"/>
                </a:lnTo>
                <a:lnTo>
                  <a:pt x="1852955" y="469353"/>
                </a:lnTo>
                <a:lnTo>
                  <a:pt x="1845830" y="447827"/>
                </a:lnTo>
                <a:lnTo>
                  <a:pt x="1822119" y="402323"/>
                </a:lnTo>
                <a:lnTo>
                  <a:pt x="1779498" y="354406"/>
                </a:lnTo>
                <a:lnTo>
                  <a:pt x="1732076" y="313702"/>
                </a:lnTo>
                <a:lnTo>
                  <a:pt x="1687080" y="289763"/>
                </a:lnTo>
                <a:lnTo>
                  <a:pt x="1642046" y="272986"/>
                </a:lnTo>
                <a:lnTo>
                  <a:pt x="1597012" y="263410"/>
                </a:lnTo>
                <a:lnTo>
                  <a:pt x="1575714" y="261023"/>
                </a:lnTo>
                <a:lnTo>
                  <a:pt x="1554353" y="261023"/>
                </a:lnTo>
                <a:lnTo>
                  <a:pt x="1528330" y="261023"/>
                </a:lnTo>
                <a:lnTo>
                  <a:pt x="1504645" y="263410"/>
                </a:lnTo>
                <a:lnTo>
                  <a:pt x="1495171" y="263410"/>
                </a:lnTo>
                <a:lnTo>
                  <a:pt x="1490408" y="261023"/>
                </a:lnTo>
                <a:lnTo>
                  <a:pt x="1490408" y="258635"/>
                </a:lnTo>
                <a:lnTo>
                  <a:pt x="1488046" y="253847"/>
                </a:lnTo>
                <a:lnTo>
                  <a:pt x="1490408" y="244259"/>
                </a:lnTo>
                <a:lnTo>
                  <a:pt x="1495171" y="232282"/>
                </a:lnTo>
                <a:lnTo>
                  <a:pt x="1492770" y="213105"/>
                </a:lnTo>
                <a:lnTo>
                  <a:pt x="1480934" y="170014"/>
                </a:lnTo>
                <a:lnTo>
                  <a:pt x="1452499" y="136486"/>
                </a:lnTo>
                <a:lnTo>
                  <a:pt x="1426464" y="122110"/>
                </a:lnTo>
                <a:lnTo>
                  <a:pt x="1414589" y="114947"/>
                </a:lnTo>
                <a:lnTo>
                  <a:pt x="1400365" y="110159"/>
                </a:lnTo>
                <a:lnTo>
                  <a:pt x="1386128" y="107746"/>
                </a:lnTo>
                <a:lnTo>
                  <a:pt x="1369555" y="107746"/>
                </a:lnTo>
                <a:lnTo>
                  <a:pt x="1357693" y="110159"/>
                </a:lnTo>
                <a:lnTo>
                  <a:pt x="1341120" y="110159"/>
                </a:lnTo>
                <a:lnTo>
                  <a:pt x="1326934" y="117335"/>
                </a:lnTo>
                <a:lnTo>
                  <a:pt x="1312697" y="119722"/>
                </a:lnTo>
                <a:lnTo>
                  <a:pt x="1305585" y="112547"/>
                </a:lnTo>
                <a:lnTo>
                  <a:pt x="1303223" y="91008"/>
                </a:lnTo>
                <a:lnTo>
                  <a:pt x="1298498" y="81394"/>
                </a:lnTo>
                <a:lnTo>
                  <a:pt x="1262938" y="40716"/>
                </a:lnTo>
                <a:lnTo>
                  <a:pt x="1222679" y="21539"/>
                </a:lnTo>
                <a:lnTo>
                  <a:pt x="1203718" y="9563"/>
                </a:lnTo>
                <a:lnTo>
                  <a:pt x="1182370" y="4775"/>
                </a:lnTo>
                <a:lnTo>
                  <a:pt x="1142111" y="0"/>
                </a:lnTo>
                <a:lnTo>
                  <a:pt x="1101775" y="0"/>
                </a:lnTo>
                <a:lnTo>
                  <a:pt x="1063904" y="0"/>
                </a:lnTo>
                <a:lnTo>
                  <a:pt x="1026007" y="9563"/>
                </a:lnTo>
                <a:lnTo>
                  <a:pt x="1009383" y="16763"/>
                </a:lnTo>
                <a:lnTo>
                  <a:pt x="990473" y="23926"/>
                </a:lnTo>
                <a:lnTo>
                  <a:pt x="976236" y="33515"/>
                </a:lnTo>
                <a:lnTo>
                  <a:pt x="957275" y="43091"/>
                </a:lnTo>
                <a:lnTo>
                  <a:pt x="943051" y="55092"/>
                </a:lnTo>
                <a:lnTo>
                  <a:pt x="898055" y="100596"/>
                </a:lnTo>
                <a:lnTo>
                  <a:pt x="876706" y="143687"/>
                </a:lnTo>
                <a:lnTo>
                  <a:pt x="857758" y="189166"/>
                </a:lnTo>
                <a:lnTo>
                  <a:pt x="845934" y="232282"/>
                </a:lnTo>
                <a:lnTo>
                  <a:pt x="836447" y="282574"/>
                </a:lnTo>
                <a:lnTo>
                  <a:pt x="831697" y="292138"/>
                </a:lnTo>
                <a:lnTo>
                  <a:pt x="822223" y="289763"/>
                </a:lnTo>
                <a:lnTo>
                  <a:pt x="810374" y="284962"/>
                </a:lnTo>
                <a:lnTo>
                  <a:pt x="791413" y="270611"/>
                </a:lnTo>
                <a:lnTo>
                  <a:pt x="767727" y="263410"/>
                </a:lnTo>
                <a:lnTo>
                  <a:pt x="743991" y="258635"/>
                </a:lnTo>
                <a:lnTo>
                  <a:pt x="720318" y="258635"/>
                </a:lnTo>
                <a:lnTo>
                  <a:pt x="680034" y="277787"/>
                </a:lnTo>
                <a:lnTo>
                  <a:pt x="653986" y="311315"/>
                </a:lnTo>
                <a:lnTo>
                  <a:pt x="646874" y="337642"/>
                </a:lnTo>
                <a:lnTo>
                  <a:pt x="644512" y="340029"/>
                </a:lnTo>
                <a:lnTo>
                  <a:pt x="639775" y="340029"/>
                </a:lnTo>
                <a:lnTo>
                  <a:pt x="618451" y="318490"/>
                </a:lnTo>
                <a:lnTo>
                  <a:pt x="599490" y="296938"/>
                </a:lnTo>
                <a:lnTo>
                  <a:pt x="580504" y="282574"/>
                </a:lnTo>
                <a:lnTo>
                  <a:pt x="537908" y="263410"/>
                </a:lnTo>
                <a:lnTo>
                  <a:pt x="495236" y="251434"/>
                </a:lnTo>
                <a:lnTo>
                  <a:pt x="473913" y="249021"/>
                </a:lnTo>
                <a:lnTo>
                  <a:pt x="452564" y="249021"/>
                </a:lnTo>
                <a:lnTo>
                  <a:pt x="431241" y="253847"/>
                </a:lnTo>
                <a:lnTo>
                  <a:pt x="409943" y="256222"/>
                </a:lnTo>
                <a:lnTo>
                  <a:pt x="369658" y="268223"/>
                </a:lnTo>
                <a:lnTo>
                  <a:pt x="331762" y="289763"/>
                </a:lnTo>
                <a:lnTo>
                  <a:pt x="317550" y="301726"/>
                </a:lnTo>
                <a:lnTo>
                  <a:pt x="300926" y="313702"/>
                </a:lnTo>
                <a:lnTo>
                  <a:pt x="286727" y="330492"/>
                </a:lnTo>
                <a:lnTo>
                  <a:pt x="274853" y="347230"/>
                </a:lnTo>
                <a:lnTo>
                  <a:pt x="265391" y="366382"/>
                </a:lnTo>
                <a:lnTo>
                  <a:pt x="260642" y="387946"/>
                </a:lnTo>
                <a:lnTo>
                  <a:pt x="253555" y="409498"/>
                </a:lnTo>
                <a:lnTo>
                  <a:pt x="253555" y="440626"/>
                </a:lnTo>
                <a:lnTo>
                  <a:pt x="296176" y="433438"/>
                </a:lnTo>
                <a:lnTo>
                  <a:pt x="331762" y="431037"/>
                </a:lnTo>
                <a:lnTo>
                  <a:pt x="400456" y="438238"/>
                </a:lnTo>
                <a:lnTo>
                  <a:pt x="445477" y="457390"/>
                </a:lnTo>
                <a:lnTo>
                  <a:pt x="459701" y="464565"/>
                </a:lnTo>
                <a:lnTo>
                  <a:pt x="471525" y="474179"/>
                </a:lnTo>
                <a:lnTo>
                  <a:pt x="483400" y="483717"/>
                </a:lnTo>
                <a:lnTo>
                  <a:pt x="495236" y="498119"/>
                </a:lnTo>
                <a:lnTo>
                  <a:pt x="504710" y="512470"/>
                </a:lnTo>
                <a:lnTo>
                  <a:pt x="514172" y="524446"/>
                </a:lnTo>
                <a:lnTo>
                  <a:pt x="523659" y="543598"/>
                </a:lnTo>
                <a:lnTo>
                  <a:pt x="526034" y="543598"/>
                </a:lnTo>
                <a:lnTo>
                  <a:pt x="542607" y="526859"/>
                </a:lnTo>
                <a:lnTo>
                  <a:pt x="559206" y="514857"/>
                </a:lnTo>
                <a:lnTo>
                  <a:pt x="578192" y="507657"/>
                </a:lnTo>
                <a:lnTo>
                  <a:pt x="599490" y="502881"/>
                </a:lnTo>
                <a:lnTo>
                  <a:pt x="611339" y="502881"/>
                </a:lnTo>
                <a:lnTo>
                  <a:pt x="627913" y="505269"/>
                </a:lnTo>
                <a:lnTo>
                  <a:pt x="635025" y="507657"/>
                </a:lnTo>
                <a:lnTo>
                  <a:pt x="642137" y="512470"/>
                </a:lnTo>
                <a:lnTo>
                  <a:pt x="646874" y="517245"/>
                </a:lnTo>
                <a:lnTo>
                  <a:pt x="646874" y="524446"/>
                </a:lnTo>
                <a:lnTo>
                  <a:pt x="642137" y="526859"/>
                </a:lnTo>
                <a:lnTo>
                  <a:pt x="635025" y="526859"/>
                </a:lnTo>
                <a:lnTo>
                  <a:pt x="616089" y="519658"/>
                </a:lnTo>
                <a:lnTo>
                  <a:pt x="601865" y="517245"/>
                </a:lnTo>
                <a:lnTo>
                  <a:pt x="587629" y="519658"/>
                </a:lnTo>
                <a:lnTo>
                  <a:pt x="573417" y="524446"/>
                </a:lnTo>
                <a:lnTo>
                  <a:pt x="561594" y="536447"/>
                </a:lnTo>
                <a:lnTo>
                  <a:pt x="549757" y="546011"/>
                </a:lnTo>
                <a:lnTo>
                  <a:pt x="528383" y="569950"/>
                </a:lnTo>
                <a:lnTo>
                  <a:pt x="509447" y="569950"/>
                </a:lnTo>
                <a:lnTo>
                  <a:pt x="504710" y="548385"/>
                </a:lnTo>
                <a:lnTo>
                  <a:pt x="492874" y="526859"/>
                </a:lnTo>
                <a:lnTo>
                  <a:pt x="480999" y="510095"/>
                </a:lnTo>
                <a:lnTo>
                  <a:pt x="471525" y="490918"/>
                </a:lnTo>
                <a:lnTo>
                  <a:pt x="445477" y="476542"/>
                </a:lnTo>
                <a:lnTo>
                  <a:pt x="417029" y="462178"/>
                </a:lnTo>
                <a:lnTo>
                  <a:pt x="388620" y="457390"/>
                </a:lnTo>
                <a:lnTo>
                  <a:pt x="360197" y="452615"/>
                </a:lnTo>
                <a:lnTo>
                  <a:pt x="329374" y="452615"/>
                </a:lnTo>
                <a:lnTo>
                  <a:pt x="300926" y="452615"/>
                </a:lnTo>
                <a:lnTo>
                  <a:pt x="241706" y="469353"/>
                </a:lnTo>
                <a:lnTo>
                  <a:pt x="199034" y="502881"/>
                </a:lnTo>
                <a:lnTo>
                  <a:pt x="168249" y="548385"/>
                </a:lnTo>
                <a:lnTo>
                  <a:pt x="151638" y="603478"/>
                </a:lnTo>
                <a:lnTo>
                  <a:pt x="144538" y="658571"/>
                </a:lnTo>
                <a:lnTo>
                  <a:pt x="142176" y="665721"/>
                </a:lnTo>
                <a:lnTo>
                  <a:pt x="132676" y="663359"/>
                </a:lnTo>
                <a:lnTo>
                  <a:pt x="125615" y="658571"/>
                </a:lnTo>
                <a:lnTo>
                  <a:pt x="118465" y="656158"/>
                </a:lnTo>
                <a:lnTo>
                  <a:pt x="111379" y="653770"/>
                </a:lnTo>
                <a:lnTo>
                  <a:pt x="90030" y="656158"/>
                </a:lnTo>
                <a:lnTo>
                  <a:pt x="68732" y="660958"/>
                </a:lnTo>
                <a:lnTo>
                  <a:pt x="30835" y="684898"/>
                </a:lnTo>
                <a:lnTo>
                  <a:pt x="9499" y="720813"/>
                </a:lnTo>
                <a:lnTo>
                  <a:pt x="0" y="742365"/>
                </a:lnTo>
                <a:lnTo>
                  <a:pt x="0" y="763955"/>
                </a:lnTo>
                <a:lnTo>
                  <a:pt x="4749" y="773493"/>
                </a:lnTo>
                <a:lnTo>
                  <a:pt x="16598" y="780694"/>
                </a:lnTo>
                <a:lnTo>
                  <a:pt x="30835" y="785482"/>
                </a:lnTo>
                <a:lnTo>
                  <a:pt x="47396" y="787869"/>
                </a:lnTo>
                <a:lnTo>
                  <a:pt x="82956" y="787869"/>
                </a:lnTo>
                <a:lnTo>
                  <a:pt x="109016" y="783081"/>
                </a:lnTo>
                <a:lnTo>
                  <a:pt x="125615" y="778281"/>
                </a:lnTo>
                <a:lnTo>
                  <a:pt x="142176" y="771080"/>
                </a:lnTo>
                <a:lnTo>
                  <a:pt x="151638" y="768743"/>
                </a:lnTo>
                <a:lnTo>
                  <a:pt x="158775" y="768743"/>
                </a:lnTo>
                <a:lnTo>
                  <a:pt x="163525" y="771080"/>
                </a:lnTo>
                <a:lnTo>
                  <a:pt x="170599" y="778281"/>
                </a:lnTo>
                <a:lnTo>
                  <a:pt x="208521" y="804608"/>
                </a:lnTo>
                <a:lnTo>
                  <a:pt x="229844" y="814196"/>
                </a:lnTo>
                <a:lnTo>
                  <a:pt x="248805" y="826198"/>
                </a:lnTo>
                <a:lnTo>
                  <a:pt x="272491" y="833348"/>
                </a:lnTo>
                <a:lnTo>
                  <a:pt x="293814" y="838149"/>
                </a:lnTo>
                <a:lnTo>
                  <a:pt x="315163" y="842937"/>
                </a:lnTo>
                <a:lnTo>
                  <a:pt x="338848" y="842937"/>
                </a:lnTo>
                <a:lnTo>
                  <a:pt x="379133" y="830986"/>
                </a:lnTo>
                <a:lnTo>
                  <a:pt x="419392" y="814196"/>
                </a:lnTo>
                <a:lnTo>
                  <a:pt x="457314" y="795070"/>
                </a:lnTo>
                <a:lnTo>
                  <a:pt x="466801" y="790282"/>
                </a:lnTo>
                <a:lnTo>
                  <a:pt x="476275" y="787869"/>
                </a:lnTo>
                <a:lnTo>
                  <a:pt x="483400" y="790282"/>
                </a:lnTo>
                <a:lnTo>
                  <a:pt x="492874" y="797458"/>
                </a:lnTo>
                <a:lnTo>
                  <a:pt x="526034" y="826198"/>
                </a:lnTo>
                <a:lnTo>
                  <a:pt x="568667" y="852550"/>
                </a:lnTo>
                <a:lnTo>
                  <a:pt x="590016" y="864476"/>
                </a:lnTo>
                <a:lnTo>
                  <a:pt x="611339" y="874077"/>
                </a:lnTo>
                <a:lnTo>
                  <a:pt x="630301" y="881265"/>
                </a:lnTo>
                <a:lnTo>
                  <a:pt x="653986" y="893254"/>
                </a:lnTo>
                <a:lnTo>
                  <a:pt x="677697" y="895616"/>
                </a:lnTo>
                <a:lnTo>
                  <a:pt x="701382" y="902792"/>
                </a:lnTo>
                <a:lnTo>
                  <a:pt x="734555" y="900417"/>
                </a:lnTo>
                <a:lnTo>
                  <a:pt x="767727" y="895616"/>
                </a:lnTo>
                <a:lnTo>
                  <a:pt x="798537" y="893254"/>
                </a:lnTo>
                <a:lnTo>
                  <a:pt x="826973" y="881265"/>
                </a:lnTo>
                <a:lnTo>
                  <a:pt x="853020" y="869314"/>
                </a:lnTo>
                <a:lnTo>
                  <a:pt x="876706" y="852550"/>
                </a:lnTo>
                <a:lnTo>
                  <a:pt x="898055" y="830986"/>
                </a:lnTo>
                <a:lnTo>
                  <a:pt x="921727" y="804608"/>
                </a:lnTo>
                <a:lnTo>
                  <a:pt x="926477" y="802271"/>
                </a:lnTo>
                <a:lnTo>
                  <a:pt x="931227" y="802271"/>
                </a:lnTo>
                <a:lnTo>
                  <a:pt x="935977" y="802271"/>
                </a:lnTo>
                <a:lnTo>
                  <a:pt x="940689" y="804608"/>
                </a:lnTo>
                <a:lnTo>
                  <a:pt x="985697" y="838149"/>
                </a:lnTo>
                <a:lnTo>
                  <a:pt x="1014158" y="847737"/>
                </a:lnTo>
                <a:lnTo>
                  <a:pt x="1028344" y="847737"/>
                </a:lnTo>
                <a:lnTo>
                  <a:pt x="1042606" y="847737"/>
                </a:lnTo>
                <a:lnTo>
                  <a:pt x="1059180" y="842937"/>
                </a:lnTo>
                <a:lnTo>
                  <a:pt x="1075766" y="838149"/>
                </a:lnTo>
                <a:lnTo>
                  <a:pt x="1106551" y="814196"/>
                </a:lnTo>
                <a:lnTo>
                  <a:pt x="1118400" y="807021"/>
                </a:lnTo>
                <a:lnTo>
                  <a:pt x="1125512" y="804608"/>
                </a:lnTo>
                <a:lnTo>
                  <a:pt x="1130261" y="807021"/>
                </a:lnTo>
                <a:lnTo>
                  <a:pt x="1139723" y="814196"/>
                </a:lnTo>
                <a:lnTo>
                  <a:pt x="1168158" y="842937"/>
                </a:lnTo>
                <a:lnTo>
                  <a:pt x="1189482" y="859726"/>
                </a:lnTo>
                <a:lnTo>
                  <a:pt x="1210805" y="869314"/>
                </a:lnTo>
                <a:lnTo>
                  <a:pt x="1229741" y="878878"/>
                </a:lnTo>
                <a:lnTo>
                  <a:pt x="1253451" y="888466"/>
                </a:lnTo>
                <a:lnTo>
                  <a:pt x="1274800" y="893254"/>
                </a:lnTo>
                <a:lnTo>
                  <a:pt x="1298498" y="900417"/>
                </a:lnTo>
                <a:lnTo>
                  <a:pt x="1348232" y="905205"/>
                </a:lnTo>
                <a:close/>
              </a:path>
            </a:pathLst>
          </a:custGeom>
          <a:ln w="23609">
            <a:solidFill>
              <a:srgbClr val="AEC5E7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4227024" y="3735518"/>
            <a:ext cx="2085339" cy="905510"/>
          </a:xfrm>
          <a:custGeom>
            <a:avLst/>
            <a:gdLst/>
            <a:ahLst/>
            <a:cxnLst/>
            <a:rect l="l" t="t" r="r" b="b"/>
            <a:pathLst>
              <a:path w="2085340" h="905510">
                <a:moveTo>
                  <a:pt x="1348232" y="905205"/>
                </a:moveTo>
                <a:lnTo>
                  <a:pt x="1407477" y="905205"/>
                </a:lnTo>
                <a:lnTo>
                  <a:pt x="1433550" y="898004"/>
                </a:lnTo>
                <a:lnTo>
                  <a:pt x="1459585" y="890866"/>
                </a:lnTo>
                <a:lnTo>
                  <a:pt x="1480934" y="878878"/>
                </a:lnTo>
                <a:lnTo>
                  <a:pt x="1502232" y="869314"/>
                </a:lnTo>
                <a:lnTo>
                  <a:pt x="1523606" y="852550"/>
                </a:lnTo>
                <a:lnTo>
                  <a:pt x="1542542" y="838149"/>
                </a:lnTo>
                <a:lnTo>
                  <a:pt x="1559115" y="816609"/>
                </a:lnTo>
                <a:lnTo>
                  <a:pt x="1578076" y="797458"/>
                </a:lnTo>
                <a:lnTo>
                  <a:pt x="1585188" y="787869"/>
                </a:lnTo>
                <a:lnTo>
                  <a:pt x="1599399" y="792670"/>
                </a:lnTo>
                <a:lnTo>
                  <a:pt x="1615973" y="804608"/>
                </a:lnTo>
                <a:lnTo>
                  <a:pt x="1637296" y="814196"/>
                </a:lnTo>
                <a:lnTo>
                  <a:pt x="1661033" y="823810"/>
                </a:lnTo>
                <a:lnTo>
                  <a:pt x="1687080" y="828611"/>
                </a:lnTo>
                <a:lnTo>
                  <a:pt x="1698929" y="828611"/>
                </a:lnTo>
                <a:lnTo>
                  <a:pt x="1715503" y="828611"/>
                </a:lnTo>
                <a:lnTo>
                  <a:pt x="1758175" y="814196"/>
                </a:lnTo>
                <a:lnTo>
                  <a:pt x="1788947" y="785482"/>
                </a:lnTo>
                <a:lnTo>
                  <a:pt x="1796097" y="780694"/>
                </a:lnTo>
                <a:lnTo>
                  <a:pt x="1800821" y="780694"/>
                </a:lnTo>
                <a:lnTo>
                  <a:pt x="1807933" y="785482"/>
                </a:lnTo>
                <a:lnTo>
                  <a:pt x="1815033" y="790282"/>
                </a:lnTo>
                <a:lnTo>
                  <a:pt x="1838718" y="809409"/>
                </a:lnTo>
                <a:lnTo>
                  <a:pt x="1876640" y="828611"/>
                </a:lnTo>
                <a:lnTo>
                  <a:pt x="1919312" y="847737"/>
                </a:lnTo>
                <a:lnTo>
                  <a:pt x="1940610" y="850137"/>
                </a:lnTo>
                <a:lnTo>
                  <a:pt x="1964296" y="852550"/>
                </a:lnTo>
                <a:lnTo>
                  <a:pt x="1992718" y="847737"/>
                </a:lnTo>
                <a:lnTo>
                  <a:pt x="2033003" y="838149"/>
                </a:lnTo>
                <a:lnTo>
                  <a:pt x="2073262" y="811822"/>
                </a:lnTo>
                <a:lnTo>
                  <a:pt x="2082761" y="787869"/>
                </a:lnTo>
                <a:lnTo>
                  <a:pt x="2085149" y="775881"/>
                </a:lnTo>
                <a:lnTo>
                  <a:pt x="2070925" y="763955"/>
                </a:lnTo>
                <a:lnTo>
                  <a:pt x="2054326" y="756754"/>
                </a:lnTo>
                <a:lnTo>
                  <a:pt x="2040115" y="747166"/>
                </a:lnTo>
                <a:lnTo>
                  <a:pt x="2028278" y="737552"/>
                </a:lnTo>
                <a:lnTo>
                  <a:pt x="2028278" y="708837"/>
                </a:lnTo>
                <a:lnTo>
                  <a:pt x="2025904" y="684898"/>
                </a:lnTo>
                <a:lnTo>
                  <a:pt x="2002218" y="646569"/>
                </a:lnTo>
                <a:lnTo>
                  <a:pt x="1966658" y="625043"/>
                </a:lnTo>
                <a:lnTo>
                  <a:pt x="1940610" y="622630"/>
                </a:lnTo>
                <a:lnTo>
                  <a:pt x="1914537" y="625043"/>
                </a:lnTo>
                <a:lnTo>
                  <a:pt x="1900326" y="629831"/>
                </a:lnTo>
                <a:lnTo>
                  <a:pt x="1888477" y="637006"/>
                </a:lnTo>
                <a:lnTo>
                  <a:pt x="1874253" y="639394"/>
                </a:lnTo>
                <a:lnTo>
                  <a:pt x="1860042" y="641807"/>
                </a:lnTo>
                <a:lnTo>
                  <a:pt x="1857679" y="632193"/>
                </a:lnTo>
                <a:lnTo>
                  <a:pt x="1862429" y="625043"/>
                </a:lnTo>
                <a:lnTo>
                  <a:pt x="1867179" y="579513"/>
                </a:lnTo>
                <a:lnTo>
                  <a:pt x="1867179" y="536447"/>
                </a:lnTo>
                <a:lnTo>
                  <a:pt x="1864791" y="512470"/>
                </a:lnTo>
                <a:lnTo>
                  <a:pt x="1860042" y="488530"/>
                </a:lnTo>
                <a:lnTo>
                  <a:pt x="1852955" y="469353"/>
                </a:lnTo>
                <a:lnTo>
                  <a:pt x="1845830" y="447827"/>
                </a:lnTo>
                <a:lnTo>
                  <a:pt x="1822119" y="402323"/>
                </a:lnTo>
                <a:lnTo>
                  <a:pt x="1779498" y="354406"/>
                </a:lnTo>
                <a:lnTo>
                  <a:pt x="1732076" y="313702"/>
                </a:lnTo>
                <a:lnTo>
                  <a:pt x="1687080" y="289763"/>
                </a:lnTo>
                <a:lnTo>
                  <a:pt x="1642046" y="272986"/>
                </a:lnTo>
                <a:lnTo>
                  <a:pt x="1597012" y="263410"/>
                </a:lnTo>
                <a:lnTo>
                  <a:pt x="1575714" y="261023"/>
                </a:lnTo>
                <a:lnTo>
                  <a:pt x="1554353" y="261023"/>
                </a:lnTo>
                <a:lnTo>
                  <a:pt x="1528330" y="261023"/>
                </a:lnTo>
                <a:lnTo>
                  <a:pt x="1504645" y="263410"/>
                </a:lnTo>
                <a:lnTo>
                  <a:pt x="1495171" y="263410"/>
                </a:lnTo>
                <a:lnTo>
                  <a:pt x="1490408" y="261023"/>
                </a:lnTo>
                <a:lnTo>
                  <a:pt x="1490408" y="258635"/>
                </a:lnTo>
                <a:lnTo>
                  <a:pt x="1488046" y="253847"/>
                </a:lnTo>
                <a:lnTo>
                  <a:pt x="1490408" y="244259"/>
                </a:lnTo>
                <a:lnTo>
                  <a:pt x="1495171" y="232282"/>
                </a:lnTo>
                <a:lnTo>
                  <a:pt x="1492770" y="213105"/>
                </a:lnTo>
                <a:lnTo>
                  <a:pt x="1480934" y="170014"/>
                </a:lnTo>
                <a:lnTo>
                  <a:pt x="1452499" y="136486"/>
                </a:lnTo>
                <a:lnTo>
                  <a:pt x="1426464" y="122110"/>
                </a:lnTo>
                <a:lnTo>
                  <a:pt x="1414589" y="114947"/>
                </a:lnTo>
                <a:lnTo>
                  <a:pt x="1400365" y="110159"/>
                </a:lnTo>
                <a:lnTo>
                  <a:pt x="1386128" y="107746"/>
                </a:lnTo>
                <a:lnTo>
                  <a:pt x="1369555" y="107746"/>
                </a:lnTo>
                <a:lnTo>
                  <a:pt x="1357693" y="110159"/>
                </a:lnTo>
                <a:lnTo>
                  <a:pt x="1341120" y="110159"/>
                </a:lnTo>
                <a:lnTo>
                  <a:pt x="1326934" y="117335"/>
                </a:lnTo>
                <a:lnTo>
                  <a:pt x="1312697" y="119722"/>
                </a:lnTo>
                <a:lnTo>
                  <a:pt x="1305585" y="112547"/>
                </a:lnTo>
                <a:lnTo>
                  <a:pt x="1303223" y="91008"/>
                </a:lnTo>
                <a:lnTo>
                  <a:pt x="1298498" y="81394"/>
                </a:lnTo>
                <a:lnTo>
                  <a:pt x="1262938" y="40716"/>
                </a:lnTo>
                <a:lnTo>
                  <a:pt x="1222679" y="21539"/>
                </a:lnTo>
                <a:lnTo>
                  <a:pt x="1203718" y="9563"/>
                </a:lnTo>
                <a:lnTo>
                  <a:pt x="1182370" y="4775"/>
                </a:lnTo>
                <a:lnTo>
                  <a:pt x="1142111" y="0"/>
                </a:lnTo>
                <a:lnTo>
                  <a:pt x="1101775" y="0"/>
                </a:lnTo>
                <a:lnTo>
                  <a:pt x="1063904" y="0"/>
                </a:lnTo>
                <a:lnTo>
                  <a:pt x="1026007" y="9563"/>
                </a:lnTo>
                <a:lnTo>
                  <a:pt x="1009383" y="16763"/>
                </a:lnTo>
                <a:lnTo>
                  <a:pt x="990473" y="23926"/>
                </a:lnTo>
                <a:lnTo>
                  <a:pt x="976236" y="33515"/>
                </a:lnTo>
                <a:lnTo>
                  <a:pt x="957275" y="43091"/>
                </a:lnTo>
                <a:lnTo>
                  <a:pt x="943051" y="55092"/>
                </a:lnTo>
                <a:lnTo>
                  <a:pt x="898055" y="100596"/>
                </a:lnTo>
                <a:lnTo>
                  <a:pt x="876706" y="143687"/>
                </a:lnTo>
                <a:lnTo>
                  <a:pt x="857758" y="189166"/>
                </a:lnTo>
                <a:lnTo>
                  <a:pt x="845934" y="232282"/>
                </a:lnTo>
                <a:lnTo>
                  <a:pt x="836447" y="282574"/>
                </a:lnTo>
                <a:lnTo>
                  <a:pt x="831697" y="292138"/>
                </a:lnTo>
                <a:lnTo>
                  <a:pt x="822223" y="289763"/>
                </a:lnTo>
                <a:lnTo>
                  <a:pt x="810374" y="284962"/>
                </a:lnTo>
                <a:lnTo>
                  <a:pt x="791413" y="270611"/>
                </a:lnTo>
                <a:lnTo>
                  <a:pt x="767727" y="263410"/>
                </a:lnTo>
                <a:lnTo>
                  <a:pt x="743991" y="258635"/>
                </a:lnTo>
                <a:lnTo>
                  <a:pt x="720318" y="258635"/>
                </a:lnTo>
                <a:lnTo>
                  <a:pt x="680034" y="277787"/>
                </a:lnTo>
                <a:lnTo>
                  <a:pt x="653986" y="311315"/>
                </a:lnTo>
                <a:lnTo>
                  <a:pt x="646874" y="337642"/>
                </a:lnTo>
                <a:lnTo>
                  <a:pt x="644512" y="340029"/>
                </a:lnTo>
                <a:lnTo>
                  <a:pt x="639775" y="340029"/>
                </a:lnTo>
                <a:lnTo>
                  <a:pt x="618451" y="318490"/>
                </a:lnTo>
                <a:lnTo>
                  <a:pt x="599490" y="296938"/>
                </a:lnTo>
                <a:lnTo>
                  <a:pt x="580504" y="282574"/>
                </a:lnTo>
                <a:lnTo>
                  <a:pt x="537908" y="263410"/>
                </a:lnTo>
                <a:lnTo>
                  <a:pt x="495236" y="251434"/>
                </a:lnTo>
                <a:lnTo>
                  <a:pt x="473913" y="249021"/>
                </a:lnTo>
                <a:lnTo>
                  <a:pt x="452564" y="249021"/>
                </a:lnTo>
                <a:lnTo>
                  <a:pt x="431241" y="253847"/>
                </a:lnTo>
                <a:lnTo>
                  <a:pt x="409943" y="256222"/>
                </a:lnTo>
                <a:lnTo>
                  <a:pt x="369658" y="268223"/>
                </a:lnTo>
                <a:lnTo>
                  <a:pt x="331762" y="289763"/>
                </a:lnTo>
                <a:lnTo>
                  <a:pt x="317550" y="301726"/>
                </a:lnTo>
                <a:lnTo>
                  <a:pt x="300926" y="313702"/>
                </a:lnTo>
                <a:lnTo>
                  <a:pt x="286727" y="330492"/>
                </a:lnTo>
                <a:lnTo>
                  <a:pt x="274853" y="347230"/>
                </a:lnTo>
                <a:lnTo>
                  <a:pt x="265391" y="366382"/>
                </a:lnTo>
                <a:lnTo>
                  <a:pt x="260642" y="387946"/>
                </a:lnTo>
                <a:lnTo>
                  <a:pt x="253555" y="409498"/>
                </a:lnTo>
                <a:lnTo>
                  <a:pt x="253555" y="440626"/>
                </a:lnTo>
                <a:lnTo>
                  <a:pt x="296176" y="433438"/>
                </a:lnTo>
                <a:lnTo>
                  <a:pt x="331762" y="431037"/>
                </a:lnTo>
                <a:lnTo>
                  <a:pt x="400456" y="438238"/>
                </a:lnTo>
                <a:lnTo>
                  <a:pt x="445477" y="457390"/>
                </a:lnTo>
                <a:lnTo>
                  <a:pt x="459701" y="464565"/>
                </a:lnTo>
                <a:lnTo>
                  <a:pt x="471525" y="474179"/>
                </a:lnTo>
                <a:lnTo>
                  <a:pt x="483400" y="483717"/>
                </a:lnTo>
                <a:lnTo>
                  <a:pt x="495236" y="498119"/>
                </a:lnTo>
                <a:lnTo>
                  <a:pt x="504710" y="512470"/>
                </a:lnTo>
                <a:lnTo>
                  <a:pt x="514172" y="524446"/>
                </a:lnTo>
                <a:lnTo>
                  <a:pt x="523659" y="543598"/>
                </a:lnTo>
                <a:lnTo>
                  <a:pt x="526034" y="543598"/>
                </a:lnTo>
                <a:lnTo>
                  <a:pt x="542607" y="526859"/>
                </a:lnTo>
                <a:lnTo>
                  <a:pt x="559206" y="514857"/>
                </a:lnTo>
                <a:lnTo>
                  <a:pt x="578192" y="507657"/>
                </a:lnTo>
                <a:lnTo>
                  <a:pt x="599490" y="502881"/>
                </a:lnTo>
                <a:lnTo>
                  <a:pt x="611339" y="502881"/>
                </a:lnTo>
                <a:lnTo>
                  <a:pt x="627913" y="505269"/>
                </a:lnTo>
                <a:lnTo>
                  <a:pt x="635025" y="507657"/>
                </a:lnTo>
                <a:lnTo>
                  <a:pt x="642137" y="512470"/>
                </a:lnTo>
                <a:lnTo>
                  <a:pt x="646874" y="517245"/>
                </a:lnTo>
                <a:lnTo>
                  <a:pt x="646874" y="524446"/>
                </a:lnTo>
                <a:lnTo>
                  <a:pt x="642137" y="526859"/>
                </a:lnTo>
                <a:lnTo>
                  <a:pt x="635025" y="526859"/>
                </a:lnTo>
                <a:lnTo>
                  <a:pt x="616089" y="519658"/>
                </a:lnTo>
                <a:lnTo>
                  <a:pt x="601865" y="517245"/>
                </a:lnTo>
                <a:lnTo>
                  <a:pt x="587629" y="519658"/>
                </a:lnTo>
                <a:lnTo>
                  <a:pt x="573417" y="524446"/>
                </a:lnTo>
                <a:lnTo>
                  <a:pt x="561594" y="536447"/>
                </a:lnTo>
                <a:lnTo>
                  <a:pt x="549757" y="546011"/>
                </a:lnTo>
                <a:lnTo>
                  <a:pt x="528383" y="569950"/>
                </a:lnTo>
                <a:lnTo>
                  <a:pt x="509447" y="569950"/>
                </a:lnTo>
                <a:lnTo>
                  <a:pt x="504710" y="548385"/>
                </a:lnTo>
                <a:lnTo>
                  <a:pt x="492874" y="526859"/>
                </a:lnTo>
                <a:lnTo>
                  <a:pt x="480999" y="510095"/>
                </a:lnTo>
                <a:lnTo>
                  <a:pt x="471525" y="490918"/>
                </a:lnTo>
                <a:lnTo>
                  <a:pt x="445477" y="476542"/>
                </a:lnTo>
                <a:lnTo>
                  <a:pt x="417029" y="462178"/>
                </a:lnTo>
                <a:lnTo>
                  <a:pt x="388620" y="457390"/>
                </a:lnTo>
                <a:lnTo>
                  <a:pt x="360197" y="452615"/>
                </a:lnTo>
                <a:lnTo>
                  <a:pt x="329374" y="452615"/>
                </a:lnTo>
                <a:lnTo>
                  <a:pt x="300926" y="452615"/>
                </a:lnTo>
                <a:lnTo>
                  <a:pt x="241706" y="469353"/>
                </a:lnTo>
                <a:lnTo>
                  <a:pt x="199034" y="502881"/>
                </a:lnTo>
                <a:lnTo>
                  <a:pt x="168249" y="548385"/>
                </a:lnTo>
                <a:lnTo>
                  <a:pt x="151638" y="603478"/>
                </a:lnTo>
                <a:lnTo>
                  <a:pt x="144538" y="658571"/>
                </a:lnTo>
                <a:lnTo>
                  <a:pt x="142176" y="665721"/>
                </a:lnTo>
                <a:lnTo>
                  <a:pt x="132676" y="663359"/>
                </a:lnTo>
                <a:lnTo>
                  <a:pt x="125615" y="658571"/>
                </a:lnTo>
                <a:lnTo>
                  <a:pt x="118465" y="656158"/>
                </a:lnTo>
                <a:lnTo>
                  <a:pt x="111379" y="653770"/>
                </a:lnTo>
                <a:lnTo>
                  <a:pt x="90030" y="656158"/>
                </a:lnTo>
                <a:lnTo>
                  <a:pt x="68732" y="660958"/>
                </a:lnTo>
                <a:lnTo>
                  <a:pt x="30835" y="684898"/>
                </a:lnTo>
                <a:lnTo>
                  <a:pt x="9499" y="720813"/>
                </a:lnTo>
                <a:lnTo>
                  <a:pt x="0" y="742365"/>
                </a:lnTo>
                <a:lnTo>
                  <a:pt x="0" y="763955"/>
                </a:lnTo>
                <a:lnTo>
                  <a:pt x="4749" y="773493"/>
                </a:lnTo>
                <a:lnTo>
                  <a:pt x="16598" y="780694"/>
                </a:lnTo>
                <a:lnTo>
                  <a:pt x="30835" y="785482"/>
                </a:lnTo>
                <a:lnTo>
                  <a:pt x="47396" y="787869"/>
                </a:lnTo>
                <a:lnTo>
                  <a:pt x="82956" y="787869"/>
                </a:lnTo>
                <a:lnTo>
                  <a:pt x="109016" y="783081"/>
                </a:lnTo>
                <a:lnTo>
                  <a:pt x="125615" y="778281"/>
                </a:lnTo>
                <a:lnTo>
                  <a:pt x="142176" y="771080"/>
                </a:lnTo>
                <a:lnTo>
                  <a:pt x="151638" y="768743"/>
                </a:lnTo>
                <a:lnTo>
                  <a:pt x="158775" y="768743"/>
                </a:lnTo>
                <a:lnTo>
                  <a:pt x="163525" y="771080"/>
                </a:lnTo>
                <a:lnTo>
                  <a:pt x="170599" y="778281"/>
                </a:lnTo>
                <a:lnTo>
                  <a:pt x="208521" y="804608"/>
                </a:lnTo>
                <a:lnTo>
                  <a:pt x="229844" y="814196"/>
                </a:lnTo>
                <a:lnTo>
                  <a:pt x="248805" y="826198"/>
                </a:lnTo>
                <a:lnTo>
                  <a:pt x="272491" y="833348"/>
                </a:lnTo>
                <a:lnTo>
                  <a:pt x="293814" y="838149"/>
                </a:lnTo>
                <a:lnTo>
                  <a:pt x="315163" y="842937"/>
                </a:lnTo>
                <a:lnTo>
                  <a:pt x="338848" y="842937"/>
                </a:lnTo>
                <a:lnTo>
                  <a:pt x="379133" y="830986"/>
                </a:lnTo>
                <a:lnTo>
                  <a:pt x="419392" y="814196"/>
                </a:lnTo>
                <a:lnTo>
                  <a:pt x="457314" y="795070"/>
                </a:lnTo>
                <a:lnTo>
                  <a:pt x="466801" y="790282"/>
                </a:lnTo>
                <a:lnTo>
                  <a:pt x="476275" y="787869"/>
                </a:lnTo>
                <a:lnTo>
                  <a:pt x="483400" y="790282"/>
                </a:lnTo>
                <a:lnTo>
                  <a:pt x="492874" y="797458"/>
                </a:lnTo>
                <a:lnTo>
                  <a:pt x="526034" y="826198"/>
                </a:lnTo>
                <a:lnTo>
                  <a:pt x="568667" y="852550"/>
                </a:lnTo>
                <a:lnTo>
                  <a:pt x="590016" y="864476"/>
                </a:lnTo>
                <a:lnTo>
                  <a:pt x="611339" y="874077"/>
                </a:lnTo>
                <a:lnTo>
                  <a:pt x="630301" y="881265"/>
                </a:lnTo>
                <a:lnTo>
                  <a:pt x="653986" y="893254"/>
                </a:lnTo>
                <a:lnTo>
                  <a:pt x="677697" y="895616"/>
                </a:lnTo>
                <a:lnTo>
                  <a:pt x="701382" y="902792"/>
                </a:lnTo>
                <a:lnTo>
                  <a:pt x="734555" y="900417"/>
                </a:lnTo>
                <a:lnTo>
                  <a:pt x="767727" y="895616"/>
                </a:lnTo>
                <a:lnTo>
                  <a:pt x="798537" y="893254"/>
                </a:lnTo>
                <a:lnTo>
                  <a:pt x="826973" y="881265"/>
                </a:lnTo>
                <a:lnTo>
                  <a:pt x="853020" y="869314"/>
                </a:lnTo>
                <a:lnTo>
                  <a:pt x="876706" y="852550"/>
                </a:lnTo>
                <a:lnTo>
                  <a:pt x="898055" y="830986"/>
                </a:lnTo>
                <a:lnTo>
                  <a:pt x="921727" y="804608"/>
                </a:lnTo>
                <a:lnTo>
                  <a:pt x="926477" y="802271"/>
                </a:lnTo>
                <a:lnTo>
                  <a:pt x="931227" y="802271"/>
                </a:lnTo>
                <a:lnTo>
                  <a:pt x="935977" y="802271"/>
                </a:lnTo>
                <a:lnTo>
                  <a:pt x="940689" y="804608"/>
                </a:lnTo>
                <a:lnTo>
                  <a:pt x="985697" y="838149"/>
                </a:lnTo>
                <a:lnTo>
                  <a:pt x="1014158" y="847737"/>
                </a:lnTo>
                <a:lnTo>
                  <a:pt x="1028344" y="847737"/>
                </a:lnTo>
                <a:lnTo>
                  <a:pt x="1042606" y="847737"/>
                </a:lnTo>
                <a:lnTo>
                  <a:pt x="1059180" y="842937"/>
                </a:lnTo>
                <a:lnTo>
                  <a:pt x="1075766" y="838149"/>
                </a:lnTo>
                <a:lnTo>
                  <a:pt x="1106551" y="814196"/>
                </a:lnTo>
                <a:lnTo>
                  <a:pt x="1118400" y="807021"/>
                </a:lnTo>
                <a:lnTo>
                  <a:pt x="1125512" y="804608"/>
                </a:lnTo>
                <a:lnTo>
                  <a:pt x="1130261" y="807021"/>
                </a:lnTo>
                <a:lnTo>
                  <a:pt x="1139723" y="814196"/>
                </a:lnTo>
                <a:lnTo>
                  <a:pt x="1168158" y="842937"/>
                </a:lnTo>
                <a:lnTo>
                  <a:pt x="1189482" y="859726"/>
                </a:lnTo>
                <a:lnTo>
                  <a:pt x="1210805" y="869314"/>
                </a:lnTo>
                <a:lnTo>
                  <a:pt x="1229741" y="878878"/>
                </a:lnTo>
                <a:lnTo>
                  <a:pt x="1253451" y="888466"/>
                </a:lnTo>
                <a:lnTo>
                  <a:pt x="1274800" y="893254"/>
                </a:lnTo>
                <a:lnTo>
                  <a:pt x="1298498" y="900417"/>
                </a:lnTo>
                <a:lnTo>
                  <a:pt x="1348232" y="905205"/>
                </a:lnTo>
                <a:close/>
              </a:path>
            </a:pathLst>
          </a:custGeom>
          <a:ln w="17500">
            <a:solidFill>
              <a:srgbClr val="AEC5E7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15207980" y="3984547"/>
            <a:ext cx="497840" cy="314325"/>
          </a:xfrm>
          <a:custGeom>
            <a:avLst/>
            <a:gdLst/>
            <a:ahLst/>
            <a:cxnLst/>
            <a:rect l="l" t="t" r="r" b="b"/>
            <a:pathLst>
              <a:path w="497840" h="314325">
                <a:moveTo>
                  <a:pt x="462076" y="189204"/>
                </a:moveTo>
                <a:lnTo>
                  <a:pt x="417029" y="189204"/>
                </a:lnTo>
                <a:lnTo>
                  <a:pt x="438378" y="198793"/>
                </a:lnTo>
                <a:lnTo>
                  <a:pt x="452589" y="208356"/>
                </a:lnTo>
                <a:lnTo>
                  <a:pt x="464426" y="220332"/>
                </a:lnTo>
                <a:lnTo>
                  <a:pt x="471550" y="234683"/>
                </a:lnTo>
                <a:lnTo>
                  <a:pt x="473913" y="253860"/>
                </a:lnTo>
                <a:lnTo>
                  <a:pt x="473913" y="268211"/>
                </a:lnTo>
                <a:lnTo>
                  <a:pt x="469163" y="311327"/>
                </a:lnTo>
                <a:lnTo>
                  <a:pt x="476275" y="313740"/>
                </a:lnTo>
                <a:lnTo>
                  <a:pt x="483387" y="311327"/>
                </a:lnTo>
                <a:lnTo>
                  <a:pt x="490537" y="304152"/>
                </a:lnTo>
                <a:lnTo>
                  <a:pt x="495236" y="294538"/>
                </a:lnTo>
                <a:lnTo>
                  <a:pt x="497598" y="282613"/>
                </a:lnTo>
                <a:lnTo>
                  <a:pt x="497598" y="241884"/>
                </a:lnTo>
                <a:lnTo>
                  <a:pt x="490537" y="222732"/>
                </a:lnTo>
                <a:lnTo>
                  <a:pt x="476275" y="203568"/>
                </a:lnTo>
                <a:lnTo>
                  <a:pt x="462076" y="189204"/>
                </a:lnTo>
                <a:close/>
              </a:path>
              <a:path w="497840" h="314325">
                <a:moveTo>
                  <a:pt x="285878" y="21551"/>
                </a:moveTo>
                <a:lnTo>
                  <a:pt x="227507" y="21551"/>
                </a:lnTo>
                <a:lnTo>
                  <a:pt x="244068" y="26365"/>
                </a:lnTo>
                <a:lnTo>
                  <a:pt x="258279" y="33553"/>
                </a:lnTo>
                <a:lnTo>
                  <a:pt x="305676" y="67055"/>
                </a:lnTo>
                <a:lnTo>
                  <a:pt x="324624" y="102996"/>
                </a:lnTo>
                <a:lnTo>
                  <a:pt x="329349" y="114973"/>
                </a:lnTo>
                <a:lnTo>
                  <a:pt x="334098" y="143675"/>
                </a:lnTo>
                <a:lnTo>
                  <a:pt x="336486" y="174828"/>
                </a:lnTo>
                <a:lnTo>
                  <a:pt x="334098" y="208356"/>
                </a:lnTo>
                <a:lnTo>
                  <a:pt x="338823" y="210769"/>
                </a:lnTo>
                <a:lnTo>
                  <a:pt x="345947" y="210769"/>
                </a:lnTo>
                <a:lnTo>
                  <a:pt x="362559" y="198793"/>
                </a:lnTo>
                <a:lnTo>
                  <a:pt x="376745" y="191592"/>
                </a:lnTo>
                <a:lnTo>
                  <a:pt x="393344" y="189204"/>
                </a:lnTo>
                <a:lnTo>
                  <a:pt x="462076" y="189204"/>
                </a:lnTo>
                <a:lnTo>
                  <a:pt x="443115" y="177241"/>
                </a:lnTo>
                <a:lnTo>
                  <a:pt x="438344" y="174828"/>
                </a:lnTo>
                <a:lnTo>
                  <a:pt x="360171" y="174828"/>
                </a:lnTo>
                <a:lnTo>
                  <a:pt x="357784" y="134137"/>
                </a:lnTo>
                <a:lnTo>
                  <a:pt x="341210" y="83819"/>
                </a:lnTo>
                <a:lnTo>
                  <a:pt x="315137" y="43116"/>
                </a:lnTo>
                <a:lnTo>
                  <a:pt x="291452" y="23964"/>
                </a:lnTo>
                <a:lnTo>
                  <a:pt x="285878" y="21551"/>
                </a:lnTo>
                <a:close/>
              </a:path>
              <a:path w="497840" h="314325">
                <a:moveTo>
                  <a:pt x="402843" y="165239"/>
                </a:moveTo>
                <a:lnTo>
                  <a:pt x="381469" y="167652"/>
                </a:lnTo>
                <a:lnTo>
                  <a:pt x="369633" y="170027"/>
                </a:lnTo>
                <a:lnTo>
                  <a:pt x="360171" y="174828"/>
                </a:lnTo>
                <a:lnTo>
                  <a:pt x="438344" y="174828"/>
                </a:lnTo>
                <a:lnTo>
                  <a:pt x="424154" y="167652"/>
                </a:lnTo>
                <a:lnTo>
                  <a:pt x="402843" y="165239"/>
                </a:lnTo>
                <a:close/>
              </a:path>
              <a:path w="497840" h="314325">
                <a:moveTo>
                  <a:pt x="227507" y="0"/>
                </a:moveTo>
                <a:lnTo>
                  <a:pt x="187210" y="0"/>
                </a:lnTo>
                <a:lnTo>
                  <a:pt x="130340" y="9601"/>
                </a:lnTo>
                <a:lnTo>
                  <a:pt x="78231" y="31165"/>
                </a:lnTo>
                <a:lnTo>
                  <a:pt x="33172" y="62293"/>
                </a:lnTo>
                <a:lnTo>
                  <a:pt x="0" y="110172"/>
                </a:lnTo>
                <a:lnTo>
                  <a:pt x="0" y="119760"/>
                </a:lnTo>
                <a:lnTo>
                  <a:pt x="4749" y="119760"/>
                </a:lnTo>
                <a:lnTo>
                  <a:pt x="11849" y="117347"/>
                </a:lnTo>
                <a:lnTo>
                  <a:pt x="33172" y="90995"/>
                </a:lnTo>
                <a:lnTo>
                  <a:pt x="54521" y="69468"/>
                </a:lnTo>
                <a:lnTo>
                  <a:pt x="78231" y="52704"/>
                </a:lnTo>
                <a:lnTo>
                  <a:pt x="104292" y="38341"/>
                </a:lnTo>
                <a:lnTo>
                  <a:pt x="132727" y="28752"/>
                </a:lnTo>
                <a:lnTo>
                  <a:pt x="163499" y="21551"/>
                </a:lnTo>
                <a:lnTo>
                  <a:pt x="285878" y="21551"/>
                </a:lnTo>
                <a:lnTo>
                  <a:pt x="274878" y="16789"/>
                </a:lnTo>
                <a:lnTo>
                  <a:pt x="263029" y="9601"/>
                </a:lnTo>
                <a:lnTo>
                  <a:pt x="244068" y="4813"/>
                </a:lnTo>
                <a:lnTo>
                  <a:pt x="227507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15207980" y="3984547"/>
            <a:ext cx="497840" cy="314325"/>
          </a:xfrm>
          <a:custGeom>
            <a:avLst/>
            <a:gdLst/>
            <a:ahLst/>
            <a:cxnLst/>
            <a:rect l="l" t="t" r="r" b="b"/>
            <a:pathLst>
              <a:path w="497840" h="314325">
                <a:moveTo>
                  <a:pt x="476275" y="313740"/>
                </a:moveTo>
                <a:lnTo>
                  <a:pt x="483387" y="311327"/>
                </a:lnTo>
                <a:lnTo>
                  <a:pt x="490537" y="304152"/>
                </a:lnTo>
                <a:lnTo>
                  <a:pt x="495236" y="294538"/>
                </a:lnTo>
                <a:lnTo>
                  <a:pt x="497598" y="282613"/>
                </a:lnTo>
                <a:lnTo>
                  <a:pt x="497598" y="258622"/>
                </a:lnTo>
                <a:lnTo>
                  <a:pt x="497598" y="241884"/>
                </a:lnTo>
                <a:lnTo>
                  <a:pt x="476275" y="203568"/>
                </a:lnTo>
                <a:lnTo>
                  <a:pt x="443115" y="177241"/>
                </a:lnTo>
                <a:lnTo>
                  <a:pt x="402843" y="165239"/>
                </a:lnTo>
                <a:lnTo>
                  <a:pt x="381469" y="167652"/>
                </a:lnTo>
                <a:lnTo>
                  <a:pt x="369633" y="170027"/>
                </a:lnTo>
                <a:lnTo>
                  <a:pt x="360171" y="174828"/>
                </a:lnTo>
                <a:lnTo>
                  <a:pt x="357784" y="134137"/>
                </a:lnTo>
                <a:lnTo>
                  <a:pt x="341210" y="83819"/>
                </a:lnTo>
                <a:lnTo>
                  <a:pt x="315137" y="43116"/>
                </a:lnTo>
                <a:lnTo>
                  <a:pt x="274878" y="16789"/>
                </a:lnTo>
                <a:lnTo>
                  <a:pt x="263029" y="9601"/>
                </a:lnTo>
                <a:lnTo>
                  <a:pt x="244068" y="4813"/>
                </a:lnTo>
                <a:lnTo>
                  <a:pt x="227507" y="0"/>
                </a:lnTo>
                <a:lnTo>
                  <a:pt x="187210" y="0"/>
                </a:lnTo>
                <a:lnTo>
                  <a:pt x="158775" y="4813"/>
                </a:lnTo>
                <a:lnTo>
                  <a:pt x="130340" y="9601"/>
                </a:lnTo>
                <a:lnTo>
                  <a:pt x="104292" y="19189"/>
                </a:lnTo>
                <a:lnTo>
                  <a:pt x="54521" y="43116"/>
                </a:lnTo>
                <a:lnTo>
                  <a:pt x="14211" y="83819"/>
                </a:lnTo>
                <a:lnTo>
                  <a:pt x="0" y="110172"/>
                </a:lnTo>
                <a:lnTo>
                  <a:pt x="0" y="114973"/>
                </a:lnTo>
                <a:lnTo>
                  <a:pt x="0" y="119760"/>
                </a:lnTo>
                <a:lnTo>
                  <a:pt x="4749" y="119760"/>
                </a:lnTo>
                <a:lnTo>
                  <a:pt x="11849" y="117347"/>
                </a:lnTo>
                <a:lnTo>
                  <a:pt x="33172" y="90995"/>
                </a:lnTo>
                <a:lnTo>
                  <a:pt x="54521" y="69468"/>
                </a:lnTo>
                <a:lnTo>
                  <a:pt x="78231" y="52704"/>
                </a:lnTo>
                <a:lnTo>
                  <a:pt x="104292" y="38341"/>
                </a:lnTo>
                <a:lnTo>
                  <a:pt x="132727" y="28752"/>
                </a:lnTo>
                <a:lnTo>
                  <a:pt x="163499" y="21551"/>
                </a:lnTo>
                <a:lnTo>
                  <a:pt x="194335" y="21551"/>
                </a:lnTo>
                <a:lnTo>
                  <a:pt x="227507" y="21551"/>
                </a:lnTo>
                <a:lnTo>
                  <a:pt x="244068" y="26365"/>
                </a:lnTo>
                <a:lnTo>
                  <a:pt x="258279" y="33553"/>
                </a:lnTo>
                <a:lnTo>
                  <a:pt x="274878" y="40703"/>
                </a:lnTo>
                <a:lnTo>
                  <a:pt x="305676" y="67055"/>
                </a:lnTo>
                <a:lnTo>
                  <a:pt x="324624" y="102996"/>
                </a:lnTo>
                <a:lnTo>
                  <a:pt x="329349" y="114973"/>
                </a:lnTo>
                <a:lnTo>
                  <a:pt x="334098" y="143675"/>
                </a:lnTo>
                <a:lnTo>
                  <a:pt x="336486" y="174828"/>
                </a:lnTo>
                <a:lnTo>
                  <a:pt x="334098" y="208356"/>
                </a:lnTo>
                <a:lnTo>
                  <a:pt x="338823" y="210769"/>
                </a:lnTo>
                <a:lnTo>
                  <a:pt x="345947" y="210769"/>
                </a:lnTo>
                <a:lnTo>
                  <a:pt x="362559" y="198793"/>
                </a:lnTo>
                <a:lnTo>
                  <a:pt x="376745" y="191592"/>
                </a:lnTo>
                <a:lnTo>
                  <a:pt x="393344" y="189204"/>
                </a:lnTo>
                <a:lnTo>
                  <a:pt x="417029" y="189204"/>
                </a:lnTo>
                <a:lnTo>
                  <a:pt x="452589" y="208356"/>
                </a:lnTo>
                <a:lnTo>
                  <a:pt x="473913" y="253860"/>
                </a:lnTo>
                <a:lnTo>
                  <a:pt x="473913" y="268211"/>
                </a:lnTo>
                <a:lnTo>
                  <a:pt x="469163" y="311327"/>
                </a:lnTo>
                <a:lnTo>
                  <a:pt x="476275" y="313740"/>
                </a:lnTo>
                <a:close/>
              </a:path>
            </a:pathLst>
          </a:custGeom>
          <a:ln w="23609">
            <a:solidFill>
              <a:srgbClr val="AEC5E7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15207980" y="3984547"/>
            <a:ext cx="497840" cy="314325"/>
          </a:xfrm>
          <a:custGeom>
            <a:avLst/>
            <a:gdLst/>
            <a:ahLst/>
            <a:cxnLst/>
            <a:rect l="l" t="t" r="r" b="b"/>
            <a:pathLst>
              <a:path w="497840" h="314325">
                <a:moveTo>
                  <a:pt x="476275" y="313740"/>
                </a:moveTo>
                <a:lnTo>
                  <a:pt x="483387" y="311327"/>
                </a:lnTo>
                <a:lnTo>
                  <a:pt x="490537" y="304152"/>
                </a:lnTo>
                <a:lnTo>
                  <a:pt x="495236" y="294538"/>
                </a:lnTo>
                <a:lnTo>
                  <a:pt x="497598" y="282613"/>
                </a:lnTo>
                <a:lnTo>
                  <a:pt x="497598" y="258622"/>
                </a:lnTo>
                <a:lnTo>
                  <a:pt x="497598" y="241884"/>
                </a:lnTo>
                <a:lnTo>
                  <a:pt x="476275" y="203568"/>
                </a:lnTo>
                <a:lnTo>
                  <a:pt x="443115" y="177241"/>
                </a:lnTo>
                <a:lnTo>
                  <a:pt x="402843" y="165239"/>
                </a:lnTo>
                <a:lnTo>
                  <a:pt x="381469" y="167652"/>
                </a:lnTo>
                <a:lnTo>
                  <a:pt x="369633" y="170027"/>
                </a:lnTo>
                <a:lnTo>
                  <a:pt x="360171" y="174828"/>
                </a:lnTo>
                <a:lnTo>
                  <a:pt x="357784" y="134137"/>
                </a:lnTo>
                <a:lnTo>
                  <a:pt x="341210" y="83819"/>
                </a:lnTo>
                <a:lnTo>
                  <a:pt x="315137" y="43116"/>
                </a:lnTo>
                <a:lnTo>
                  <a:pt x="274878" y="16789"/>
                </a:lnTo>
                <a:lnTo>
                  <a:pt x="263029" y="9601"/>
                </a:lnTo>
                <a:lnTo>
                  <a:pt x="244068" y="4813"/>
                </a:lnTo>
                <a:lnTo>
                  <a:pt x="227507" y="0"/>
                </a:lnTo>
                <a:lnTo>
                  <a:pt x="187210" y="0"/>
                </a:lnTo>
                <a:lnTo>
                  <a:pt x="158775" y="4813"/>
                </a:lnTo>
                <a:lnTo>
                  <a:pt x="130340" y="9601"/>
                </a:lnTo>
                <a:lnTo>
                  <a:pt x="104292" y="19189"/>
                </a:lnTo>
                <a:lnTo>
                  <a:pt x="54521" y="43116"/>
                </a:lnTo>
                <a:lnTo>
                  <a:pt x="14211" y="83819"/>
                </a:lnTo>
                <a:lnTo>
                  <a:pt x="0" y="110172"/>
                </a:lnTo>
                <a:lnTo>
                  <a:pt x="0" y="114973"/>
                </a:lnTo>
                <a:lnTo>
                  <a:pt x="0" y="119760"/>
                </a:lnTo>
                <a:lnTo>
                  <a:pt x="4749" y="119760"/>
                </a:lnTo>
                <a:lnTo>
                  <a:pt x="11849" y="117347"/>
                </a:lnTo>
                <a:lnTo>
                  <a:pt x="33172" y="90995"/>
                </a:lnTo>
                <a:lnTo>
                  <a:pt x="54521" y="69468"/>
                </a:lnTo>
                <a:lnTo>
                  <a:pt x="78231" y="52704"/>
                </a:lnTo>
                <a:lnTo>
                  <a:pt x="104292" y="38341"/>
                </a:lnTo>
                <a:lnTo>
                  <a:pt x="132727" y="28752"/>
                </a:lnTo>
                <a:lnTo>
                  <a:pt x="163499" y="21551"/>
                </a:lnTo>
                <a:lnTo>
                  <a:pt x="194335" y="21551"/>
                </a:lnTo>
                <a:lnTo>
                  <a:pt x="227507" y="21551"/>
                </a:lnTo>
                <a:lnTo>
                  <a:pt x="244068" y="26365"/>
                </a:lnTo>
                <a:lnTo>
                  <a:pt x="258279" y="33553"/>
                </a:lnTo>
                <a:lnTo>
                  <a:pt x="274878" y="40703"/>
                </a:lnTo>
                <a:lnTo>
                  <a:pt x="305676" y="67055"/>
                </a:lnTo>
                <a:lnTo>
                  <a:pt x="324624" y="102996"/>
                </a:lnTo>
                <a:lnTo>
                  <a:pt x="329349" y="114973"/>
                </a:lnTo>
                <a:lnTo>
                  <a:pt x="334098" y="143675"/>
                </a:lnTo>
                <a:lnTo>
                  <a:pt x="336486" y="174828"/>
                </a:lnTo>
                <a:lnTo>
                  <a:pt x="334098" y="208356"/>
                </a:lnTo>
                <a:lnTo>
                  <a:pt x="338823" y="210769"/>
                </a:lnTo>
                <a:lnTo>
                  <a:pt x="345947" y="210769"/>
                </a:lnTo>
                <a:lnTo>
                  <a:pt x="362559" y="198793"/>
                </a:lnTo>
                <a:lnTo>
                  <a:pt x="376745" y="191592"/>
                </a:lnTo>
                <a:lnTo>
                  <a:pt x="393344" y="189204"/>
                </a:lnTo>
                <a:lnTo>
                  <a:pt x="417029" y="189204"/>
                </a:lnTo>
                <a:lnTo>
                  <a:pt x="452589" y="208356"/>
                </a:lnTo>
                <a:lnTo>
                  <a:pt x="473913" y="253860"/>
                </a:lnTo>
                <a:lnTo>
                  <a:pt x="473913" y="268211"/>
                </a:lnTo>
                <a:lnTo>
                  <a:pt x="469163" y="311327"/>
                </a:lnTo>
                <a:lnTo>
                  <a:pt x="476275" y="313740"/>
                </a:lnTo>
                <a:close/>
              </a:path>
            </a:pathLst>
          </a:custGeom>
          <a:ln w="17500">
            <a:solidFill>
              <a:srgbClr val="AEC5E7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1895203" y="2767895"/>
            <a:ext cx="3077845" cy="4888230"/>
          </a:xfrm>
          <a:custGeom>
            <a:avLst/>
            <a:gdLst/>
            <a:ahLst/>
            <a:cxnLst/>
            <a:rect l="l" t="t" r="r" b="b"/>
            <a:pathLst>
              <a:path w="3077845" h="4888230">
                <a:moveTo>
                  <a:pt x="0" y="0"/>
                </a:moveTo>
                <a:lnTo>
                  <a:pt x="3077616" y="4887887"/>
                </a:lnTo>
              </a:path>
            </a:pathLst>
          </a:custGeom>
          <a:ln w="47231">
            <a:solidFill>
              <a:srgbClr val="FFF200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1895203" y="2767895"/>
            <a:ext cx="4809490" cy="4667885"/>
          </a:xfrm>
          <a:custGeom>
            <a:avLst/>
            <a:gdLst/>
            <a:ahLst/>
            <a:cxnLst/>
            <a:rect l="l" t="t" r="r" b="b"/>
            <a:pathLst>
              <a:path w="4809490" h="4667884">
                <a:moveTo>
                  <a:pt x="0" y="0"/>
                </a:moveTo>
                <a:lnTo>
                  <a:pt x="4809236" y="4667504"/>
                </a:lnTo>
              </a:path>
            </a:pathLst>
          </a:custGeom>
          <a:ln w="47231">
            <a:solidFill>
              <a:srgbClr val="FFF200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97848" y="964404"/>
            <a:ext cx="3542029" cy="3568700"/>
          </a:xfrm>
          <a:custGeom>
            <a:avLst/>
            <a:gdLst/>
            <a:ahLst/>
            <a:cxnLst/>
            <a:rect l="l" t="t" r="r" b="b"/>
            <a:pathLst>
              <a:path w="3542029" h="3568700">
                <a:moveTo>
                  <a:pt x="2560572" y="2628900"/>
                </a:moveTo>
                <a:lnTo>
                  <a:pt x="1428559" y="2628900"/>
                </a:lnTo>
                <a:lnTo>
                  <a:pt x="1436941" y="2654300"/>
                </a:lnTo>
                <a:lnTo>
                  <a:pt x="1441145" y="2679700"/>
                </a:lnTo>
                <a:lnTo>
                  <a:pt x="1436941" y="2717800"/>
                </a:lnTo>
                <a:lnTo>
                  <a:pt x="1399133" y="2806700"/>
                </a:lnTo>
                <a:lnTo>
                  <a:pt x="1382344" y="2857500"/>
                </a:lnTo>
                <a:lnTo>
                  <a:pt x="1369707" y="2908300"/>
                </a:lnTo>
                <a:lnTo>
                  <a:pt x="1357109" y="2946400"/>
                </a:lnTo>
                <a:lnTo>
                  <a:pt x="1352931" y="2997200"/>
                </a:lnTo>
                <a:lnTo>
                  <a:pt x="1357109" y="3035300"/>
                </a:lnTo>
                <a:lnTo>
                  <a:pt x="1365516" y="3086100"/>
                </a:lnTo>
                <a:lnTo>
                  <a:pt x="1403311" y="3175000"/>
                </a:lnTo>
                <a:lnTo>
                  <a:pt x="1428559" y="3251200"/>
                </a:lnTo>
                <a:lnTo>
                  <a:pt x="1428559" y="3314700"/>
                </a:lnTo>
                <a:lnTo>
                  <a:pt x="1415923" y="3352800"/>
                </a:lnTo>
                <a:lnTo>
                  <a:pt x="1394929" y="3403600"/>
                </a:lnTo>
                <a:lnTo>
                  <a:pt x="1340294" y="3479800"/>
                </a:lnTo>
                <a:lnTo>
                  <a:pt x="1315072" y="3530600"/>
                </a:lnTo>
                <a:lnTo>
                  <a:pt x="1302512" y="3543300"/>
                </a:lnTo>
                <a:lnTo>
                  <a:pt x="1298308" y="3568700"/>
                </a:lnTo>
                <a:lnTo>
                  <a:pt x="1403311" y="3568700"/>
                </a:lnTo>
                <a:lnTo>
                  <a:pt x="1470545" y="3556000"/>
                </a:lnTo>
                <a:lnTo>
                  <a:pt x="1529384" y="3543300"/>
                </a:lnTo>
                <a:lnTo>
                  <a:pt x="1584007" y="3517900"/>
                </a:lnTo>
                <a:lnTo>
                  <a:pt x="1626006" y="3479800"/>
                </a:lnTo>
                <a:lnTo>
                  <a:pt x="1659610" y="3441700"/>
                </a:lnTo>
                <a:lnTo>
                  <a:pt x="1672221" y="3416300"/>
                </a:lnTo>
                <a:lnTo>
                  <a:pt x="1689061" y="3340100"/>
                </a:lnTo>
                <a:lnTo>
                  <a:pt x="1689061" y="3302000"/>
                </a:lnTo>
                <a:lnTo>
                  <a:pt x="1684858" y="3251200"/>
                </a:lnTo>
                <a:lnTo>
                  <a:pt x="1680654" y="3187700"/>
                </a:lnTo>
                <a:lnTo>
                  <a:pt x="1689061" y="3124200"/>
                </a:lnTo>
                <a:lnTo>
                  <a:pt x="1705825" y="3086100"/>
                </a:lnTo>
                <a:lnTo>
                  <a:pt x="1752079" y="3009900"/>
                </a:lnTo>
                <a:lnTo>
                  <a:pt x="1798294" y="2946400"/>
                </a:lnTo>
                <a:lnTo>
                  <a:pt x="1836089" y="2882900"/>
                </a:lnTo>
                <a:lnTo>
                  <a:pt x="1857082" y="2844800"/>
                </a:lnTo>
                <a:lnTo>
                  <a:pt x="1873897" y="2794000"/>
                </a:lnTo>
                <a:lnTo>
                  <a:pt x="1894941" y="2679700"/>
                </a:lnTo>
                <a:lnTo>
                  <a:pt x="2174322" y="2679700"/>
                </a:lnTo>
                <a:lnTo>
                  <a:pt x="2172220" y="2667000"/>
                </a:lnTo>
                <a:lnTo>
                  <a:pt x="2172220" y="2654300"/>
                </a:lnTo>
                <a:lnTo>
                  <a:pt x="2564175" y="2654300"/>
                </a:lnTo>
                <a:lnTo>
                  <a:pt x="2560572" y="2628900"/>
                </a:lnTo>
                <a:close/>
              </a:path>
              <a:path w="3542029" h="3568700">
                <a:moveTo>
                  <a:pt x="2564175" y="2654300"/>
                </a:moveTo>
                <a:lnTo>
                  <a:pt x="2180602" y="2654300"/>
                </a:lnTo>
                <a:lnTo>
                  <a:pt x="2243632" y="2806700"/>
                </a:lnTo>
                <a:lnTo>
                  <a:pt x="2260447" y="2844800"/>
                </a:lnTo>
                <a:lnTo>
                  <a:pt x="2285682" y="2895600"/>
                </a:lnTo>
                <a:lnTo>
                  <a:pt x="2315083" y="2933700"/>
                </a:lnTo>
                <a:lnTo>
                  <a:pt x="2352890" y="2971800"/>
                </a:lnTo>
                <a:lnTo>
                  <a:pt x="2399068" y="3009900"/>
                </a:lnTo>
                <a:lnTo>
                  <a:pt x="2546134" y="3086100"/>
                </a:lnTo>
                <a:lnTo>
                  <a:pt x="2600794" y="3111500"/>
                </a:lnTo>
                <a:lnTo>
                  <a:pt x="2647010" y="3149600"/>
                </a:lnTo>
                <a:lnTo>
                  <a:pt x="2701607" y="3213100"/>
                </a:lnTo>
                <a:lnTo>
                  <a:pt x="2726842" y="3263900"/>
                </a:lnTo>
                <a:lnTo>
                  <a:pt x="2735249" y="3302000"/>
                </a:lnTo>
                <a:lnTo>
                  <a:pt x="2752064" y="3390900"/>
                </a:lnTo>
                <a:lnTo>
                  <a:pt x="2764650" y="3378200"/>
                </a:lnTo>
                <a:lnTo>
                  <a:pt x="2773057" y="3378200"/>
                </a:lnTo>
                <a:lnTo>
                  <a:pt x="2781439" y="3365500"/>
                </a:lnTo>
                <a:lnTo>
                  <a:pt x="2785643" y="3340100"/>
                </a:lnTo>
                <a:lnTo>
                  <a:pt x="2802458" y="3302000"/>
                </a:lnTo>
                <a:lnTo>
                  <a:pt x="2810878" y="3263900"/>
                </a:lnTo>
                <a:lnTo>
                  <a:pt x="2819273" y="3175000"/>
                </a:lnTo>
                <a:lnTo>
                  <a:pt x="2819273" y="3124200"/>
                </a:lnTo>
                <a:lnTo>
                  <a:pt x="2815069" y="3073400"/>
                </a:lnTo>
                <a:lnTo>
                  <a:pt x="2798254" y="3035300"/>
                </a:lnTo>
                <a:lnTo>
                  <a:pt x="2752064" y="2984500"/>
                </a:lnTo>
                <a:lnTo>
                  <a:pt x="2693200" y="2933700"/>
                </a:lnTo>
                <a:lnTo>
                  <a:pt x="2630195" y="2882900"/>
                </a:lnTo>
                <a:lnTo>
                  <a:pt x="2609176" y="2844800"/>
                </a:lnTo>
                <a:lnTo>
                  <a:pt x="2588171" y="2794000"/>
                </a:lnTo>
                <a:lnTo>
                  <a:pt x="2579789" y="2755900"/>
                </a:lnTo>
                <a:lnTo>
                  <a:pt x="2571381" y="2705100"/>
                </a:lnTo>
                <a:lnTo>
                  <a:pt x="2564175" y="2654300"/>
                </a:lnTo>
                <a:close/>
              </a:path>
              <a:path w="3542029" h="3568700">
                <a:moveTo>
                  <a:pt x="2174322" y="2679700"/>
                </a:moveTo>
                <a:lnTo>
                  <a:pt x="1903349" y="2679700"/>
                </a:lnTo>
                <a:lnTo>
                  <a:pt x="1915934" y="2717800"/>
                </a:lnTo>
                <a:lnTo>
                  <a:pt x="1915934" y="2743200"/>
                </a:lnTo>
                <a:lnTo>
                  <a:pt x="1932698" y="2882900"/>
                </a:lnTo>
                <a:lnTo>
                  <a:pt x="1957933" y="2959100"/>
                </a:lnTo>
                <a:lnTo>
                  <a:pt x="1983181" y="2984500"/>
                </a:lnTo>
                <a:lnTo>
                  <a:pt x="2016760" y="3022600"/>
                </a:lnTo>
                <a:lnTo>
                  <a:pt x="2058784" y="3048000"/>
                </a:lnTo>
                <a:lnTo>
                  <a:pt x="2071370" y="3060700"/>
                </a:lnTo>
                <a:lnTo>
                  <a:pt x="2088159" y="3060700"/>
                </a:lnTo>
                <a:lnTo>
                  <a:pt x="2121814" y="3009900"/>
                </a:lnTo>
                <a:lnTo>
                  <a:pt x="2159609" y="2946400"/>
                </a:lnTo>
                <a:lnTo>
                  <a:pt x="2189010" y="2895600"/>
                </a:lnTo>
                <a:lnTo>
                  <a:pt x="2214232" y="2832100"/>
                </a:lnTo>
                <a:lnTo>
                  <a:pt x="2201646" y="2781300"/>
                </a:lnTo>
                <a:lnTo>
                  <a:pt x="2189010" y="2730500"/>
                </a:lnTo>
                <a:lnTo>
                  <a:pt x="2176424" y="2692400"/>
                </a:lnTo>
                <a:lnTo>
                  <a:pt x="2174322" y="2679700"/>
                </a:lnTo>
                <a:close/>
              </a:path>
              <a:path w="3542029" h="3568700">
                <a:moveTo>
                  <a:pt x="2526817" y="2501900"/>
                </a:moveTo>
                <a:lnTo>
                  <a:pt x="1163802" y="2501900"/>
                </a:lnTo>
                <a:lnTo>
                  <a:pt x="1155446" y="2527300"/>
                </a:lnTo>
                <a:lnTo>
                  <a:pt x="1142834" y="2565400"/>
                </a:lnTo>
                <a:lnTo>
                  <a:pt x="1105014" y="2616200"/>
                </a:lnTo>
                <a:lnTo>
                  <a:pt x="1088199" y="2641600"/>
                </a:lnTo>
                <a:lnTo>
                  <a:pt x="1067231" y="2705100"/>
                </a:lnTo>
                <a:lnTo>
                  <a:pt x="1062977" y="2743200"/>
                </a:lnTo>
                <a:lnTo>
                  <a:pt x="1079766" y="2794000"/>
                </a:lnTo>
                <a:lnTo>
                  <a:pt x="1088199" y="2832100"/>
                </a:lnTo>
                <a:lnTo>
                  <a:pt x="1096606" y="2933700"/>
                </a:lnTo>
                <a:lnTo>
                  <a:pt x="1105014" y="2933700"/>
                </a:lnTo>
                <a:lnTo>
                  <a:pt x="1117600" y="2921000"/>
                </a:lnTo>
                <a:lnTo>
                  <a:pt x="1138631" y="2908300"/>
                </a:lnTo>
                <a:lnTo>
                  <a:pt x="1172210" y="2870200"/>
                </a:lnTo>
                <a:lnTo>
                  <a:pt x="1289900" y="2819400"/>
                </a:lnTo>
                <a:lnTo>
                  <a:pt x="1319276" y="2794000"/>
                </a:lnTo>
                <a:lnTo>
                  <a:pt x="1340294" y="2781300"/>
                </a:lnTo>
                <a:lnTo>
                  <a:pt x="1365516" y="2730500"/>
                </a:lnTo>
                <a:lnTo>
                  <a:pt x="1386484" y="2679700"/>
                </a:lnTo>
                <a:lnTo>
                  <a:pt x="1420126" y="2628900"/>
                </a:lnTo>
                <a:lnTo>
                  <a:pt x="2560572" y="2628900"/>
                </a:lnTo>
                <a:lnTo>
                  <a:pt x="2558770" y="2616200"/>
                </a:lnTo>
                <a:lnTo>
                  <a:pt x="2554566" y="2565400"/>
                </a:lnTo>
                <a:lnTo>
                  <a:pt x="2541930" y="2527300"/>
                </a:lnTo>
                <a:lnTo>
                  <a:pt x="2526817" y="2501900"/>
                </a:lnTo>
                <a:close/>
              </a:path>
              <a:path w="3542029" h="3568700">
                <a:moveTo>
                  <a:pt x="3495742" y="2120900"/>
                </a:moveTo>
                <a:lnTo>
                  <a:pt x="936929" y="2120900"/>
                </a:lnTo>
                <a:lnTo>
                  <a:pt x="945337" y="2133600"/>
                </a:lnTo>
                <a:lnTo>
                  <a:pt x="945337" y="2159000"/>
                </a:lnTo>
                <a:lnTo>
                  <a:pt x="899134" y="2184400"/>
                </a:lnTo>
                <a:lnTo>
                  <a:pt x="852893" y="2222500"/>
                </a:lnTo>
                <a:lnTo>
                  <a:pt x="781469" y="2247900"/>
                </a:lnTo>
                <a:lnTo>
                  <a:pt x="722642" y="2273300"/>
                </a:lnTo>
                <a:lnTo>
                  <a:pt x="676465" y="2286000"/>
                </a:lnTo>
                <a:lnTo>
                  <a:pt x="638632" y="2298700"/>
                </a:lnTo>
                <a:lnTo>
                  <a:pt x="617639" y="2311400"/>
                </a:lnTo>
                <a:lnTo>
                  <a:pt x="584022" y="2349500"/>
                </a:lnTo>
                <a:lnTo>
                  <a:pt x="567182" y="2362200"/>
                </a:lnTo>
                <a:lnTo>
                  <a:pt x="529424" y="2425700"/>
                </a:lnTo>
                <a:lnTo>
                  <a:pt x="487362" y="2514600"/>
                </a:lnTo>
                <a:lnTo>
                  <a:pt x="457974" y="2552700"/>
                </a:lnTo>
                <a:lnTo>
                  <a:pt x="420141" y="2590800"/>
                </a:lnTo>
                <a:lnTo>
                  <a:pt x="386537" y="2603500"/>
                </a:lnTo>
                <a:lnTo>
                  <a:pt x="344538" y="2628900"/>
                </a:lnTo>
                <a:lnTo>
                  <a:pt x="302501" y="2641600"/>
                </a:lnTo>
                <a:lnTo>
                  <a:pt x="159664" y="2641600"/>
                </a:lnTo>
                <a:lnTo>
                  <a:pt x="155460" y="2654300"/>
                </a:lnTo>
                <a:lnTo>
                  <a:pt x="155460" y="2667000"/>
                </a:lnTo>
                <a:lnTo>
                  <a:pt x="159664" y="2679700"/>
                </a:lnTo>
                <a:lnTo>
                  <a:pt x="172250" y="2705100"/>
                </a:lnTo>
                <a:lnTo>
                  <a:pt x="193243" y="2717800"/>
                </a:lnTo>
                <a:lnTo>
                  <a:pt x="235305" y="2768600"/>
                </a:lnTo>
                <a:lnTo>
                  <a:pt x="268897" y="2794000"/>
                </a:lnTo>
                <a:lnTo>
                  <a:pt x="323494" y="2819400"/>
                </a:lnTo>
                <a:lnTo>
                  <a:pt x="373951" y="2844800"/>
                </a:lnTo>
                <a:lnTo>
                  <a:pt x="462191" y="2844800"/>
                </a:lnTo>
                <a:lnTo>
                  <a:pt x="504177" y="2819400"/>
                </a:lnTo>
                <a:lnTo>
                  <a:pt x="550392" y="2806700"/>
                </a:lnTo>
                <a:lnTo>
                  <a:pt x="592416" y="2781300"/>
                </a:lnTo>
                <a:lnTo>
                  <a:pt x="638632" y="2743200"/>
                </a:lnTo>
                <a:lnTo>
                  <a:pt x="684872" y="2692400"/>
                </a:lnTo>
                <a:lnTo>
                  <a:pt x="722642" y="2654300"/>
                </a:lnTo>
                <a:lnTo>
                  <a:pt x="760501" y="2628900"/>
                </a:lnTo>
                <a:lnTo>
                  <a:pt x="789901" y="2603500"/>
                </a:lnTo>
                <a:lnTo>
                  <a:pt x="827697" y="2590800"/>
                </a:lnTo>
                <a:lnTo>
                  <a:pt x="987374" y="2590800"/>
                </a:lnTo>
                <a:lnTo>
                  <a:pt x="1012570" y="2578100"/>
                </a:lnTo>
                <a:lnTo>
                  <a:pt x="1033589" y="2565400"/>
                </a:lnTo>
                <a:lnTo>
                  <a:pt x="1083970" y="2540000"/>
                </a:lnTo>
                <a:lnTo>
                  <a:pt x="1130236" y="2514600"/>
                </a:lnTo>
                <a:lnTo>
                  <a:pt x="1147038" y="2501900"/>
                </a:lnTo>
                <a:lnTo>
                  <a:pt x="2526817" y="2501900"/>
                </a:lnTo>
                <a:lnTo>
                  <a:pt x="2504147" y="2463800"/>
                </a:lnTo>
                <a:lnTo>
                  <a:pt x="2487345" y="2413000"/>
                </a:lnTo>
                <a:lnTo>
                  <a:pt x="2478938" y="2400300"/>
                </a:lnTo>
                <a:lnTo>
                  <a:pt x="2474734" y="2387600"/>
                </a:lnTo>
                <a:lnTo>
                  <a:pt x="2829060" y="2387600"/>
                </a:lnTo>
                <a:lnTo>
                  <a:pt x="2823464" y="2374900"/>
                </a:lnTo>
                <a:lnTo>
                  <a:pt x="2802458" y="2324100"/>
                </a:lnTo>
                <a:lnTo>
                  <a:pt x="2785643" y="2286000"/>
                </a:lnTo>
                <a:lnTo>
                  <a:pt x="2768828" y="2260600"/>
                </a:lnTo>
                <a:lnTo>
                  <a:pt x="2743657" y="2247900"/>
                </a:lnTo>
                <a:lnTo>
                  <a:pt x="2718435" y="2222500"/>
                </a:lnTo>
                <a:lnTo>
                  <a:pt x="2668028" y="2184400"/>
                </a:lnTo>
                <a:lnTo>
                  <a:pt x="2617584" y="2133600"/>
                </a:lnTo>
                <a:lnTo>
                  <a:pt x="3504154" y="2133600"/>
                </a:lnTo>
                <a:lnTo>
                  <a:pt x="3495742" y="2120900"/>
                </a:lnTo>
                <a:close/>
              </a:path>
              <a:path w="3542029" h="3568700">
                <a:moveTo>
                  <a:pt x="2810878" y="2501900"/>
                </a:moveTo>
                <a:lnTo>
                  <a:pt x="2701607" y="2501900"/>
                </a:lnTo>
                <a:lnTo>
                  <a:pt x="2735249" y="2514600"/>
                </a:lnTo>
                <a:lnTo>
                  <a:pt x="2768828" y="2514600"/>
                </a:lnTo>
                <a:lnTo>
                  <a:pt x="2810878" y="2501900"/>
                </a:lnTo>
                <a:close/>
              </a:path>
              <a:path w="3542029" h="3568700">
                <a:moveTo>
                  <a:pt x="2829060" y="2387600"/>
                </a:moveTo>
                <a:lnTo>
                  <a:pt x="2495727" y="2387600"/>
                </a:lnTo>
                <a:lnTo>
                  <a:pt x="2516759" y="2400300"/>
                </a:lnTo>
                <a:lnTo>
                  <a:pt x="2546134" y="2425700"/>
                </a:lnTo>
                <a:lnTo>
                  <a:pt x="2588171" y="2451100"/>
                </a:lnTo>
                <a:lnTo>
                  <a:pt x="2625991" y="2476500"/>
                </a:lnTo>
                <a:lnTo>
                  <a:pt x="2647010" y="2489200"/>
                </a:lnTo>
                <a:lnTo>
                  <a:pt x="2672232" y="2501900"/>
                </a:lnTo>
                <a:lnTo>
                  <a:pt x="2852864" y="2501900"/>
                </a:lnTo>
                <a:lnTo>
                  <a:pt x="2903308" y="2489200"/>
                </a:lnTo>
                <a:lnTo>
                  <a:pt x="2865475" y="2438400"/>
                </a:lnTo>
                <a:lnTo>
                  <a:pt x="2840253" y="2413000"/>
                </a:lnTo>
                <a:lnTo>
                  <a:pt x="2829060" y="2387600"/>
                </a:lnTo>
                <a:close/>
              </a:path>
              <a:path w="3542029" h="3568700">
                <a:moveTo>
                  <a:pt x="3504154" y="2133600"/>
                </a:moveTo>
                <a:lnTo>
                  <a:pt x="2668028" y="2133600"/>
                </a:lnTo>
                <a:lnTo>
                  <a:pt x="2693200" y="2146300"/>
                </a:lnTo>
                <a:lnTo>
                  <a:pt x="2714231" y="2159000"/>
                </a:lnTo>
                <a:lnTo>
                  <a:pt x="2760421" y="2184400"/>
                </a:lnTo>
                <a:lnTo>
                  <a:pt x="2852864" y="2260600"/>
                </a:lnTo>
                <a:lnTo>
                  <a:pt x="2899130" y="2286000"/>
                </a:lnTo>
                <a:lnTo>
                  <a:pt x="2920123" y="2298700"/>
                </a:lnTo>
                <a:lnTo>
                  <a:pt x="2970529" y="2311400"/>
                </a:lnTo>
                <a:lnTo>
                  <a:pt x="2995726" y="2311400"/>
                </a:lnTo>
                <a:lnTo>
                  <a:pt x="3071355" y="2298700"/>
                </a:lnTo>
                <a:lnTo>
                  <a:pt x="3142767" y="2273300"/>
                </a:lnTo>
                <a:lnTo>
                  <a:pt x="3201631" y="2247900"/>
                </a:lnTo>
                <a:lnTo>
                  <a:pt x="3264649" y="2235200"/>
                </a:lnTo>
                <a:lnTo>
                  <a:pt x="3323475" y="2222500"/>
                </a:lnTo>
                <a:lnTo>
                  <a:pt x="3538788" y="2222500"/>
                </a:lnTo>
                <a:lnTo>
                  <a:pt x="3529329" y="2184400"/>
                </a:lnTo>
                <a:lnTo>
                  <a:pt x="3512566" y="2146300"/>
                </a:lnTo>
                <a:lnTo>
                  <a:pt x="3504154" y="2133600"/>
                </a:lnTo>
                <a:close/>
              </a:path>
              <a:path w="3542029" h="3568700">
                <a:moveTo>
                  <a:pt x="3538788" y="2222500"/>
                </a:moveTo>
                <a:lnTo>
                  <a:pt x="3357105" y="2222500"/>
                </a:lnTo>
                <a:lnTo>
                  <a:pt x="3415918" y="2235200"/>
                </a:lnTo>
                <a:lnTo>
                  <a:pt x="3453701" y="2247900"/>
                </a:lnTo>
                <a:lnTo>
                  <a:pt x="3487331" y="2260600"/>
                </a:lnTo>
                <a:lnTo>
                  <a:pt x="3525126" y="2286000"/>
                </a:lnTo>
                <a:lnTo>
                  <a:pt x="3541941" y="2286000"/>
                </a:lnTo>
                <a:lnTo>
                  <a:pt x="3541941" y="2235200"/>
                </a:lnTo>
                <a:lnTo>
                  <a:pt x="3538788" y="2222500"/>
                </a:lnTo>
                <a:close/>
              </a:path>
              <a:path w="3542029" h="3568700">
                <a:moveTo>
                  <a:pt x="20993" y="1168400"/>
                </a:moveTo>
                <a:lnTo>
                  <a:pt x="8407" y="1168400"/>
                </a:lnTo>
                <a:lnTo>
                  <a:pt x="0" y="1181100"/>
                </a:lnTo>
                <a:lnTo>
                  <a:pt x="16763" y="1270000"/>
                </a:lnTo>
                <a:lnTo>
                  <a:pt x="29400" y="1295400"/>
                </a:lnTo>
                <a:lnTo>
                  <a:pt x="54609" y="1371600"/>
                </a:lnTo>
                <a:lnTo>
                  <a:pt x="88214" y="1422400"/>
                </a:lnTo>
                <a:lnTo>
                  <a:pt x="130225" y="1473200"/>
                </a:lnTo>
                <a:lnTo>
                  <a:pt x="243687" y="1536700"/>
                </a:lnTo>
                <a:lnTo>
                  <a:pt x="281508" y="1549400"/>
                </a:lnTo>
                <a:lnTo>
                  <a:pt x="361302" y="1574800"/>
                </a:lnTo>
                <a:lnTo>
                  <a:pt x="495769" y="1587500"/>
                </a:lnTo>
                <a:lnTo>
                  <a:pt x="550392" y="1600200"/>
                </a:lnTo>
                <a:lnTo>
                  <a:pt x="588213" y="1625600"/>
                </a:lnTo>
                <a:lnTo>
                  <a:pt x="625995" y="1663700"/>
                </a:lnTo>
                <a:lnTo>
                  <a:pt x="693267" y="1727200"/>
                </a:lnTo>
                <a:lnTo>
                  <a:pt x="731075" y="1765300"/>
                </a:lnTo>
                <a:lnTo>
                  <a:pt x="768908" y="1790700"/>
                </a:lnTo>
                <a:lnTo>
                  <a:pt x="831900" y="1828800"/>
                </a:lnTo>
                <a:lnTo>
                  <a:pt x="857097" y="1828800"/>
                </a:lnTo>
                <a:lnTo>
                  <a:pt x="865505" y="1854200"/>
                </a:lnTo>
                <a:lnTo>
                  <a:pt x="747890" y="1879600"/>
                </a:lnTo>
                <a:lnTo>
                  <a:pt x="684872" y="1905000"/>
                </a:lnTo>
                <a:lnTo>
                  <a:pt x="647039" y="1917700"/>
                </a:lnTo>
                <a:lnTo>
                  <a:pt x="613435" y="1930400"/>
                </a:lnTo>
                <a:lnTo>
                  <a:pt x="575614" y="1955800"/>
                </a:lnTo>
                <a:lnTo>
                  <a:pt x="546188" y="1968500"/>
                </a:lnTo>
                <a:lnTo>
                  <a:pt x="487362" y="2019300"/>
                </a:lnTo>
                <a:lnTo>
                  <a:pt x="466394" y="2057400"/>
                </a:lnTo>
                <a:lnTo>
                  <a:pt x="445363" y="2082800"/>
                </a:lnTo>
                <a:lnTo>
                  <a:pt x="512559" y="2095500"/>
                </a:lnTo>
                <a:lnTo>
                  <a:pt x="630224" y="2120900"/>
                </a:lnTo>
                <a:lnTo>
                  <a:pt x="689051" y="2146300"/>
                </a:lnTo>
                <a:lnTo>
                  <a:pt x="810895" y="2146300"/>
                </a:lnTo>
                <a:lnTo>
                  <a:pt x="865505" y="2120900"/>
                </a:lnTo>
                <a:lnTo>
                  <a:pt x="3495742" y="2120900"/>
                </a:lnTo>
                <a:lnTo>
                  <a:pt x="3487331" y="2108200"/>
                </a:lnTo>
                <a:lnTo>
                  <a:pt x="3457879" y="2070100"/>
                </a:lnTo>
                <a:lnTo>
                  <a:pt x="3420122" y="2032000"/>
                </a:lnTo>
                <a:lnTo>
                  <a:pt x="3382276" y="2006600"/>
                </a:lnTo>
                <a:lnTo>
                  <a:pt x="3340265" y="1993900"/>
                </a:lnTo>
                <a:lnTo>
                  <a:pt x="3315068" y="1981200"/>
                </a:lnTo>
                <a:lnTo>
                  <a:pt x="3285667" y="1968500"/>
                </a:lnTo>
                <a:lnTo>
                  <a:pt x="3104984" y="1968500"/>
                </a:lnTo>
                <a:lnTo>
                  <a:pt x="3062935" y="1955800"/>
                </a:lnTo>
                <a:lnTo>
                  <a:pt x="3025152" y="1930400"/>
                </a:lnTo>
                <a:lnTo>
                  <a:pt x="2987293" y="1917700"/>
                </a:lnTo>
                <a:lnTo>
                  <a:pt x="2957918" y="1879600"/>
                </a:lnTo>
                <a:lnTo>
                  <a:pt x="2890697" y="1828800"/>
                </a:lnTo>
                <a:lnTo>
                  <a:pt x="2827693" y="1765300"/>
                </a:lnTo>
                <a:lnTo>
                  <a:pt x="2789847" y="1752600"/>
                </a:lnTo>
                <a:lnTo>
                  <a:pt x="2756242" y="1727200"/>
                </a:lnTo>
                <a:lnTo>
                  <a:pt x="2688996" y="1701800"/>
                </a:lnTo>
                <a:lnTo>
                  <a:pt x="2693200" y="1689100"/>
                </a:lnTo>
                <a:lnTo>
                  <a:pt x="2731046" y="1676400"/>
                </a:lnTo>
                <a:lnTo>
                  <a:pt x="2764650" y="1663700"/>
                </a:lnTo>
                <a:lnTo>
                  <a:pt x="2840253" y="1663700"/>
                </a:lnTo>
                <a:lnTo>
                  <a:pt x="2873908" y="1651000"/>
                </a:lnTo>
                <a:lnTo>
                  <a:pt x="2903308" y="1638300"/>
                </a:lnTo>
                <a:lnTo>
                  <a:pt x="2928505" y="1625600"/>
                </a:lnTo>
                <a:lnTo>
                  <a:pt x="2957918" y="1612900"/>
                </a:lnTo>
                <a:lnTo>
                  <a:pt x="3004108" y="1574800"/>
                </a:lnTo>
                <a:lnTo>
                  <a:pt x="3054565" y="1536700"/>
                </a:lnTo>
                <a:lnTo>
                  <a:pt x="3054565" y="1524000"/>
                </a:lnTo>
                <a:lnTo>
                  <a:pt x="3041942" y="1511300"/>
                </a:lnTo>
                <a:lnTo>
                  <a:pt x="2995726" y="1511300"/>
                </a:lnTo>
                <a:lnTo>
                  <a:pt x="2886494" y="1460500"/>
                </a:lnTo>
                <a:lnTo>
                  <a:pt x="2857068" y="1447800"/>
                </a:lnTo>
                <a:lnTo>
                  <a:pt x="2831871" y="1435100"/>
                </a:lnTo>
                <a:lnTo>
                  <a:pt x="840333" y="1435100"/>
                </a:lnTo>
                <a:lnTo>
                  <a:pt x="810895" y="1422400"/>
                </a:lnTo>
                <a:lnTo>
                  <a:pt x="768908" y="1384300"/>
                </a:lnTo>
                <a:lnTo>
                  <a:pt x="731075" y="1346200"/>
                </a:lnTo>
                <a:lnTo>
                  <a:pt x="682053" y="1282700"/>
                </a:lnTo>
                <a:lnTo>
                  <a:pt x="264668" y="1282700"/>
                </a:lnTo>
                <a:lnTo>
                  <a:pt x="226898" y="1270000"/>
                </a:lnTo>
                <a:lnTo>
                  <a:pt x="180657" y="1257300"/>
                </a:lnTo>
                <a:lnTo>
                  <a:pt x="100825" y="1219200"/>
                </a:lnTo>
                <a:lnTo>
                  <a:pt x="58813" y="1193800"/>
                </a:lnTo>
                <a:lnTo>
                  <a:pt x="20993" y="1168400"/>
                </a:lnTo>
                <a:close/>
              </a:path>
              <a:path w="3542029" h="3568700">
                <a:moveTo>
                  <a:pt x="659650" y="1016000"/>
                </a:moveTo>
                <a:lnTo>
                  <a:pt x="651243" y="1028700"/>
                </a:lnTo>
                <a:lnTo>
                  <a:pt x="705840" y="1092200"/>
                </a:lnTo>
                <a:lnTo>
                  <a:pt x="722642" y="1117600"/>
                </a:lnTo>
                <a:lnTo>
                  <a:pt x="735253" y="1130300"/>
                </a:lnTo>
                <a:lnTo>
                  <a:pt x="743686" y="1155700"/>
                </a:lnTo>
                <a:lnTo>
                  <a:pt x="743686" y="1181100"/>
                </a:lnTo>
                <a:lnTo>
                  <a:pt x="747890" y="1257300"/>
                </a:lnTo>
                <a:lnTo>
                  <a:pt x="760501" y="1295400"/>
                </a:lnTo>
                <a:lnTo>
                  <a:pt x="777265" y="1320800"/>
                </a:lnTo>
                <a:lnTo>
                  <a:pt x="802513" y="1333500"/>
                </a:lnTo>
                <a:lnTo>
                  <a:pt x="827697" y="1358900"/>
                </a:lnTo>
                <a:lnTo>
                  <a:pt x="878116" y="1384300"/>
                </a:lnTo>
                <a:lnTo>
                  <a:pt x="915949" y="1397000"/>
                </a:lnTo>
                <a:lnTo>
                  <a:pt x="911720" y="1409700"/>
                </a:lnTo>
                <a:lnTo>
                  <a:pt x="903363" y="1422400"/>
                </a:lnTo>
                <a:lnTo>
                  <a:pt x="890727" y="1435100"/>
                </a:lnTo>
                <a:lnTo>
                  <a:pt x="2630195" y="1435100"/>
                </a:lnTo>
                <a:lnTo>
                  <a:pt x="2604998" y="1422400"/>
                </a:lnTo>
                <a:lnTo>
                  <a:pt x="2609176" y="1409700"/>
                </a:lnTo>
                <a:lnTo>
                  <a:pt x="2642781" y="1384300"/>
                </a:lnTo>
                <a:lnTo>
                  <a:pt x="2735249" y="1358900"/>
                </a:lnTo>
                <a:lnTo>
                  <a:pt x="2831871" y="1333500"/>
                </a:lnTo>
                <a:lnTo>
                  <a:pt x="2886494" y="1320800"/>
                </a:lnTo>
                <a:lnTo>
                  <a:pt x="2945307" y="1308100"/>
                </a:lnTo>
                <a:lnTo>
                  <a:pt x="2987293" y="1282700"/>
                </a:lnTo>
                <a:lnTo>
                  <a:pt x="3016745" y="1257300"/>
                </a:lnTo>
                <a:lnTo>
                  <a:pt x="3041942" y="1219200"/>
                </a:lnTo>
                <a:lnTo>
                  <a:pt x="3062935" y="1193800"/>
                </a:lnTo>
                <a:lnTo>
                  <a:pt x="3088144" y="1143000"/>
                </a:lnTo>
                <a:lnTo>
                  <a:pt x="3102173" y="1117600"/>
                </a:lnTo>
                <a:lnTo>
                  <a:pt x="1054595" y="1117600"/>
                </a:lnTo>
                <a:lnTo>
                  <a:pt x="945337" y="1066800"/>
                </a:lnTo>
                <a:lnTo>
                  <a:pt x="903363" y="1054100"/>
                </a:lnTo>
                <a:lnTo>
                  <a:pt x="857097" y="1041400"/>
                </a:lnTo>
                <a:lnTo>
                  <a:pt x="768908" y="1028700"/>
                </a:lnTo>
                <a:lnTo>
                  <a:pt x="659650" y="1016000"/>
                </a:lnTo>
                <a:close/>
              </a:path>
              <a:path w="3542029" h="3568700">
                <a:moveTo>
                  <a:pt x="592416" y="1231900"/>
                </a:moveTo>
                <a:lnTo>
                  <a:pt x="508381" y="1231900"/>
                </a:lnTo>
                <a:lnTo>
                  <a:pt x="474764" y="1244600"/>
                </a:lnTo>
                <a:lnTo>
                  <a:pt x="394919" y="1270000"/>
                </a:lnTo>
                <a:lnTo>
                  <a:pt x="361302" y="1282700"/>
                </a:lnTo>
                <a:lnTo>
                  <a:pt x="682053" y="1282700"/>
                </a:lnTo>
                <a:lnTo>
                  <a:pt x="672261" y="1270000"/>
                </a:lnTo>
                <a:lnTo>
                  <a:pt x="651243" y="1257300"/>
                </a:lnTo>
                <a:lnTo>
                  <a:pt x="617639" y="1244600"/>
                </a:lnTo>
                <a:lnTo>
                  <a:pt x="592416" y="1231900"/>
                </a:lnTo>
                <a:close/>
              </a:path>
              <a:path w="3542029" h="3568700">
                <a:moveTo>
                  <a:pt x="924369" y="127000"/>
                </a:moveTo>
                <a:lnTo>
                  <a:pt x="890727" y="165100"/>
                </a:lnTo>
                <a:lnTo>
                  <a:pt x="857097" y="215900"/>
                </a:lnTo>
                <a:lnTo>
                  <a:pt x="831900" y="266700"/>
                </a:lnTo>
                <a:lnTo>
                  <a:pt x="810895" y="304800"/>
                </a:lnTo>
                <a:lnTo>
                  <a:pt x="798283" y="355600"/>
                </a:lnTo>
                <a:lnTo>
                  <a:pt x="794105" y="406400"/>
                </a:lnTo>
                <a:lnTo>
                  <a:pt x="794105" y="444500"/>
                </a:lnTo>
                <a:lnTo>
                  <a:pt x="802513" y="469900"/>
                </a:lnTo>
                <a:lnTo>
                  <a:pt x="806691" y="495300"/>
                </a:lnTo>
                <a:lnTo>
                  <a:pt x="819289" y="520700"/>
                </a:lnTo>
                <a:lnTo>
                  <a:pt x="886548" y="596900"/>
                </a:lnTo>
                <a:lnTo>
                  <a:pt x="949566" y="660400"/>
                </a:lnTo>
                <a:lnTo>
                  <a:pt x="962151" y="685800"/>
                </a:lnTo>
                <a:lnTo>
                  <a:pt x="974763" y="698500"/>
                </a:lnTo>
                <a:lnTo>
                  <a:pt x="987374" y="749300"/>
                </a:lnTo>
                <a:lnTo>
                  <a:pt x="995781" y="787400"/>
                </a:lnTo>
                <a:lnTo>
                  <a:pt x="999985" y="825500"/>
                </a:lnTo>
                <a:lnTo>
                  <a:pt x="995781" y="914400"/>
                </a:lnTo>
                <a:lnTo>
                  <a:pt x="999985" y="952500"/>
                </a:lnTo>
                <a:lnTo>
                  <a:pt x="999985" y="1003300"/>
                </a:lnTo>
                <a:lnTo>
                  <a:pt x="1033589" y="1054100"/>
                </a:lnTo>
                <a:lnTo>
                  <a:pt x="1050391" y="1092200"/>
                </a:lnTo>
                <a:lnTo>
                  <a:pt x="1054595" y="1104900"/>
                </a:lnTo>
                <a:lnTo>
                  <a:pt x="1054595" y="1117600"/>
                </a:lnTo>
                <a:lnTo>
                  <a:pt x="3102173" y="1117600"/>
                </a:lnTo>
                <a:lnTo>
                  <a:pt x="3109188" y="1104900"/>
                </a:lnTo>
                <a:lnTo>
                  <a:pt x="3117583" y="1092200"/>
                </a:lnTo>
                <a:lnTo>
                  <a:pt x="2390686" y="1092200"/>
                </a:lnTo>
                <a:lnTo>
                  <a:pt x="2382266" y="1079500"/>
                </a:lnTo>
                <a:lnTo>
                  <a:pt x="2449563" y="990600"/>
                </a:lnTo>
                <a:lnTo>
                  <a:pt x="2474734" y="952500"/>
                </a:lnTo>
                <a:lnTo>
                  <a:pt x="2485927" y="927100"/>
                </a:lnTo>
                <a:lnTo>
                  <a:pt x="2117585" y="927100"/>
                </a:lnTo>
                <a:lnTo>
                  <a:pt x="2121814" y="889000"/>
                </a:lnTo>
                <a:lnTo>
                  <a:pt x="2130221" y="876300"/>
                </a:lnTo>
                <a:lnTo>
                  <a:pt x="1403311" y="876300"/>
                </a:lnTo>
                <a:lnTo>
                  <a:pt x="1386484" y="850900"/>
                </a:lnTo>
                <a:lnTo>
                  <a:pt x="1373911" y="812800"/>
                </a:lnTo>
                <a:lnTo>
                  <a:pt x="1348727" y="723900"/>
                </a:lnTo>
                <a:lnTo>
                  <a:pt x="1331887" y="647700"/>
                </a:lnTo>
                <a:lnTo>
                  <a:pt x="1310868" y="584200"/>
                </a:lnTo>
                <a:lnTo>
                  <a:pt x="1285697" y="520700"/>
                </a:lnTo>
                <a:lnTo>
                  <a:pt x="1214247" y="482600"/>
                </a:lnTo>
                <a:lnTo>
                  <a:pt x="1117600" y="444500"/>
                </a:lnTo>
                <a:lnTo>
                  <a:pt x="1088199" y="419100"/>
                </a:lnTo>
                <a:lnTo>
                  <a:pt x="1029385" y="381000"/>
                </a:lnTo>
                <a:lnTo>
                  <a:pt x="987374" y="317500"/>
                </a:lnTo>
                <a:lnTo>
                  <a:pt x="949566" y="241300"/>
                </a:lnTo>
                <a:lnTo>
                  <a:pt x="936929" y="190500"/>
                </a:lnTo>
                <a:lnTo>
                  <a:pt x="928535" y="152400"/>
                </a:lnTo>
                <a:lnTo>
                  <a:pt x="924369" y="127000"/>
                </a:lnTo>
                <a:close/>
              </a:path>
              <a:path w="3542029" h="3568700">
                <a:moveTo>
                  <a:pt x="3159582" y="800100"/>
                </a:moveTo>
                <a:lnTo>
                  <a:pt x="3071355" y="800100"/>
                </a:lnTo>
                <a:lnTo>
                  <a:pt x="3025152" y="812800"/>
                </a:lnTo>
                <a:lnTo>
                  <a:pt x="2987293" y="825500"/>
                </a:lnTo>
                <a:lnTo>
                  <a:pt x="2945307" y="850900"/>
                </a:lnTo>
                <a:lnTo>
                  <a:pt x="2886494" y="901700"/>
                </a:lnTo>
                <a:lnTo>
                  <a:pt x="2852864" y="927100"/>
                </a:lnTo>
                <a:lnTo>
                  <a:pt x="2819273" y="965200"/>
                </a:lnTo>
                <a:lnTo>
                  <a:pt x="2789847" y="977900"/>
                </a:lnTo>
                <a:lnTo>
                  <a:pt x="2520962" y="977900"/>
                </a:lnTo>
                <a:lnTo>
                  <a:pt x="2504147" y="990600"/>
                </a:lnTo>
                <a:lnTo>
                  <a:pt x="2478938" y="1016000"/>
                </a:lnTo>
                <a:lnTo>
                  <a:pt x="2457919" y="1028700"/>
                </a:lnTo>
                <a:lnTo>
                  <a:pt x="2415908" y="1079500"/>
                </a:lnTo>
                <a:lnTo>
                  <a:pt x="2403297" y="1092200"/>
                </a:lnTo>
                <a:lnTo>
                  <a:pt x="3117583" y="1092200"/>
                </a:lnTo>
                <a:lnTo>
                  <a:pt x="3142767" y="1054100"/>
                </a:lnTo>
                <a:lnTo>
                  <a:pt x="3163798" y="1028700"/>
                </a:lnTo>
                <a:lnTo>
                  <a:pt x="3188995" y="1016000"/>
                </a:lnTo>
                <a:lnTo>
                  <a:pt x="3218395" y="990600"/>
                </a:lnTo>
                <a:lnTo>
                  <a:pt x="3277260" y="965200"/>
                </a:lnTo>
                <a:lnTo>
                  <a:pt x="3310839" y="965200"/>
                </a:lnTo>
                <a:lnTo>
                  <a:pt x="3373869" y="952500"/>
                </a:lnTo>
                <a:lnTo>
                  <a:pt x="3373869" y="939800"/>
                </a:lnTo>
                <a:lnTo>
                  <a:pt x="3365500" y="927100"/>
                </a:lnTo>
                <a:lnTo>
                  <a:pt x="3344468" y="889000"/>
                </a:lnTo>
                <a:lnTo>
                  <a:pt x="3315068" y="876300"/>
                </a:lnTo>
                <a:lnTo>
                  <a:pt x="3239414" y="825500"/>
                </a:lnTo>
                <a:lnTo>
                  <a:pt x="3201631" y="812800"/>
                </a:lnTo>
                <a:lnTo>
                  <a:pt x="3159582" y="800100"/>
                </a:lnTo>
                <a:close/>
              </a:path>
              <a:path w="3542029" h="3568700">
                <a:moveTo>
                  <a:pt x="2478938" y="698500"/>
                </a:moveTo>
                <a:lnTo>
                  <a:pt x="2441155" y="736600"/>
                </a:lnTo>
                <a:lnTo>
                  <a:pt x="2424315" y="749300"/>
                </a:lnTo>
                <a:lnTo>
                  <a:pt x="2407500" y="749300"/>
                </a:lnTo>
                <a:lnTo>
                  <a:pt x="2365502" y="762000"/>
                </a:lnTo>
                <a:lnTo>
                  <a:pt x="2315083" y="762000"/>
                </a:lnTo>
                <a:lnTo>
                  <a:pt x="2298293" y="774700"/>
                </a:lnTo>
                <a:lnTo>
                  <a:pt x="2277249" y="787400"/>
                </a:lnTo>
                <a:lnTo>
                  <a:pt x="2243632" y="812800"/>
                </a:lnTo>
                <a:lnTo>
                  <a:pt x="2184831" y="889000"/>
                </a:lnTo>
                <a:lnTo>
                  <a:pt x="2130221" y="927100"/>
                </a:lnTo>
                <a:lnTo>
                  <a:pt x="2485927" y="927100"/>
                </a:lnTo>
                <a:lnTo>
                  <a:pt x="2491524" y="914400"/>
                </a:lnTo>
                <a:lnTo>
                  <a:pt x="2499969" y="876300"/>
                </a:lnTo>
                <a:lnTo>
                  <a:pt x="2504147" y="825500"/>
                </a:lnTo>
                <a:lnTo>
                  <a:pt x="2504147" y="774700"/>
                </a:lnTo>
                <a:lnTo>
                  <a:pt x="2495727" y="711200"/>
                </a:lnTo>
                <a:lnTo>
                  <a:pt x="2491524" y="711200"/>
                </a:lnTo>
                <a:lnTo>
                  <a:pt x="2478938" y="698500"/>
                </a:lnTo>
                <a:close/>
              </a:path>
              <a:path w="3542029" h="3568700">
                <a:moveTo>
                  <a:pt x="1516773" y="469900"/>
                </a:moveTo>
                <a:lnTo>
                  <a:pt x="1499958" y="482600"/>
                </a:lnTo>
                <a:lnTo>
                  <a:pt x="1491576" y="508000"/>
                </a:lnTo>
                <a:lnTo>
                  <a:pt x="1487347" y="520700"/>
                </a:lnTo>
                <a:lnTo>
                  <a:pt x="1483156" y="546100"/>
                </a:lnTo>
                <a:lnTo>
                  <a:pt x="1478927" y="596900"/>
                </a:lnTo>
                <a:lnTo>
                  <a:pt x="1470545" y="647700"/>
                </a:lnTo>
                <a:lnTo>
                  <a:pt x="1436941" y="711200"/>
                </a:lnTo>
                <a:lnTo>
                  <a:pt x="1436941" y="749300"/>
                </a:lnTo>
                <a:lnTo>
                  <a:pt x="1432737" y="800100"/>
                </a:lnTo>
                <a:lnTo>
                  <a:pt x="1428559" y="825500"/>
                </a:lnTo>
                <a:lnTo>
                  <a:pt x="1424330" y="850900"/>
                </a:lnTo>
                <a:lnTo>
                  <a:pt x="1415923" y="876300"/>
                </a:lnTo>
                <a:lnTo>
                  <a:pt x="2130221" y="876300"/>
                </a:lnTo>
                <a:lnTo>
                  <a:pt x="2142820" y="850900"/>
                </a:lnTo>
                <a:lnTo>
                  <a:pt x="2159609" y="825500"/>
                </a:lnTo>
                <a:lnTo>
                  <a:pt x="1714233" y="825500"/>
                </a:lnTo>
                <a:lnTo>
                  <a:pt x="1684858" y="736600"/>
                </a:lnTo>
                <a:lnTo>
                  <a:pt x="1659610" y="685800"/>
                </a:lnTo>
                <a:lnTo>
                  <a:pt x="1642821" y="635000"/>
                </a:lnTo>
                <a:lnTo>
                  <a:pt x="1617599" y="571500"/>
                </a:lnTo>
                <a:lnTo>
                  <a:pt x="1588198" y="520700"/>
                </a:lnTo>
                <a:lnTo>
                  <a:pt x="1571396" y="508000"/>
                </a:lnTo>
                <a:lnTo>
                  <a:pt x="1554581" y="482600"/>
                </a:lnTo>
                <a:lnTo>
                  <a:pt x="1533588" y="482600"/>
                </a:lnTo>
                <a:lnTo>
                  <a:pt x="1516773" y="469900"/>
                </a:lnTo>
                <a:close/>
              </a:path>
              <a:path w="3542029" h="3568700">
                <a:moveTo>
                  <a:pt x="2302421" y="0"/>
                </a:moveTo>
                <a:lnTo>
                  <a:pt x="2201646" y="0"/>
                </a:lnTo>
                <a:lnTo>
                  <a:pt x="2159609" y="12700"/>
                </a:lnTo>
                <a:lnTo>
                  <a:pt x="2121814" y="25400"/>
                </a:lnTo>
                <a:lnTo>
                  <a:pt x="2092363" y="50800"/>
                </a:lnTo>
                <a:lnTo>
                  <a:pt x="2067191" y="76200"/>
                </a:lnTo>
                <a:lnTo>
                  <a:pt x="2046173" y="114300"/>
                </a:lnTo>
                <a:lnTo>
                  <a:pt x="2029371" y="139700"/>
                </a:lnTo>
                <a:lnTo>
                  <a:pt x="2012556" y="177800"/>
                </a:lnTo>
                <a:lnTo>
                  <a:pt x="2004148" y="215900"/>
                </a:lnTo>
                <a:lnTo>
                  <a:pt x="1995716" y="292100"/>
                </a:lnTo>
                <a:lnTo>
                  <a:pt x="1995716" y="330200"/>
                </a:lnTo>
                <a:lnTo>
                  <a:pt x="1999919" y="368300"/>
                </a:lnTo>
                <a:lnTo>
                  <a:pt x="2004148" y="393700"/>
                </a:lnTo>
                <a:lnTo>
                  <a:pt x="2004148" y="431800"/>
                </a:lnTo>
                <a:lnTo>
                  <a:pt x="1978952" y="482600"/>
                </a:lnTo>
                <a:lnTo>
                  <a:pt x="1928520" y="533400"/>
                </a:lnTo>
                <a:lnTo>
                  <a:pt x="1894941" y="558800"/>
                </a:lnTo>
                <a:lnTo>
                  <a:pt x="1831911" y="609600"/>
                </a:lnTo>
                <a:lnTo>
                  <a:pt x="1798294" y="660400"/>
                </a:lnTo>
                <a:lnTo>
                  <a:pt x="1773072" y="711200"/>
                </a:lnTo>
                <a:lnTo>
                  <a:pt x="1747875" y="774700"/>
                </a:lnTo>
                <a:lnTo>
                  <a:pt x="1735264" y="812800"/>
                </a:lnTo>
                <a:lnTo>
                  <a:pt x="1714233" y="825500"/>
                </a:lnTo>
                <a:lnTo>
                  <a:pt x="2159609" y="825500"/>
                </a:lnTo>
                <a:lnTo>
                  <a:pt x="2226818" y="749300"/>
                </a:lnTo>
                <a:lnTo>
                  <a:pt x="2277249" y="647700"/>
                </a:lnTo>
                <a:lnTo>
                  <a:pt x="2285682" y="622300"/>
                </a:lnTo>
                <a:lnTo>
                  <a:pt x="2294089" y="584200"/>
                </a:lnTo>
                <a:lnTo>
                  <a:pt x="2294089" y="520700"/>
                </a:lnTo>
                <a:lnTo>
                  <a:pt x="2285682" y="482600"/>
                </a:lnTo>
                <a:lnTo>
                  <a:pt x="2260447" y="406400"/>
                </a:lnTo>
                <a:lnTo>
                  <a:pt x="2247836" y="381000"/>
                </a:lnTo>
                <a:lnTo>
                  <a:pt x="2231021" y="304800"/>
                </a:lnTo>
                <a:lnTo>
                  <a:pt x="2231021" y="279400"/>
                </a:lnTo>
                <a:lnTo>
                  <a:pt x="2235225" y="241300"/>
                </a:lnTo>
                <a:lnTo>
                  <a:pt x="2243632" y="190500"/>
                </a:lnTo>
                <a:lnTo>
                  <a:pt x="2268867" y="152400"/>
                </a:lnTo>
                <a:lnTo>
                  <a:pt x="2298293" y="114300"/>
                </a:lnTo>
                <a:lnTo>
                  <a:pt x="2331897" y="63500"/>
                </a:lnTo>
                <a:lnTo>
                  <a:pt x="2361298" y="25400"/>
                </a:lnTo>
                <a:lnTo>
                  <a:pt x="2357094" y="12700"/>
                </a:lnTo>
                <a:lnTo>
                  <a:pt x="2302421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97848" y="952454"/>
            <a:ext cx="3542029" cy="3580765"/>
          </a:xfrm>
          <a:custGeom>
            <a:avLst/>
            <a:gdLst/>
            <a:ahLst/>
            <a:cxnLst/>
            <a:rect l="l" t="t" r="r" b="b"/>
            <a:pathLst>
              <a:path w="3542029" h="3580765">
                <a:moveTo>
                  <a:pt x="1323479" y="3580650"/>
                </a:moveTo>
                <a:lnTo>
                  <a:pt x="1298308" y="3580650"/>
                </a:lnTo>
                <a:lnTo>
                  <a:pt x="1302512" y="3555098"/>
                </a:lnTo>
                <a:lnTo>
                  <a:pt x="1315072" y="3533825"/>
                </a:lnTo>
                <a:lnTo>
                  <a:pt x="1340294" y="3491255"/>
                </a:lnTo>
                <a:lnTo>
                  <a:pt x="1394929" y="3410381"/>
                </a:lnTo>
                <a:lnTo>
                  <a:pt x="1415923" y="3363531"/>
                </a:lnTo>
                <a:lnTo>
                  <a:pt x="1428559" y="3325228"/>
                </a:lnTo>
                <a:lnTo>
                  <a:pt x="1428559" y="3291128"/>
                </a:lnTo>
                <a:lnTo>
                  <a:pt x="1428559" y="3252825"/>
                </a:lnTo>
                <a:lnTo>
                  <a:pt x="1415923" y="3218764"/>
                </a:lnTo>
                <a:lnTo>
                  <a:pt x="1403311" y="3184702"/>
                </a:lnTo>
                <a:lnTo>
                  <a:pt x="1365516" y="3095282"/>
                </a:lnTo>
                <a:lnTo>
                  <a:pt x="1357109" y="3044215"/>
                </a:lnTo>
                <a:lnTo>
                  <a:pt x="1352931" y="2997365"/>
                </a:lnTo>
                <a:lnTo>
                  <a:pt x="1357109" y="2950514"/>
                </a:lnTo>
                <a:lnTo>
                  <a:pt x="1369707" y="2907944"/>
                </a:lnTo>
                <a:lnTo>
                  <a:pt x="1382344" y="2861119"/>
                </a:lnTo>
                <a:lnTo>
                  <a:pt x="1399133" y="2818536"/>
                </a:lnTo>
                <a:lnTo>
                  <a:pt x="1436941" y="2724873"/>
                </a:lnTo>
                <a:lnTo>
                  <a:pt x="1441145" y="2682290"/>
                </a:lnTo>
                <a:lnTo>
                  <a:pt x="1436941" y="2661018"/>
                </a:lnTo>
                <a:lnTo>
                  <a:pt x="1428559" y="2639720"/>
                </a:lnTo>
                <a:lnTo>
                  <a:pt x="1420126" y="2639720"/>
                </a:lnTo>
                <a:lnTo>
                  <a:pt x="1403311" y="2665272"/>
                </a:lnTo>
                <a:lnTo>
                  <a:pt x="1386484" y="2690799"/>
                </a:lnTo>
                <a:lnTo>
                  <a:pt x="1365516" y="2737650"/>
                </a:lnTo>
                <a:lnTo>
                  <a:pt x="1352931" y="2758948"/>
                </a:lnTo>
                <a:lnTo>
                  <a:pt x="1340294" y="2784462"/>
                </a:lnTo>
                <a:lnTo>
                  <a:pt x="1319276" y="2801493"/>
                </a:lnTo>
                <a:lnTo>
                  <a:pt x="1289900" y="2822790"/>
                </a:lnTo>
                <a:lnTo>
                  <a:pt x="1231061" y="2844088"/>
                </a:lnTo>
                <a:lnTo>
                  <a:pt x="1172210" y="2869641"/>
                </a:lnTo>
                <a:lnTo>
                  <a:pt x="1138631" y="2907944"/>
                </a:lnTo>
                <a:lnTo>
                  <a:pt x="1117600" y="2929242"/>
                </a:lnTo>
                <a:lnTo>
                  <a:pt x="1105014" y="2933484"/>
                </a:lnTo>
                <a:lnTo>
                  <a:pt x="1096606" y="2937738"/>
                </a:lnTo>
                <a:lnTo>
                  <a:pt x="1092403" y="2882417"/>
                </a:lnTo>
                <a:lnTo>
                  <a:pt x="1088199" y="2839821"/>
                </a:lnTo>
                <a:lnTo>
                  <a:pt x="1079766" y="2797238"/>
                </a:lnTo>
                <a:lnTo>
                  <a:pt x="1062977" y="2746171"/>
                </a:lnTo>
                <a:lnTo>
                  <a:pt x="1067231" y="2712123"/>
                </a:lnTo>
                <a:lnTo>
                  <a:pt x="1075613" y="2682290"/>
                </a:lnTo>
                <a:lnTo>
                  <a:pt x="1088199" y="2652496"/>
                </a:lnTo>
                <a:lnTo>
                  <a:pt x="1105014" y="2622689"/>
                </a:lnTo>
                <a:lnTo>
                  <a:pt x="1142834" y="2567343"/>
                </a:lnTo>
                <a:lnTo>
                  <a:pt x="1155446" y="2537548"/>
                </a:lnTo>
                <a:lnTo>
                  <a:pt x="1163802" y="2511996"/>
                </a:lnTo>
                <a:lnTo>
                  <a:pt x="1147038" y="2511996"/>
                </a:lnTo>
                <a:lnTo>
                  <a:pt x="1130236" y="2524772"/>
                </a:lnTo>
                <a:lnTo>
                  <a:pt x="1083970" y="2550325"/>
                </a:lnTo>
                <a:lnTo>
                  <a:pt x="1033589" y="2571597"/>
                </a:lnTo>
                <a:lnTo>
                  <a:pt x="1012570" y="2584399"/>
                </a:lnTo>
                <a:lnTo>
                  <a:pt x="987374" y="2592895"/>
                </a:lnTo>
                <a:lnTo>
                  <a:pt x="869708" y="2597150"/>
                </a:lnTo>
                <a:lnTo>
                  <a:pt x="827697" y="2601391"/>
                </a:lnTo>
                <a:lnTo>
                  <a:pt x="789901" y="2614168"/>
                </a:lnTo>
                <a:lnTo>
                  <a:pt x="722642" y="2661018"/>
                </a:lnTo>
                <a:lnTo>
                  <a:pt x="684872" y="2699346"/>
                </a:lnTo>
                <a:lnTo>
                  <a:pt x="638632" y="2746171"/>
                </a:lnTo>
                <a:lnTo>
                  <a:pt x="592416" y="2784462"/>
                </a:lnTo>
                <a:lnTo>
                  <a:pt x="550392" y="2814294"/>
                </a:lnTo>
                <a:lnTo>
                  <a:pt x="504177" y="2831312"/>
                </a:lnTo>
                <a:lnTo>
                  <a:pt x="462191" y="2844088"/>
                </a:lnTo>
                <a:lnTo>
                  <a:pt x="415912" y="2848368"/>
                </a:lnTo>
                <a:lnTo>
                  <a:pt x="373951" y="2844088"/>
                </a:lnTo>
                <a:lnTo>
                  <a:pt x="348716" y="2835567"/>
                </a:lnTo>
                <a:lnTo>
                  <a:pt x="323494" y="2827070"/>
                </a:lnTo>
                <a:lnTo>
                  <a:pt x="268897" y="2797238"/>
                </a:lnTo>
                <a:lnTo>
                  <a:pt x="235305" y="2771711"/>
                </a:lnTo>
                <a:lnTo>
                  <a:pt x="193243" y="2729115"/>
                </a:lnTo>
                <a:lnTo>
                  <a:pt x="172250" y="2712123"/>
                </a:lnTo>
                <a:lnTo>
                  <a:pt x="159664" y="2690799"/>
                </a:lnTo>
                <a:lnTo>
                  <a:pt x="155460" y="2669540"/>
                </a:lnTo>
                <a:lnTo>
                  <a:pt x="155460" y="2656751"/>
                </a:lnTo>
                <a:lnTo>
                  <a:pt x="159664" y="2652496"/>
                </a:lnTo>
                <a:lnTo>
                  <a:pt x="210083" y="2652496"/>
                </a:lnTo>
                <a:lnTo>
                  <a:pt x="260477" y="2652496"/>
                </a:lnTo>
                <a:lnTo>
                  <a:pt x="302501" y="2648242"/>
                </a:lnTo>
                <a:lnTo>
                  <a:pt x="344538" y="2635465"/>
                </a:lnTo>
                <a:lnTo>
                  <a:pt x="386537" y="2614168"/>
                </a:lnTo>
                <a:lnTo>
                  <a:pt x="420141" y="2592895"/>
                </a:lnTo>
                <a:lnTo>
                  <a:pt x="457974" y="2558846"/>
                </a:lnTo>
                <a:lnTo>
                  <a:pt x="487362" y="2524772"/>
                </a:lnTo>
                <a:lnTo>
                  <a:pt x="529424" y="2435352"/>
                </a:lnTo>
                <a:lnTo>
                  <a:pt x="567182" y="2371483"/>
                </a:lnTo>
                <a:lnTo>
                  <a:pt x="584022" y="2350198"/>
                </a:lnTo>
                <a:lnTo>
                  <a:pt x="600824" y="2333180"/>
                </a:lnTo>
                <a:lnTo>
                  <a:pt x="617639" y="2316124"/>
                </a:lnTo>
                <a:lnTo>
                  <a:pt x="638632" y="2303373"/>
                </a:lnTo>
                <a:lnTo>
                  <a:pt x="676465" y="2286355"/>
                </a:lnTo>
                <a:lnTo>
                  <a:pt x="722642" y="2273579"/>
                </a:lnTo>
                <a:lnTo>
                  <a:pt x="781469" y="2252281"/>
                </a:lnTo>
                <a:lnTo>
                  <a:pt x="852893" y="2230983"/>
                </a:lnTo>
                <a:lnTo>
                  <a:pt x="899134" y="2188425"/>
                </a:lnTo>
                <a:lnTo>
                  <a:pt x="945337" y="2158606"/>
                </a:lnTo>
                <a:lnTo>
                  <a:pt x="945337" y="2133053"/>
                </a:lnTo>
                <a:lnTo>
                  <a:pt x="936929" y="2124557"/>
                </a:lnTo>
                <a:lnTo>
                  <a:pt x="928535" y="2120277"/>
                </a:lnTo>
                <a:lnTo>
                  <a:pt x="894930" y="2124557"/>
                </a:lnTo>
                <a:lnTo>
                  <a:pt x="865505" y="2128812"/>
                </a:lnTo>
                <a:lnTo>
                  <a:pt x="810895" y="2145830"/>
                </a:lnTo>
                <a:lnTo>
                  <a:pt x="781469" y="2150110"/>
                </a:lnTo>
                <a:lnTo>
                  <a:pt x="752068" y="2154351"/>
                </a:lnTo>
                <a:lnTo>
                  <a:pt x="722642" y="2150110"/>
                </a:lnTo>
                <a:lnTo>
                  <a:pt x="689051" y="2145830"/>
                </a:lnTo>
                <a:lnTo>
                  <a:pt x="630224" y="2120277"/>
                </a:lnTo>
                <a:lnTo>
                  <a:pt x="571411" y="2107526"/>
                </a:lnTo>
                <a:lnTo>
                  <a:pt x="512559" y="2099005"/>
                </a:lnTo>
                <a:lnTo>
                  <a:pt x="445363" y="2094738"/>
                </a:lnTo>
                <a:lnTo>
                  <a:pt x="466394" y="2060689"/>
                </a:lnTo>
                <a:lnTo>
                  <a:pt x="487362" y="2030882"/>
                </a:lnTo>
                <a:lnTo>
                  <a:pt x="516788" y="2005355"/>
                </a:lnTo>
                <a:lnTo>
                  <a:pt x="546188" y="1975535"/>
                </a:lnTo>
                <a:lnTo>
                  <a:pt x="575614" y="1958505"/>
                </a:lnTo>
                <a:lnTo>
                  <a:pt x="613435" y="1937207"/>
                </a:lnTo>
                <a:lnTo>
                  <a:pt x="647039" y="1924431"/>
                </a:lnTo>
                <a:lnTo>
                  <a:pt x="684872" y="1907413"/>
                </a:lnTo>
                <a:lnTo>
                  <a:pt x="747890" y="1890382"/>
                </a:lnTo>
                <a:lnTo>
                  <a:pt x="806691" y="1873338"/>
                </a:lnTo>
                <a:lnTo>
                  <a:pt x="865505" y="1860588"/>
                </a:lnTo>
                <a:lnTo>
                  <a:pt x="861301" y="1847811"/>
                </a:lnTo>
                <a:lnTo>
                  <a:pt x="857097" y="1839290"/>
                </a:lnTo>
                <a:lnTo>
                  <a:pt x="831900" y="1830793"/>
                </a:lnTo>
                <a:lnTo>
                  <a:pt x="810895" y="1822259"/>
                </a:lnTo>
                <a:lnTo>
                  <a:pt x="768908" y="1796719"/>
                </a:lnTo>
                <a:lnTo>
                  <a:pt x="731075" y="1771167"/>
                </a:lnTo>
                <a:lnTo>
                  <a:pt x="693267" y="1732838"/>
                </a:lnTo>
                <a:lnTo>
                  <a:pt x="625995" y="1664716"/>
                </a:lnTo>
                <a:lnTo>
                  <a:pt x="588213" y="1630667"/>
                </a:lnTo>
                <a:lnTo>
                  <a:pt x="550392" y="1600873"/>
                </a:lnTo>
                <a:lnTo>
                  <a:pt x="495769" y="1592338"/>
                </a:lnTo>
                <a:lnTo>
                  <a:pt x="361302" y="1583842"/>
                </a:lnTo>
                <a:lnTo>
                  <a:pt x="281508" y="1558290"/>
                </a:lnTo>
                <a:lnTo>
                  <a:pt x="243687" y="1545513"/>
                </a:lnTo>
                <a:lnTo>
                  <a:pt x="184861" y="1515719"/>
                </a:lnTo>
                <a:lnTo>
                  <a:pt x="130225" y="1477391"/>
                </a:lnTo>
                <a:lnTo>
                  <a:pt x="88214" y="1430553"/>
                </a:lnTo>
                <a:lnTo>
                  <a:pt x="54609" y="1370952"/>
                </a:lnTo>
                <a:lnTo>
                  <a:pt x="29400" y="1307096"/>
                </a:lnTo>
                <a:lnTo>
                  <a:pt x="16763" y="1273022"/>
                </a:lnTo>
                <a:lnTo>
                  <a:pt x="0" y="1192123"/>
                </a:lnTo>
                <a:lnTo>
                  <a:pt x="8407" y="1175080"/>
                </a:lnTo>
                <a:lnTo>
                  <a:pt x="16763" y="1170825"/>
                </a:lnTo>
                <a:lnTo>
                  <a:pt x="20993" y="1170825"/>
                </a:lnTo>
                <a:lnTo>
                  <a:pt x="58813" y="1196378"/>
                </a:lnTo>
                <a:lnTo>
                  <a:pt x="100825" y="1226197"/>
                </a:lnTo>
                <a:lnTo>
                  <a:pt x="180657" y="1268780"/>
                </a:lnTo>
                <a:lnTo>
                  <a:pt x="226898" y="1281531"/>
                </a:lnTo>
                <a:lnTo>
                  <a:pt x="264668" y="1290078"/>
                </a:lnTo>
                <a:lnTo>
                  <a:pt x="298297" y="1294320"/>
                </a:lnTo>
                <a:lnTo>
                  <a:pt x="331901" y="1294320"/>
                </a:lnTo>
                <a:lnTo>
                  <a:pt x="361302" y="1290078"/>
                </a:lnTo>
                <a:lnTo>
                  <a:pt x="394919" y="1281531"/>
                </a:lnTo>
                <a:lnTo>
                  <a:pt x="474764" y="1251724"/>
                </a:lnTo>
                <a:lnTo>
                  <a:pt x="508381" y="1238948"/>
                </a:lnTo>
                <a:lnTo>
                  <a:pt x="542010" y="1238948"/>
                </a:lnTo>
                <a:lnTo>
                  <a:pt x="567182" y="1238948"/>
                </a:lnTo>
                <a:lnTo>
                  <a:pt x="592416" y="1243228"/>
                </a:lnTo>
                <a:lnTo>
                  <a:pt x="617639" y="1251724"/>
                </a:lnTo>
                <a:lnTo>
                  <a:pt x="634428" y="1260246"/>
                </a:lnTo>
                <a:lnTo>
                  <a:pt x="651243" y="1268780"/>
                </a:lnTo>
                <a:lnTo>
                  <a:pt x="672261" y="1281531"/>
                </a:lnTo>
                <a:lnTo>
                  <a:pt x="701636" y="1319847"/>
                </a:lnTo>
                <a:lnTo>
                  <a:pt x="731075" y="1353921"/>
                </a:lnTo>
                <a:lnTo>
                  <a:pt x="768908" y="1392224"/>
                </a:lnTo>
                <a:lnTo>
                  <a:pt x="810895" y="1426298"/>
                </a:lnTo>
                <a:lnTo>
                  <a:pt x="840333" y="1439075"/>
                </a:lnTo>
                <a:lnTo>
                  <a:pt x="873887" y="1439075"/>
                </a:lnTo>
                <a:lnTo>
                  <a:pt x="890727" y="1434795"/>
                </a:lnTo>
                <a:lnTo>
                  <a:pt x="903363" y="1426298"/>
                </a:lnTo>
                <a:lnTo>
                  <a:pt x="911720" y="1413548"/>
                </a:lnTo>
                <a:lnTo>
                  <a:pt x="915949" y="1396479"/>
                </a:lnTo>
                <a:lnTo>
                  <a:pt x="878116" y="1383728"/>
                </a:lnTo>
                <a:lnTo>
                  <a:pt x="852893" y="1370952"/>
                </a:lnTo>
                <a:lnTo>
                  <a:pt x="827697" y="1358176"/>
                </a:lnTo>
                <a:lnTo>
                  <a:pt x="802513" y="1341145"/>
                </a:lnTo>
                <a:lnTo>
                  <a:pt x="777265" y="1324127"/>
                </a:lnTo>
                <a:lnTo>
                  <a:pt x="760501" y="1298575"/>
                </a:lnTo>
                <a:lnTo>
                  <a:pt x="747890" y="1268780"/>
                </a:lnTo>
                <a:lnTo>
                  <a:pt x="743686" y="1187881"/>
                </a:lnTo>
                <a:lnTo>
                  <a:pt x="743686" y="1162329"/>
                </a:lnTo>
                <a:lnTo>
                  <a:pt x="735253" y="1136751"/>
                </a:lnTo>
                <a:lnTo>
                  <a:pt x="722642" y="1119759"/>
                </a:lnTo>
                <a:lnTo>
                  <a:pt x="705840" y="1094206"/>
                </a:lnTo>
                <a:lnTo>
                  <a:pt x="651243" y="1034605"/>
                </a:lnTo>
                <a:lnTo>
                  <a:pt x="659650" y="1021803"/>
                </a:lnTo>
                <a:lnTo>
                  <a:pt x="768908" y="1038860"/>
                </a:lnTo>
                <a:lnTo>
                  <a:pt x="857097" y="1051610"/>
                </a:lnTo>
                <a:lnTo>
                  <a:pt x="903363" y="1055878"/>
                </a:lnTo>
                <a:lnTo>
                  <a:pt x="945337" y="1068679"/>
                </a:lnTo>
                <a:lnTo>
                  <a:pt x="999985" y="1094206"/>
                </a:lnTo>
                <a:lnTo>
                  <a:pt x="1054595" y="1119759"/>
                </a:lnTo>
                <a:lnTo>
                  <a:pt x="1054595" y="1111224"/>
                </a:lnTo>
                <a:lnTo>
                  <a:pt x="1050391" y="1094206"/>
                </a:lnTo>
                <a:lnTo>
                  <a:pt x="1033589" y="1064399"/>
                </a:lnTo>
                <a:lnTo>
                  <a:pt x="999985" y="1009053"/>
                </a:lnTo>
                <a:lnTo>
                  <a:pt x="999985" y="962228"/>
                </a:lnTo>
                <a:lnTo>
                  <a:pt x="995781" y="919657"/>
                </a:lnTo>
                <a:lnTo>
                  <a:pt x="999985" y="830237"/>
                </a:lnTo>
                <a:lnTo>
                  <a:pt x="995781" y="791908"/>
                </a:lnTo>
                <a:lnTo>
                  <a:pt x="987374" y="749338"/>
                </a:lnTo>
                <a:lnTo>
                  <a:pt x="974763" y="706767"/>
                </a:lnTo>
                <a:lnTo>
                  <a:pt x="962151" y="689711"/>
                </a:lnTo>
                <a:lnTo>
                  <a:pt x="949566" y="668439"/>
                </a:lnTo>
                <a:lnTo>
                  <a:pt x="886548" y="600341"/>
                </a:lnTo>
                <a:lnTo>
                  <a:pt x="852893" y="566267"/>
                </a:lnTo>
                <a:lnTo>
                  <a:pt x="819289" y="532193"/>
                </a:lnTo>
                <a:lnTo>
                  <a:pt x="806691" y="502386"/>
                </a:lnTo>
                <a:lnTo>
                  <a:pt x="802513" y="472592"/>
                </a:lnTo>
                <a:lnTo>
                  <a:pt x="794105" y="447040"/>
                </a:lnTo>
                <a:lnTo>
                  <a:pt x="794105" y="417245"/>
                </a:lnTo>
                <a:lnTo>
                  <a:pt x="798283" y="366141"/>
                </a:lnTo>
                <a:lnTo>
                  <a:pt x="810895" y="315048"/>
                </a:lnTo>
                <a:lnTo>
                  <a:pt x="831900" y="268224"/>
                </a:lnTo>
                <a:lnTo>
                  <a:pt x="857097" y="217144"/>
                </a:lnTo>
                <a:lnTo>
                  <a:pt x="890727" y="170294"/>
                </a:lnTo>
                <a:lnTo>
                  <a:pt x="924369" y="127723"/>
                </a:lnTo>
                <a:lnTo>
                  <a:pt x="928535" y="161772"/>
                </a:lnTo>
                <a:lnTo>
                  <a:pt x="936929" y="200101"/>
                </a:lnTo>
                <a:lnTo>
                  <a:pt x="949566" y="251193"/>
                </a:lnTo>
                <a:lnTo>
                  <a:pt x="974763" y="302298"/>
                </a:lnTo>
                <a:lnTo>
                  <a:pt x="1008367" y="357619"/>
                </a:lnTo>
                <a:lnTo>
                  <a:pt x="1054595" y="408724"/>
                </a:lnTo>
                <a:lnTo>
                  <a:pt x="1088199" y="429996"/>
                </a:lnTo>
                <a:lnTo>
                  <a:pt x="1184846" y="472592"/>
                </a:lnTo>
                <a:lnTo>
                  <a:pt x="1214247" y="485368"/>
                </a:lnTo>
                <a:lnTo>
                  <a:pt x="1264666" y="515188"/>
                </a:lnTo>
                <a:lnTo>
                  <a:pt x="1302512" y="562013"/>
                </a:lnTo>
                <a:lnTo>
                  <a:pt x="1310868" y="591820"/>
                </a:lnTo>
                <a:lnTo>
                  <a:pt x="1331887" y="647166"/>
                </a:lnTo>
                <a:lnTo>
                  <a:pt x="1348727" y="732307"/>
                </a:lnTo>
                <a:lnTo>
                  <a:pt x="1373911" y="813206"/>
                </a:lnTo>
                <a:lnTo>
                  <a:pt x="1386484" y="851535"/>
                </a:lnTo>
                <a:lnTo>
                  <a:pt x="1403311" y="881329"/>
                </a:lnTo>
                <a:lnTo>
                  <a:pt x="1407515" y="877062"/>
                </a:lnTo>
                <a:lnTo>
                  <a:pt x="1415923" y="877062"/>
                </a:lnTo>
                <a:lnTo>
                  <a:pt x="1424330" y="860031"/>
                </a:lnTo>
                <a:lnTo>
                  <a:pt x="1428559" y="834491"/>
                </a:lnTo>
                <a:lnTo>
                  <a:pt x="1432737" y="808964"/>
                </a:lnTo>
                <a:lnTo>
                  <a:pt x="1436941" y="757859"/>
                </a:lnTo>
                <a:lnTo>
                  <a:pt x="1436941" y="719531"/>
                </a:lnTo>
                <a:lnTo>
                  <a:pt x="1470545" y="647166"/>
                </a:lnTo>
                <a:lnTo>
                  <a:pt x="1478927" y="604570"/>
                </a:lnTo>
                <a:lnTo>
                  <a:pt x="1483156" y="557745"/>
                </a:lnTo>
                <a:lnTo>
                  <a:pt x="1487347" y="532193"/>
                </a:lnTo>
                <a:lnTo>
                  <a:pt x="1491576" y="515188"/>
                </a:lnTo>
                <a:lnTo>
                  <a:pt x="1499958" y="493864"/>
                </a:lnTo>
                <a:lnTo>
                  <a:pt x="1516773" y="472592"/>
                </a:lnTo>
                <a:lnTo>
                  <a:pt x="1533588" y="485368"/>
                </a:lnTo>
                <a:lnTo>
                  <a:pt x="1554581" y="493864"/>
                </a:lnTo>
                <a:lnTo>
                  <a:pt x="1588198" y="532193"/>
                </a:lnTo>
                <a:lnTo>
                  <a:pt x="1617599" y="574763"/>
                </a:lnTo>
                <a:lnTo>
                  <a:pt x="1642821" y="634390"/>
                </a:lnTo>
                <a:lnTo>
                  <a:pt x="1659610" y="689711"/>
                </a:lnTo>
                <a:lnTo>
                  <a:pt x="1684858" y="745083"/>
                </a:lnTo>
                <a:lnTo>
                  <a:pt x="1701622" y="796163"/>
                </a:lnTo>
                <a:lnTo>
                  <a:pt x="1714233" y="834491"/>
                </a:lnTo>
                <a:lnTo>
                  <a:pt x="1735264" y="813206"/>
                </a:lnTo>
                <a:lnTo>
                  <a:pt x="1747875" y="783386"/>
                </a:lnTo>
                <a:lnTo>
                  <a:pt x="1773072" y="719531"/>
                </a:lnTo>
                <a:lnTo>
                  <a:pt x="1798294" y="659942"/>
                </a:lnTo>
                <a:lnTo>
                  <a:pt x="1815084" y="634390"/>
                </a:lnTo>
                <a:lnTo>
                  <a:pt x="1831911" y="617334"/>
                </a:lnTo>
                <a:lnTo>
                  <a:pt x="1894941" y="566267"/>
                </a:lnTo>
                <a:lnTo>
                  <a:pt x="1928520" y="544995"/>
                </a:lnTo>
                <a:lnTo>
                  <a:pt x="1957933" y="519417"/>
                </a:lnTo>
                <a:lnTo>
                  <a:pt x="1978952" y="493864"/>
                </a:lnTo>
                <a:lnTo>
                  <a:pt x="1995716" y="468325"/>
                </a:lnTo>
                <a:lnTo>
                  <a:pt x="2004148" y="434263"/>
                </a:lnTo>
                <a:lnTo>
                  <a:pt x="2004148" y="400215"/>
                </a:lnTo>
                <a:lnTo>
                  <a:pt x="1999919" y="370420"/>
                </a:lnTo>
                <a:lnTo>
                  <a:pt x="1995716" y="332092"/>
                </a:lnTo>
                <a:lnTo>
                  <a:pt x="1995716" y="298018"/>
                </a:lnTo>
                <a:lnTo>
                  <a:pt x="1999919" y="259702"/>
                </a:lnTo>
                <a:lnTo>
                  <a:pt x="2012556" y="187325"/>
                </a:lnTo>
                <a:lnTo>
                  <a:pt x="2029371" y="149021"/>
                </a:lnTo>
                <a:lnTo>
                  <a:pt x="2067191" y="85128"/>
                </a:lnTo>
                <a:lnTo>
                  <a:pt x="2092363" y="55346"/>
                </a:lnTo>
                <a:lnTo>
                  <a:pt x="2121814" y="29781"/>
                </a:lnTo>
                <a:lnTo>
                  <a:pt x="2159609" y="12750"/>
                </a:lnTo>
                <a:lnTo>
                  <a:pt x="2201646" y="0"/>
                </a:lnTo>
                <a:lnTo>
                  <a:pt x="2247836" y="0"/>
                </a:lnTo>
                <a:lnTo>
                  <a:pt x="2302421" y="0"/>
                </a:lnTo>
                <a:lnTo>
                  <a:pt x="2357094" y="12750"/>
                </a:lnTo>
                <a:lnTo>
                  <a:pt x="2361298" y="29781"/>
                </a:lnTo>
                <a:lnTo>
                  <a:pt x="2331897" y="68122"/>
                </a:lnTo>
                <a:lnTo>
                  <a:pt x="2298293" y="114947"/>
                </a:lnTo>
                <a:lnTo>
                  <a:pt x="2268867" y="157530"/>
                </a:lnTo>
                <a:lnTo>
                  <a:pt x="2243632" y="200101"/>
                </a:lnTo>
                <a:lnTo>
                  <a:pt x="2235225" y="242671"/>
                </a:lnTo>
                <a:lnTo>
                  <a:pt x="2231021" y="281000"/>
                </a:lnTo>
                <a:lnTo>
                  <a:pt x="2231021" y="315048"/>
                </a:lnTo>
                <a:lnTo>
                  <a:pt x="2239429" y="344868"/>
                </a:lnTo>
                <a:lnTo>
                  <a:pt x="2247836" y="383171"/>
                </a:lnTo>
                <a:lnTo>
                  <a:pt x="2260447" y="417245"/>
                </a:lnTo>
                <a:lnTo>
                  <a:pt x="2285682" y="489623"/>
                </a:lnTo>
                <a:lnTo>
                  <a:pt x="2294089" y="532193"/>
                </a:lnTo>
                <a:lnTo>
                  <a:pt x="2294089" y="562013"/>
                </a:lnTo>
                <a:lnTo>
                  <a:pt x="2294089" y="591820"/>
                </a:lnTo>
                <a:lnTo>
                  <a:pt x="2277249" y="651408"/>
                </a:lnTo>
                <a:lnTo>
                  <a:pt x="2226818" y="749338"/>
                </a:lnTo>
                <a:lnTo>
                  <a:pt x="2193239" y="787666"/>
                </a:lnTo>
                <a:lnTo>
                  <a:pt x="2159609" y="830237"/>
                </a:lnTo>
                <a:lnTo>
                  <a:pt x="2142820" y="851535"/>
                </a:lnTo>
                <a:lnTo>
                  <a:pt x="2130221" y="877062"/>
                </a:lnTo>
                <a:lnTo>
                  <a:pt x="2121814" y="898359"/>
                </a:lnTo>
                <a:lnTo>
                  <a:pt x="2117585" y="928154"/>
                </a:lnTo>
                <a:lnTo>
                  <a:pt x="2130221" y="932434"/>
                </a:lnTo>
                <a:lnTo>
                  <a:pt x="2184831" y="894105"/>
                </a:lnTo>
                <a:lnTo>
                  <a:pt x="2243632" y="821715"/>
                </a:lnTo>
                <a:lnTo>
                  <a:pt x="2277249" y="791908"/>
                </a:lnTo>
                <a:lnTo>
                  <a:pt x="2298293" y="779132"/>
                </a:lnTo>
                <a:lnTo>
                  <a:pt x="2315083" y="766356"/>
                </a:lnTo>
                <a:lnTo>
                  <a:pt x="2365502" y="762088"/>
                </a:lnTo>
                <a:lnTo>
                  <a:pt x="2407500" y="753592"/>
                </a:lnTo>
                <a:lnTo>
                  <a:pt x="2424315" y="749338"/>
                </a:lnTo>
                <a:lnTo>
                  <a:pt x="2441155" y="736587"/>
                </a:lnTo>
                <a:lnTo>
                  <a:pt x="2478938" y="706767"/>
                </a:lnTo>
                <a:lnTo>
                  <a:pt x="2491524" y="711034"/>
                </a:lnTo>
                <a:lnTo>
                  <a:pt x="2495727" y="719531"/>
                </a:lnTo>
                <a:lnTo>
                  <a:pt x="2504147" y="783386"/>
                </a:lnTo>
                <a:lnTo>
                  <a:pt x="2504147" y="834491"/>
                </a:lnTo>
                <a:lnTo>
                  <a:pt x="2499969" y="877062"/>
                </a:lnTo>
                <a:lnTo>
                  <a:pt x="2491524" y="919657"/>
                </a:lnTo>
                <a:lnTo>
                  <a:pt x="2474734" y="957961"/>
                </a:lnTo>
                <a:lnTo>
                  <a:pt x="2449563" y="996276"/>
                </a:lnTo>
                <a:lnTo>
                  <a:pt x="2382266" y="1089952"/>
                </a:lnTo>
                <a:lnTo>
                  <a:pt x="2390686" y="1094206"/>
                </a:lnTo>
                <a:lnTo>
                  <a:pt x="2403297" y="1094206"/>
                </a:lnTo>
                <a:lnTo>
                  <a:pt x="2411704" y="1085697"/>
                </a:lnTo>
                <a:lnTo>
                  <a:pt x="2415908" y="1081430"/>
                </a:lnTo>
                <a:lnTo>
                  <a:pt x="2436926" y="1064399"/>
                </a:lnTo>
                <a:lnTo>
                  <a:pt x="2478938" y="1017562"/>
                </a:lnTo>
                <a:lnTo>
                  <a:pt x="2520962" y="987755"/>
                </a:lnTo>
                <a:lnTo>
                  <a:pt x="2541930" y="983500"/>
                </a:lnTo>
                <a:lnTo>
                  <a:pt x="2558770" y="979258"/>
                </a:lnTo>
                <a:lnTo>
                  <a:pt x="2588171" y="979258"/>
                </a:lnTo>
                <a:lnTo>
                  <a:pt x="2647010" y="983500"/>
                </a:lnTo>
                <a:lnTo>
                  <a:pt x="2705836" y="987755"/>
                </a:lnTo>
                <a:lnTo>
                  <a:pt x="2735249" y="987755"/>
                </a:lnTo>
                <a:lnTo>
                  <a:pt x="2764650" y="983500"/>
                </a:lnTo>
                <a:lnTo>
                  <a:pt x="2789847" y="979258"/>
                </a:lnTo>
                <a:lnTo>
                  <a:pt x="2819273" y="966482"/>
                </a:lnTo>
                <a:lnTo>
                  <a:pt x="2852864" y="936663"/>
                </a:lnTo>
                <a:lnTo>
                  <a:pt x="2886494" y="911110"/>
                </a:lnTo>
                <a:lnTo>
                  <a:pt x="2915894" y="881329"/>
                </a:lnTo>
                <a:lnTo>
                  <a:pt x="2945307" y="855789"/>
                </a:lnTo>
                <a:lnTo>
                  <a:pt x="2987293" y="830237"/>
                </a:lnTo>
                <a:lnTo>
                  <a:pt x="3025152" y="813206"/>
                </a:lnTo>
                <a:lnTo>
                  <a:pt x="3071355" y="804684"/>
                </a:lnTo>
                <a:lnTo>
                  <a:pt x="3130207" y="800417"/>
                </a:lnTo>
                <a:lnTo>
                  <a:pt x="3159582" y="804684"/>
                </a:lnTo>
                <a:lnTo>
                  <a:pt x="3201631" y="821715"/>
                </a:lnTo>
                <a:lnTo>
                  <a:pt x="3239414" y="834491"/>
                </a:lnTo>
                <a:lnTo>
                  <a:pt x="3277260" y="851535"/>
                </a:lnTo>
                <a:lnTo>
                  <a:pt x="3315068" y="877062"/>
                </a:lnTo>
                <a:lnTo>
                  <a:pt x="3365500" y="928154"/>
                </a:lnTo>
                <a:lnTo>
                  <a:pt x="3373869" y="940930"/>
                </a:lnTo>
                <a:lnTo>
                  <a:pt x="3373869" y="953681"/>
                </a:lnTo>
                <a:lnTo>
                  <a:pt x="3310839" y="966482"/>
                </a:lnTo>
                <a:lnTo>
                  <a:pt x="3277260" y="974979"/>
                </a:lnTo>
                <a:lnTo>
                  <a:pt x="3218395" y="1000531"/>
                </a:lnTo>
                <a:lnTo>
                  <a:pt x="3163798" y="1038860"/>
                </a:lnTo>
                <a:lnTo>
                  <a:pt x="3109188" y="1111224"/>
                </a:lnTo>
                <a:lnTo>
                  <a:pt x="3088144" y="1153820"/>
                </a:lnTo>
                <a:lnTo>
                  <a:pt x="3062935" y="1196378"/>
                </a:lnTo>
                <a:lnTo>
                  <a:pt x="3016745" y="1260246"/>
                </a:lnTo>
                <a:lnTo>
                  <a:pt x="2987293" y="1290078"/>
                </a:lnTo>
                <a:lnTo>
                  <a:pt x="2945307" y="1311351"/>
                </a:lnTo>
                <a:lnTo>
                  <a:pt x="2886494" y="1332623"/>
                </a:lnTo>
                <a:lnTo>
                  <a:pt x="2831871" y="1341145"/>
                </a:lnTo>
                <a:lnTo>
                  <a:pt x="2735249" y="1358176"/>
                </a:lnTo>
                <a:lnTo>
                  <a:pt x="2688996" y="1370952"/>
                </a:lnTo>
                <a:lnTo>
                  <a:pt x="2642781" y="1383728"/>
                </a:lnTo>
                <a:lnTo>
                  <a:pt x="2630195" y="1396479"/>
                </a:lnTo>
                <a:lnTo>
                  <a:pt x="2617584" y="1409268"/>
                </a:lnTo>
                <a:lnTo>
                  <a:pt x="2609176" y="1417777"/>
                </a:lnTo>
                <a:lnTo>
                  <a:pt x="2604998" y="1430553"/>
                </a:lnTo>
                <a:lnTo>
                  <a:pt x="2630195" y="1439075"/>
                </a:lnTo>
                <a:lnTo>
                  <a:pt x="2659595" y="1443316"/>
                </a:lnTo>
                <a:lnTo>
                  <a:pt x="2705836" y="1443316"/>
                </a:lnTo>
                <a:lnTo>
                  <a:pt x="2752064" y="1434795"/>
                </a:lnTo>
                <a:lnTo>
                  <a:pt x="2794050" y="1434795"/>
                </a:lnTo>
                <a:lnTo>
                  <a:pt x="2831871" y="1443316"/>
                </a:lnTo>
                <a:lnTo>
                  <a:pt x="2857068" y="1451851"/>
                </a:lnTo>
                <a:lnTo>
                  <a:pt x="2886494" y="1460347"/>
                </a:lnTo>
                <a:lnTo>
                  <a:pt x="2920123" y="1477391"/>
                </a:lnTo>
                <a:lnTo>
                  <a:pt x="2995726" y="1515719"/>
                </a:lnTo>
                <a:lnTo>
                  <a:pt x="3041942" y="1519948"/>
                </a:lnTo>
                <a:lnTo>
                  <a:pt x="3054565" y="1524215"/>
                </a:lnTo>
                <a:lnTo>
                  <a:pt x="3054565" y="1536992"/>
                </a:lnTo>
                <a:lnTo>
                  <a:pt x="3004108" y="1579575"/>
                </a:lnTo>
                <a:lnTo>
                  <a:pt x="2957918" y="1613623"/>
                </a:lnTo>
                <a:lnTo>
                  <a:pt x="2903308" y="1643418"/>
                </a:lnTo>
                <a:lnTo>
                  <a:pt x="2840253" y="1668995"/>
                </a:lnTo>
                <a:lnTo>
                  <a:pt x="2764650" y="1673237"/>
                </a:lnTo>
                <a:lnTo>
                  <a:pt x="2731046" y="1677492"/>
                </a:lnTo>
                <a:lnTo>
                  <a:pt x="2693200" y="1690268"/>
                </a:lnTo>
                <a:lnTo>
                  <a:pt x="2688996" y="1707311"/>
                </a:lnTo>
                <a:lnTo>
                  <a:pt x="2722613" y="1720062"/>
                </a:lnTo>
                <a:lnTo>
                  <a:pt x="2756242" y="1737118"/>
                </a:lnTo>
                <a:lnTo>
                  <a:pt x="2789847" y="1754111"/>
                </a:lnTo>
                <a:lnTo>
                  <a:pt x="2827693" y="1775434"/>
                </a:lnTo>
                <a:lnTo>
                  <a:pt x="2890697" y="1835010"/>
                </a:lnTo>
                <a:lnTo>
                  <a:pt x="2957918" y="1890382"/>
                </a:lnTo>
                <a:lnTo>
                  <a:pt x="2987293" y="1920214"/>
                </a:lnTo>
                <a:lnTo>
                  <a:pt x="3025152" y="1941461"/>
                </a:lnTo>
                <a:lnTo>
                  <a:pt x="3062935" y="1962759"/>
                </a:lnTo>
                <a:lnTo>
                  <a:pt x="3104984" y="1975535"/>
                </a:lnTo>
                <a:lnTo>
                  <a:pt x="3226803" y="1975535"/>
                </a:lnTo>
                <a:lnTo>
                  <a:pt x="3285667" y="1979790"/>
                </a:lnTo>
                <a:lnTo>
                  <a:pt x="3340265" y="1996833"/>
                </a:lnTo>
                <a:lnTo>
                  <a:pt x="3382276" y="2018106"/>
                </a:lnTo>
                <a:lnTo>
                  <a:pt x="3420122" y="2043658"/>
                </a:lnTo>
                <a:lnTo>
                  <a:pt x="3457879" y="2073452"/>
                </a:lnTo>
                <a:lnTo>
                  <a:pt x="3487331" y="2107526"/>
                </a:lnTo>
                <a:lnTo>
                  <a:pt x="3512566" y="2150110"/>
                </a:lnTo>
                <a:lnTo>
                  <a:pt x="3529329" y="2192680"/>
                </a:lnTo>
                <a:lnTo>
                  <a:pt x="3541941" y="2239505"/>
                </a:lnTo>
                <a:lnTo>
                  <a:pt x="3541941" y="2290597"/>
                </a:lnTo>
                <a:lnTo>
                  <a:pt x="3533533" y="2294851"/>
                </a:lnTo>
                <a:lnTo>
                  <a:pt x="3525126" y="2294851"/>
                </a:lnTo>
                <a:lnTo>
                  <a:pt x="3487331" y="2269299"/>
                </a:lnTo>
                <a:lnTo>
                  <a:pt x="3453701" y="2252281"/>
                </a:lnTo>
                <a:lnTo>
                  <a:pt x="3415918" y="2235225"/>
                </a:lnTo>
                <a:lnTo>
                  <a:pt x="3386480" y="2230983"/>
                </a:lnTo>
                <a:lnTo>
                  <a:pt x="3357105" y="2226754"/>
                </a:lnTo>
                <a:lnTo>
                  <a:pt x="3323475" y="2226754"/>
                </a:lnTo>
                <a:lnTo>
                  <a:pt x="3294024" y="2230983"/>
                </a:lnTo>
                <a:lnTo>
                  <a:pt x="3264649" y="2235225"/>
                </a:lnTo>
                <a:lnTo>
                  <a:pt x="3201631" y="2256523"/>
                </a:lnTo>
                <a:lnTo>
                  <a:pt x="3142767" y="2277833"/>
                </a:lnTo>
                <a:lnTo>
                  <a:pt x="3071355" y="2299131"/>
                </a:lnTo>
                <a:lnTo>
                  <a:pt x="2995726" y="2311882"/>
                </a:lnTo>
                <a:lnTo>
                  <a:pt x="2970529" y="2311882"/>
                </a:lnTo>
                <a:lnTo>
                  <a:pt x="2920123" y="2303373"/>
                </a:lnTo>
                <a:lnTo>
                  <a:pt x="2852864" y="2265057"/>
                </a:lnTo>
                <a:lnTo>
                  <a:pt x="2806687" y="2230983"/>
                </a:lnTo>
                <a:lnTo>
                  <a:pt x="2760421" y="2192680"/>
                </a:lnTo>
                <a:lnTo>
                  <a:pt x="2714231" y="2162886"/>
                </a:lnTo>
                <a:lnTo>
                  <a:pt x="2693200" y="2150110"/>
                </a:lnTo>
                <a:lnTo>
                  <a:pt x="2668028" y="2141575"/>
                </a:lnTo>
                <a:lnTo>
                  <a:pt x="2642781" y="2137308"/>
                </a:lnTo>
                <a:lnTo>
                  <a:pt x="2617584" y="2137308"/>
                </a:lnTo>
                <a:lnTo>
                  <a:pt x="2617584" y="2141575"/>
                </a:lnTo>
                <a:lnTo>
                  <a:pt x="2642781" y="2167128"/>
                </a:lnTo>
                <a:lnTo>
                  <a:pt x="2668028" y="2192680"/>
                </a:lnTo>
                <a:lnTo>
                  <a:pt x="2718435" y="2230983"/>
                </a:lnTo>
                <a:lnTo>
                  <a:pt x="2743657" y="2248001"/>
                </a:lnTo>
                <a:lnTo>
                  <a:pt x="2768828" y="2269299"/>
                </a:lnTo>
                <a:lnTo>
                  <a:pt x="2785643" y="2294851"/>
                </a:lnTo>
                <a:lnTo>
                  <a:pt x="2802458" y="2333180"/>
                </a:lnTo>
                <a:lnTo>
                  <a:pt x="2823464" y="2380005"/>
                </a:lnTo>
                <a:lnTo>
                  <a:pt x="2840253" y="2418308"/>
                </a:lnTo>
                <a:lnTo>
                  <a:pt x="2865475" y="2448128"/>
                </a:lnTo>
                <a:lnTo>
                  <a:pt x="2903308" y="2490724"/>
                </a:lnTo>
                <a:lnTo>
                  <a:pt x="2852864" y="2503474"/>
                </a:lnTo>
                <a:lnTo>
                  <a:pt x="2810878" y="2511996"/>
                </a:lnTo>
                <a:lnTo>
                  <a:pt x="2768828" y="2516251"/>
                </a:lnTo>
                <a:lnTo>
                  <a:pt x="2735249" y="2516251"/>
                </a:lnTo>
                <a:lnTo>
                  <a:pt x="2672232" y="2503474"/>
                </a:lnTo>
                <a:lnTo>
                  <a:pt x="2625991" y="2482202"/>
                </a:lnTo>
                <a:lnTo>
                  <a:pt x="2588171" y="2452395"/>
                </a:lnTo>
                <a:lnTo>
                  <a:pt x="2546134" y="2426830"/>
                </a:lnTo>
                <a:lnTo>
                  <a:pt x="2516759" y="2405545"/>
                </a:lnTo>
                <a:lnTo>
                  <a:pt x="2495727" y="2397023"/>
                </a:lnTo>
                <a:lnTo>
                  <a:pt x="2474734" y="2392781"/>
                </a:lnTo>
                <a:lnTo>
                  <a:pt x="2478938" y="2405545"/>
                </a:lnTo>
                <a:lnTo>
                  <a:pt x="2487345" y="2422575"/>
                </a:lnTo>
                <a:lnTo>
                  <a:pt x="2504147" y="2465146"/>
                </a:lnTo>
                <a:lnTo>
                  <a:pt x="2541930" y="2533269"/>
                </a:lnTo>
                <a:lnTo>
                  <a:pt x="2554566" y="2575852"/>
                </a:lnTo>
                <a:lnTo>
                  <a:pt x="2558770" y="2622689"/>
                </a:lnTo>
                <a:lnTo>
                  <a:pt x="2571381" y="2712123"/>
                </a:lnTo>
                <a:lnTo>
                  <a:pt x="2579789" y="2758948"/>
                </a:lnTo>
                <a:lnTo>
                  <a:pt x="2588171" y="2805785"/>
                </a:lnTo>
                <a:lnTo>
                  <a:pt x="2609176" y="2844088"/>
                </a:lnTo>
                <a:lnTo>
                  <a:pt x="2630195" y="2886659"/>
                </a:lnTo>
                <a:lnTo>
                  <a:pt x="2693200" y="2937738"/>
                </a:lnTo>
                <a:lnTo>
                  <a:pt x="2752064" y="2988843"/>
                </a:lnTo>
                <a:lnTo>
                  <a:pt x="2777261" y="3014408"/>
                </a:lnTo>
                <a:lnTo>
                  <a:pt x="2798254" y="3044215"/>
                </a:lnTo>
                <a:lnTo>
                  <a:pt x="2815069" y="3082505"/>
                </a:lnTo>
                <a:lnTo>
                  <a:pt x="2819273" y="3125089"/>
                </a:lnTo>
                <a:lnTo>
                  <a:pt x="2819273" y="3180461"/>
                </a:lnTo>
                <a:lnTo>
                  <a:pt x="2810878" y="3265601"/>
                </a:lnTo>
                <a:lnTo>
                  <a:pt x="2802458" y="3312426"/>
                </a:lnTo>
                <a:lnTo>
                  <a:pt x="2785643" y="3350755"/>
                </a:lnTo>
                <a:lnTo>
                  <a:pt x="2781439" y="3367786"/>
                </a:lnTo>
                <a:lnTo>
                  <a:pt x="2773057" y="3380549"/>
                </a:lnTo>
                <a:lnTo>
                  <a:pt x="2764650" y="3389083"/>
                </a:lnTo>
                <a:lnTo>
                  <a:pt x="2752064" y="3397580"/>
                </a:lnTo>
                <a:lnTo>
                  <a:pt x="2735249" y="3312426"/>
                </a:lnTo>
                <a:lnTo>
                  <a:pt x="2726842" y="3274110"/>
                </a:lnTo>
                <a:lnTo>
                  <a:pt x="2701607" y="3218764"/>
                </a:lnTo>
                <a:lnTo>
                  <a:pt x="2668028" y="3171913"/>
                </a:lnTo>
                <a:lnTo>
                  <a:pt x="2600794" y="3116580"/>
                </a:lnTo>
                <a:lnTo>
                  <a:pt x="2546134" y="3086760"/>
                </a:lnTo>
                <a:lnTo>
                  <a:pt x="2399068" y="3014408"/>
                </a:lnTo>
                <a:lnTo>
                  <a:pt x="2352890" y="2971812"/>
                </a:lnTo>
                <a:lnTo>
                  <a:pt x="2315083" y="2933484"/>
                </a:lnTo>
                <a:lnTo>
                  <a:pt x="2285682" y="2895168"/>
                </a:lnTo>
                <a:lnTo>
                  <a:pt x="2260447" y="2852610"/>
                </a:lnTo>
                <a:lnTo>
                  <a:pt x="2243632" y="2810040"/>
                </a:lnTo>
                <a:lnTo>
                  <a:pt x="2222665" y="2758948"/>
                </a:lnTo>
                <a:lnTo>
                  <a:pt x="2180602" y="2661018"/>
                </a:lnTo>
                <a:lnTo>
                  <a:pt x="2172220" y="2656751"/>
                </a:lnTo>
                <a:lnTo>
                  <a:pt x="2172220" y="2673794"/>
                </a:lnTo>
                <a:lnTo>
                  <a:pt x="2176424" y="2695067"/>
                </a:lnTo>
                <a:lnTo>
                  <a:pt x="2189010" y="2741917"/>
                </a:lnTo>
                <a:lnTo>
                  <a:pt x="2201646" y="2792996"/>
                </a:lnTo>
                <a:lnTo>
                  <a:pt x="2214232" y="2839821"/>
                </a:lnTo>
                <a:lnTo>
                  <a:pt x="2201646" y="2869641"/>
                </a:lnTo>
                <a:lnTo>
                  <a:pt x="2189010" y="2899435"/>
                </a:lnTo>
                <a:lnTo>
                  <a:pt x="2159609" y="2954794"/>
                </a:lnTo>
                <a:lnTo>
                  <a:pt x="2121814" y="3014408"/>
                </a:lnTo>
                <a:lnTo>
                  <a:pt x="2088159" y="3069742"/>
                </a:lnTo>
                <a:lnTo>
                  <a:pt x="2016760" y="3027184"/>
                </a:lnTo>
                <a:lnTo>
                  <a:pt x="1983181" y="2988843"/>
                </a:lnTo>
                <a:lnTo>
                  <a:pt x="1957933" y="2959061"/>
                </a:lnTo>
                <a:lnTo>
                  <a:pt x="1932698" y="2890939"/>
                </a:lnTo>
                <a:lnTo>
                  <a:pt x="1924316" y="2822790"/>
                </a:lnTo>
                <a:lnTo>
                  <a:pt x="1915934" y="2754668"/>
                </a:lnTo>
                <a:lnTo>
                  <a:pt x="1915934" y="2720619"/>
                </a:lnTo>
                <a:lnTo>
                  <a:pt x="1903349" y="2686545"/>
                </a:lnTo>
                <a:lnTo>
                  <a:pt x="1894941" y="2690799"/>
                </a:lnTo>
                <a:lnTo>
                  <a:pt x="1873897" y="2805785"/>
                </a:lnTo>
                <a:lnTo>
                  <a:pt x="1857082" y="2844088"/>
                </a:lnTo>
                <a:lnTo>
                  <a:pt x="1836089" y="2882417"/>
                </a:lnTo>
                <a:lnTo>
                  <a:pt x="1798294" y="2950514"/>
                </a:lnTo>
                <a:lnTo>
                  <a:pt x="1752079" y="3018663"/>
                </a:lnTo>
                <a:lnTo>
                  <a:pt x="1705825" y="3091040"/>
                </a:lnTo>
                <a:lnTo>
                  <a:pt x="1693240" y="3112338"/>
                </a:lnTo>
                <a:lnTo>
                  <a:pt x="1689061" y="3133585"/>
                </a:lnTo>
                <a:lnTo>
                  <a:pt x="1684858" y="3163404"/>
                </a:lnTo>
                <a:lnTo>
                  <a:pt x="1680654" y="3193211"/>
                </a:lnTo>
                <a:lnTo>
                  <a:pt x="1684858" y="3257080"/>
                </a:lnTo>
                <a:lnTo>
                  <a:pt x="1689061" y="3303905"/>
                </a:lnTo>
                <a:lnTo>
                  <a:pt x="1689061" y="3346475"/>
                </a:lnTo>
                <a:lnTo>
                  <a:pt x="1680654" y="3384804"/>
                </a:lnTo>
                <a:lnTo>
                  <a:pt x="1659610" y="3448672"/>
                </a:lnTo>
                <a:lnTo>
                  <a:pt x="1626006" y="3491255"/>
                </a:lnTo>
                <a:lnTo>
                  <a:pt x="1584007" y="3521075"/>
                </a:lnTo>
                <a:lnTo>
                  <a:pt x="1529384" y="3546627"/>
                </a:lnTo>
                <a:lnTo>
                  <a:pt x="1470545" y="3559378"/>
                </a:lnTo>
                <a:lnTo>
                  <a:pt x="1403311" y="3572154"/>
                </a:lnTo>
                <a:lnTo>
                  <a:pt x="1323479" y="3580650"/>
                </a:lnTo>
                <a:close/>
              </a:path>
            </a:pathLst>
          </a:custGeom>
          <a:ln w="14122">
            <a:solidFill>
              <a:srgbClr val="010101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118830" y="981232"/>
            <a:ext cx="3508375" cy="3530600"/>
          </a:xfrm>
          <a:custGeom>
            <a:avLst/>
            <a:gdLst/>
            <a:ahLst/>
            <a:cxnLst/>
            <a:rect l="l" t="t" r="r" b="b"/>
            <a:pathLst>
              <a:path w="3508375" h="3530600">
                <a:moveTo>
                  <a:pt x="2520950" y="2590800"/>
                </a:moveTo>
                <a:lnTo>
                  <a:pt x="1420177" y="2590800"/>
                </a:lnTo>
                <a:lnTo>
                  <a:pt x="1432763" y="2628900"/>
                </a:lnTo>
                <a:lnTo>
                  <a:pt x="1436992" y="2654300"/>
                </a:lnTo>
                <a:lnTo>
                  <a:pt x="1436992" y="2679700"/>
                </a:lnTo>
                <a:lnTo>
                  <a:pt x="1432763" y="2705100"/>
                </a:lnTo>
                <a:lnTo>
                  <a:pt x="1390738" y="2806700"/>
                </a:lnTo>
                <a:lnTo>
                  <a:pt x="1373949" y="2857500"/>
                </a:lnTo>
                <a:lnTo>
                  <a:pt x="1361363" y="2908300"/>
                </a:lnTo>
                <a:lnTo>
                  <a:pt x="1352931" y="2946400"/>
                </a:lnTo>
                <a:lnTo>
                  <a:pt x="1352931" y="2997200"/>
                </a:lnTo>
                <a:lnTo>
                  <a:pt x="1361363" y="3048000"/>
                </a:lnTo>
                <a:lnTo>
                  <a:pt x="1378153" y="3111500"/>
                </a:lnTo>
                <a:lnTo>
                  <a:pt x="1403337" y="3175000"/>
                </a:lnTo>
                <a:lnTo>
                  <a:pt x="1415973" y="3200400"/>
                </a:lnTo>
                <a:lnTo>
                  <a:pt x="1424381" y="3263900"/>
                </a:lnTo>
                <a:lnTo>
                  <a:pt x="1424381" y="3302000"/>
                </a:lnTo>
                <a:lnTo>
                  <a:pt x="1420177" y="3327400"/>
                </a:lnTo>
                <a:lnTo>
                  <a:pt x="1403337" y="3378200"/>
                </a:lnTo>
                <a:lnTo>
                  <a:pt x="1378153" y="3416300"/>
                </a:lnTo>
                <a:lnTo>
                  <a:pt x="1306715" y="3530600"/>
                </a:lnTo>
                <a:lnTo>
                  <a:pt x="1390738" y="3530600"/>
                </a:lnTo>
                <a:lnTo>
                  <a:pt x="1449552" y="3517900"/>
                </a:lnTo>
                <a:lnTo>
                  <a:pt x="1499984" y="3505200"/>
                </a:lnTo>
                <a:lnTo>
                  <a:pt x="1520964" y="3505200"/>
                </a:lnTo>
                <a:lnTo>
                  <a:pt x="1563039" y="3479800"/>
                </a:lnTo>
                <a:lnTo>
                  <a:pt x="1609229" y="3429000"/>
                </a:lnTo>
                <a:lnTo>
                  <a:pt x="1621828" y="3416300"/>
                </a:lnTo>
                <a:lnTo>
                  <a:pt x="1634439" y="3390900"/>
                </a:lnTo>
                <a:lnTo>
                  <a:pt x="1655457" y="3327400"/>
                </a:lnTo>
                <a:lnTo>
                  <a:pt x="1647050" y="3251200"/>
                </a:lnTo>
                <a:lnTo>
                  <a:pt x="1647050" y="3149600"/>
                </a:lnTo>
                <a:lnTo>
                  <a:pt x="1651228" y="3124200"/>
                </a:lnTo>
                <a:lnTo>
                  <a:pt x="1659661" y="3086100"/>
                </a:lnTo>
                <a:lnTo>
                  <a:pt x="1672272" y="3060700"/>
                </a:lnTo>
                <a:lnTo>
                  <a:pt x="1718475" y="2997200"/>
                </a:lnTo>
                <a:lnTo>
                  <a:pt x="1794090" y="2870200"/>
                </a:lnTo>
                <a:lnTo>
                  <a:pt x="1827720" y="2806700"/>
                </a:lnTo>
                <a:lnTo>
                  <a:pt x="1840306" y="2768600"/>
                </a:lnTo>
                <a:lnTo>
                  <a:pt x="1848726" y="2717800"/>
                </a:lnTo>
                <a:lnTo>
                  <a:pt x="1861312" y="2667000"/>
                </a:lnTo>
                <a:lnTo>
                  <a:pt x="1873948" y="2628900"/>
                </a:lnTo>
                <a:lnTo>
                  <a:pt x="2147036" y="2628900"/>
                </a:lnTo>
                <a:lnTo>
                  <a:pt x="2151240" y="2616200"/>
                </a:lnTo>
                <a:lnTo>
                  <a:pt x="2526559" y="2616200"/>
                </a:lnTo>
                <a:lnTo>
                  <a:pt x="2520950" y="2590800"/>
                </a:lnTo>
                <a:close/>
              </a:path>
              <a:path w="3508375" h="3530600">
                <a:moveTo>
                  <a:pt x="2526559" y="2616200"/>
                </a:moveTo>
                <a:lnTo>
                  <a:pt x="2163851" y="2616200"/>
                </a:lnTo>
                <a:lnTo>
                  <a:pt x="2189060" y="2641600"/>
                </a:lnTo>
                <a:lnTo>
                  <a:pt x="2226868" y="2755900"/>
                </a:lnTo>
                <a:lnTo>
                  <a:pt x="2256269" y="2819400"/>
                </a:lnTo>
                <a:lnTo>
                  <a:pt x="2289886" y="2870200"/>
                </a:lnTo>
                <a:lnTo>
                  <a:pt x="2327719" y="2921000"/>
                </a:lnTo>
                <a:lnTo>
                  <a:pt x="2378113" y="2971800"/>
                </a:lnTo>
                <a:lnTo>
                  <a:pt x="2537777" y="3048000"/>
                </a:lnTo>
                <a:lnTo>
                  <a:pt x="2571432" y="3073400"/>
                </a:lnTo>
                <a:lnTo>
                  <a:pt x="2609215" y="3098800"/>
                </a:lnTo>
                <a:lnTo>
                  <a:pt x="2676410" y="3149600"/>
                </a:lnTo>
                <a:lnTo>
                  <a:pt x="2718447" y="3225800"/>
                </a:lnTo>
                <a:lnTo>
                  <a:pt x="2735275" y="3276600"/>
                </a:lnTo>
                <a:lnTo>
                  <a:pt x="2747860" y="3327400"/>
                </a:lnTo>
                <a:lnTo>
                  <a:pt x="2768854" y="3263900"/>
                </a:lnTo>
                <a:lnTo>
                  <a:pt x="2781490" y="3187700"/>
                </a:lnTo>
                <a:lnTo>
                  <a:pt x="2785694" y="3149600"/>
                </a:lnTo>
                <a:lnTo>
                  <a:pt x="2785694" y="3111500"/>
                </a:lnTo>
                <a:lnTo>
                  <a:pt x="2781490" y="3073400"/>
                </a:lnTo>
                <a:lnTo>
                  <a:pt x="2756268" y="3009900"/>
                </a:lnTo>
                <a:lnTo>
                  <a:pt x="2676410" y="2933700"/>
                </a:lnTo>
                <a:lnTo>
                  <a:pt x="2617597" y="2882900"/>
                </a:lnTo>
                <a:lnTo>
                  <a:pt x="2567178" y="2832100"/>
                </a:lnTo>
                <a:lnTo>
                  <a:pt x="2550414" y="2743200"/>
                </a:lnTo>
                <a:lnTo>
                  <a:pt x="2537777" y="2667000"/>
                </a:lnTo>
                <a:lnTo>
                  <a:pt x="2526559" y="2616200"/>
                </a:lnTo>
                <a:close/>
              </a:path>
              <a:path w="3508375" h="3530600">
                <a:moveTo>
                  <a:pt x="2147036" y="2628900"/>
                </a:moveTo>
                <a:lnTo>
                  <a:pt x="1882355" y="2628900"/>
                </a:lnTo>
                <a:lnTo>
                  <a:pt x="1894941" y="2667000"/>
                </a:lnTo>
                <a:lnTo>
                  <a:pt x="1907527" y="2692400"/>
                </a:lnTo>
                <a:lnTo>
                  <a:pt x="1915909" y="2768600"/>
                </a:lnTo>
                <a:lnTo>
                  <a:pt x="1920138" y="2832100"/>
                </a:lnTo>
                <a:lnTo>
                  <a:pt x="1928571" y="2870200"/>
                </a:lnTo>
                <a:lnTo>
                  <a:pt x="1936953" y="2908300"/>
                </a:lnTo>
                <a:lnTo>
                  <a:pt x="1962188" y="2946400"/>
                </a:lnTo>
                <a:lnTo>
                  <a:pt x="1991588" y="2971800"/>
                </a:lnTo>
                <a:lnTo>
                  <a:pt x="2025218" y="3009900"/>
                </a:lnTo>
                <a:lnTo>
                  <a:pt x="2046211" y="3022600"/>
                </a:lnTo>
                <a:lnTo>
                  <a:pt x="2058797" y="3022600"/>
                </a:lnTo>
                <a:lnTo>
                  <a:pt x="2163851" y="2857500"/>
                </a:lnTo>
                <a:lnTo>
                  <a:pt x="2172271" y="2832100"/>
                </a:lnTo>
                <a:lnTo>
                  <a:pt x="2172271" y="2781300"/>
                </a:lnTo>
                <a:lnTo>
                  <a:pt x="2168029" y="2755900"/>
                </a:lnTo>
                <a:lnTo>
                  <a:pt x="2155444" y="2705100"/>
                </a:lnTo>
                <a:lnTo>
                  <a:pt x="2138629" y="2654300"/>
                </a:lnTo>
                <a:lnTo>
                  <a:pt x="2147036" y="2628900"/>
                </a:lnTo>
                <a:close/>
              </a:path>
              <a:path w="3508375" h="3530600">
                <a:moveTo>
                  <a:pt x="2489045" y="2476500"/>
                </a:moveTo>
                <a:lnTo>
                  <a:pt x="1163853" y="2476500"/>
                </a:lnTo>
                <a:lnTo>
                  <a:pt x="1155433" y="2501900"/>
                </a:lnTo>
                <a:lnTo>
                  <a:pt x="1147051" y="2527300"/>
                </a:lnTo>
                <a:lnTo>
                  <a:pt x="1058799" y="2679700"/>
                </a:lnTo>
                <a:lnTo>
                  <a:pt x="1063002" y="2730500"/>
                </a:lnTo>
                <a:lnTo>
                  <a:pt x="1088224" y="2832100"/>
                </a:lnTo>
                <a:lnTo>
                  <a:pt x="1096632" y="2882900"/>
                </a:lnTo>
                <a:lnTo>
                  <a:pt x="1138618" y="2857500"/>
                </a:lnTo>
                <a:lnTo>
                  <a:pt x="1176464" y="2832100"/>
                </a:lnTo>
                <a:lnTo>
                  <a:pt x="1218476" y="2806700"/>
                </a:lnTo>
                <a:lnTo>
                  <a:pt x="1294079" y="2768600"/>
                </a:lnTo>
                <a:lnTo>
                  <a:pt x="1348727" y="2692400"/>
                </a:lnTo>
                <a:lnTo>
                  <a:pt x="1369745" y="2654300"/>
                </a:lnTo>
                <a:lnTo>
                  <a:pt x="1399133" y="2590800"/>
                </a:lnTo>
                <a:lnTo>
                  <a:pt x="2520950" y="2590800"/>
                </a:lnTo>
                <a:lnTo>
                  <a:pt x="2504173" y="2501900"/>
                </a:lnTo>
                <a:lnTo>
                  <a:pt x="2489045" y="2476500"/>
                </a:lnTo>
                <a:close/>
              </a:path>
              <a:path w="3508375" h="3530600">
                <a:moveTo>
                  <a:pt x="2617597" y="2095500"/>
                </a:moveTo>
                <a:lnTo>
                  <a:pt x="932776" y="2095500"/>
                </a:lnTo>
                <a:lnTo>
                  <a:pt x="941171" y="2108200"/>
                </a:lnTo>
                <a:lnTo>
                  <a:pt x="945362" y="2120900"/>
                </a:lnTo>
                <a:lnTo>
                  <a:pt x="924382" y="2146300"/>
                </a:lnTo>
                <a:lnTo>
                  <a:pt x="890752" y="2171700"/>
                </a:lnTo>
                <a:lnTo>
                  <a:pt x="831913" y="2222500"/>
                </a:lnTo>
                <a:lnTo>
                  <a:pt x="747941" y="2247900"/>
                </a:lnTo>
                <a:lnTo>
                  <a:pt x="634453" y="2286000"/>
                </a:lnTo>
                <a:lnTo>
                  <a:pt x="605040" y="2311400"/>
                </a:lnTo>
                <a:lnTo>
                  <a:pt x="571436" y="2336800"/>
                </a:lnTo>
                <a:lnTo>
                  <a:pt x="542010" y="2374900"/>
                </a:lnTo>
                <a:lnTo>
                  <a:pt x="512610" y="2451100"/>
                </a:lnTo>
                <a:lnTo>
                  <a:pt x="474789" y="2501900"/>
                </a:lnTo>
                <a:lnTo>
                  <a:pt x="445414" y="2552700"/>
                </a:lnTo>
                <a:lnTo>
                  <a:pt x="420192" y="2565400"/>
                </a:lnTo>
                <a:lnTo>
                  <a:pt x="403377" y="2578100"/>
                </a:lnTo>
                <a:lnTo>
                  <a:pt x="327748" y="2616200"/>
                </a:lnTo>
                <a:lnTo>
                  <a:pt x="298297" y="2628900"/>
                </a:lnTo>
                <a:lnTo>
                  <a:pt x="231101" y="2641600"/>
                </a:lnTo>
                <a:lnTo>
                  <a:pt x="151269" y="2641600"/>
                </a:lnTo>
                <a:lnTo>
                  <a:pt x="159664" y="2667000"/>
                </a:lnTo>
                <a:lnTo>
                  <a:pt x="197497" y="2705100"/>
                </a:lnTo>
                <a:lnTo>
                  <a:pt x="218516" y="2730500"/>
                </a:lnTo>
                <a:lnTo>
                  <a:pt x="273126" y="2768600"/>
                </a:lnTo>
                <a:lnTo>
                  <a:pt x="315112" y="2794000"/>
                </a:lnTo>
                <a:lnTo>
                  <a:pt x="390753" y="2819400"/>
                </a:lnTo>
                <a:lnTo>
                  <a:pt x="420192" y="2819400"/>
                </a:lnTo>
                <a:lnTo>
                  <a:pt x="508431" y="2781300"/>
                </a:lnTo>
                <a:lnTo>
                  <a:pt x="558825" y="2755900"/>
                </a:lnTo>
                <a:lnTo>
                  <a:pt x="651294" y="2667000"/>
                </a:lnTo>
                <a:lnTo>
                  <a:pt x="701687" y="2628900"/>
                </a:lnTo>
                <a:lnTo>
                  <a:pt x="752119" y="2578100"/>
                </a:lnTo>
                <a:lnTo>
                  <a:pt x="781519" y="2565400"/>
                </a:lnTo>
                <a:lnTo>
                  <a:pt x="823544" y="2552700"/>
                </a:lnTo>
                <a:lnTo>
                  <a:pt x="974788" y="2552700"/>
                </a:lnTo>
                <a:lnTo>
                  <a:pt x="999985" y="2540000"/>
                </a:lnTo>
                <a:lnTo>
                  <a:pt x="1029411" y="2527300"/>
                </a:lnTo>
                <a:lnTo>
                  <a:pt x="1063002" y="2514600"/>
                </a:lnTo>
                <a:lnTo>
                  <a:pt x="1084021" y="2489200"/>
                </a:lnTo>
                <a:lnTo>
                  <a:pt x="1109243" y="2476500"/>
                </a:lnTo>
                <a:lnTo>
                  <a:pt x="2489045" y="2476500"/>
                </a:lnTo>
                <a:lnTo>
                  <a:pt x="2466352" y="2438400"/>
                </a:lnTo>
                <a:lnTo>
                  <a:pt x="2449563" y="2400300"/>
                </a:lnTo>
                <a:lnTo>
                  <a:pt x="2436952" y="2362200"/>
                </a:lnTo>
                <a:lnTo>
                  <a:pt x="2787095" y="2362200"/>
                </a:lnTo>
                <a:lnTo>
                  <a:pt x="2781490" y="2336800"/>
                </a:lnTo>
                <a:lnTo>
                  <a:pt x="2747860" y="2260600"/>
                </a:lnTo>
                <a:lnTo>
                  <a:pt x="2722664" y="2235200"/>
                </a:lnTo>
                <a:lnTo>
                  <a:pt x="2638628" y="2171700"/>
                </a:lnTo>
                <a:lnTo>
                  <a:pt x="2617597" y="2159000"/>
                </a:lnTo>
                <a:lnTo>
                  <a:pt x="2592400" y="2133600"/>
                </a:lnTo>
                <a:lnTo>
                  <a:pt x="2584043" y="2120900"/>
                </a:lnTo>
                <a:lnTo>
                  <a:pt x="2579839" y="2108200"/>
                </a:lnTo>
                <a:lnTo>
                  <a:pt x="2617597" y="2095500"/>
                </a:lnTo>
                <a:close/>
              </a:path>
              <a:path w="3508375" h="3530600">
                <a:moveTo>
                  <a:pt x="2787095" y="2362200"/>
                </a:moveTo>
                <a:lnTo>
                  <a:pt x="2483167" y="2362200"/>
                </a:lnTo>
                <a:lnTo>
                  <a:pt x="2508364" y="2374900"/>
                </a:lnTo>
                <a:lnTo>
                  <a:pt x="2537777" y="2387600"/>
                </a:lnTo>
                <a:lnTo>
                  <a:pt x="2621800" y="2451100"/>
                </a:lnTo>
                <a:lnTo>
                  <a:pt x="2655443" y="2463800"/>
                </a:lnTo>
                <a:lnTo>
                  <a:pt x="2684843" y="2476500"/>
                </a:lnTo>
                <a:lnTo>
                  <a:pt x="2794101" y="2476500"/>
                </a:lnTo>
                <a:lnTo>
                  <a:pt x="2857119" y="2463800"/>
                </a:lnTo>
                <a:lnTo>
                  <a:pt x="2852915" y="2451100"/>
                </a:lnTo>
                <a:lnTo>
                  <a:pt x="2844507" y="2438400"/>
                </a:lnTo>
                <a:lnTo>
                  <a:pt x="2827680" y="2425700"/>
                </a:lnTo>
                <a:lnTo>
                  <a:pt x="2806712" y="2387600"/>
                </a:lnTo>
                <a:lnTo>
                  <a:pt x="2789897" y="2374900"/>
                </a:lnTo>
                <a:lnTo>
                  <a:pt x="2787095" y="2362200"/>
                </a:lnTo>
                <a:close/>
              </a:path>
              <a:path w="3508375" h="3530600">
                <a:moveTo>
                  <a:pt x="3440090" y="2082800"/>
                </a:moveTo>
                <a:lnTo>
                  <a:pt x="907542" y="2082800"/>
                </a:lnTo>
                <a:lnTo>
                  <a:pt x="920153" y="2095500"/>
                </a:lnTo>
                <a:lnTo>
                  <a:pt x="2617597" y="2095500"/>
                </a:lnTo>
                <a:lnTo>
                  <a:pt x="2651239" y="2108200"/>
                </a:lnTo>
                <a:lnTo>
                  <a:pt x="2693250" y="2120900"/>
                </a:lnTo>
                <a:lnTo>
                  <a:pt x="2726893" y="2133600"/>
                </a:lnTo>
                <a:lnTo>
                  <a:pt x="2764650" y="2159000"/>
                </a:lnTo>
                <a:lnTo>
                  <a:pt x="2852915" y="2222500"/>
                </a:lnTo>
                <a:lnTo>
                  <a:pt x="2894926" y="2247900"/>
                </a:lnTo>
                <a:lnTo>
                  <a:pt x="2936963" y="2260600"/>
                </a:lnTo>
                <a:lnTo>
                  <a:pt x="3020974" y="2260600"/>
                </a:lnTo>
                <a:lnTo>
                  <a:pt x="3062986" y="2247900"/>
                </a:lnTo>
                <a:lnTo>
                  <a:pt x="3100806" y="2235200"/>
                </a:lnTo>
                <a:lnTo>
                  <a:pt x="3197402" y="2209800"/>
                </a:lnTo>
                <a:lnTo>
                  <a:pt x="3247872" y="2197100"/>
                </a:lnTo>
                <a:lnTo>
                  <a:pt x="3294075" y="2184400"/>
                </a:lnTo>
                <a:lnTo>
                  <a:pt x="3501356" y="2184400"/>
                </a:lnTo>
                <a:lnTo>
                  <a:pt x="3495776" y="2159000"/>
                </a:lnTo>
                <a:lnTo>
                  <a:pt x="3483152" y="2146300"/>
                </a:lnTo>
                <a:lnTo>
                  <a:pt x="3449548" y="2095500"/>
                </a:lnTo>
                <a:lnTo>
                  <a:pt x="3440090" y="2082800"/>
                </a:lnTo>
                <a:close/>
              </a:path>
              <a:path w="3508375" h="3530600">
                <a:moveTo>
                  <a:pt x="3501356" y="2184400"/>
                </a:moveTo>
                <a:lnTo>
                  <a:pt x="3369691" y="2184400"/>
                </a:lnTo>
                <a:lnTo>
                  <a:pt x="3436886" y="2209800"/>
                </a:lnTo>
                <a:lnTo>
                  <a:pt x="3474745" y="2235200"/>
                </a:lnTo>
                <a:lnTo>
                  <a:pt x="3508349" y="2247900"/>
                </a:lnTo>
                <a:lnTo>
                  <a:pt x="3508349" y="2222500"/>
                </a:lnTo>
                <a:lnTo>
                  <a:pt x="3504145" y="2197100"/>
                </a:lnTo>
                <a:lnTo>
                  <a:pt x="3501356" y="2184400"/>
                </a:lnTo>
                <a:close/>
              </a:path>
              <a:path w="3508375" h="3530600">
                <a:moveTo>
                  <a:pt x="0" y="1168400"/>
                </a:moveTo>
                <a:lnTo>
                  <a:pt x="8407" y="1231900"/>
                </a:lnTo>
                <a:lnTo>
                  <a:pt x="33629" y="1320800"/>
                </a:lnTo>
                <a:lnTo>
                  <a:pt x="75628" y="1397000"/>
                </a:lnTo>
                <a:lnTo>
                  <a:pt x="117665" y="1447800"/>
                </a:lnTo>
                <a:lnTo>
                  <a:pt x="147040" y="1473200"/>
                </a:lnTo>
                <a:lnTo>
                  <a:pt x="243687" y="1511300"/>
                </a:lnTo>
                <a:lnTo>
                  <a:pt x="315112" y="1536700"/>
                </a:lnTo>
                <a:lnTo>
                  <a:pt x="399148" y="1549400"/>
                </a:lnTo>
                <a:lnTo>
                  <a:pt x="487400" y="1549400"/>
                </a:lnTo>
                <a:lnTo>
                  <a:pt x="516813" y="1562100"/>
                </a:lnTo>
                <a:lnTo>
                  <a:pt x="537806" y="1574800"/>
                </a:lnTo>
                <a:lnTo>
                  <a:pt x="588251" y="1600200"/>
                </a:lnTo>
                <a:lnTo>
                  <a:pt x="626046" y="1625600"/>
                </a:lnTo>
                <a:lnTo>
                  <a:pt x="663879" y="1663700"/>
                </a:lnTo>
                <a:lnTo>
                  <a:pt x="697458" y="1714500"/>
                </a:lnTo>
                <a:lnTo>
                  <a:pt x="747941" y="1752600"/>
                </a:lnTo>
                <a:lnTo>
                  <a:pt x="789901" y="1778000"/>
                </a:lnTo>
                <a:lnTo>
                  <a:pt x="815136" y="1790700"/>
                </a:lnTo>
                <a:lnTo>
                  <a:pt x="831913" y="1790700"/>
                </a:lnTo>
                <a:lnTo>
                  <a:pt x="848715" y="1803400"/>
                </a:lnTo>
                <a:lnTo>
                  <a:pt x="861352" y="1828800"/>
                </a:lnTo>
                <a:lnTo>
                  <a:pt x="865555" y="1841500"/>
                </a:lnTo>
                <a:lnTo>
                  <a:pt x="802551" y="1854200"/>
                </a:lnTo>
                <a:lnTo>
                  <a:pt x="739508" y="1879600"/>
                </a:lnTo>
                <a:lnTo>
                  <a:pt x="676490" y="1892300"/>
                </a:lnTo>
                <a:lnTo>
                  <a:pt x="605040" y="1917700"/>
                </a:lnTo>
                <a:lnTo>
                  <a:pt x="546214" y="1955800"/>
                </a:lnTo>
                <a:lnTo>
                  <a:pt x="487400" y="2006600"/>
                </a:lnTo>
                <a:lnTo>
                  <a:pt x="470585" y="2032000"/>
                </a:lnTo>
                <a:lnTo>
                  <a:pt x="449618" y="2057400"/>
                </a:lnTo>
                <a:lnTo>
                  <a:pt x="516813" y="2057400"/>
                </a:lnTo>
                <a:lnTo>
                  <a:pt x="575640" y="2070100"/>
                </a:lnTo>
                <a:lnTo>
                  <a:pt x="634453" y="2095500"/>
                </a:lnTo>
                <a:lnTo>
                  <a:pt x="697458" y="2120900"/>
                </a:lnTo>
                <a:lnTo>
                  <a:pt x="731100" y="2120900"/>
                </a:lnTo>
                <a:lnTo>
                  <a:pt x="760476" y="2108200"/>
                </a:lnTo>
                <a:lnTo>
                  <a:pt x="840308" y="2095500"/>
                </a:lnTo>
                <a:lnTo>
                  <a:pt x="890752" y="2082800"/>
                </a:lnTo>
                <a:lnTo>
                  <a:pt x="3440090" y="2082800"/>
                </a:lnTo>
                <a:lnTo>
                  <a:pt x="3411715" y="2044700"/>
                </a:lnTo>
                <a:lnTo>
                  <a:pt x="3373920" y="2006600"/>
                </a:lnTo>
                <a:lnTo>
                  <a:pt x="3336112" y="1993900"/>
                </a:lnTo>
                <a:lnTo>
                  <a:pt x="3252076" y="1968500"/>
                </a:lnTo>
                <a:lnTo>
                  <a:pt x="3075584" y="1968500"/>
                </a:lnTo>
                <a:lnTo>
                  <a:pt x="3033585" y="1955800"/>
                </a:lnTo>
                <a:lnTo>
                  <a:pt x="2995777" y="1930400"/>
                </a:lnTo>
                <a:lnTo>
                  <a:pt x="2953766" y="1905000"/>
                </a:lnTo>
                <a:lnTo>
                  <a:pt x="2920123" y="1866900"/>
                </a:lnTo>
                <a:lnTo>
                  <a:pt x="2852915" y="1803400"/>
                </a:lnTo>
                <a:lnTo>
                  <a:pt x="2810916" y="1778000"/>
                </a:lnTo>
                <a:lnTo>
                  <a:pt x="2773057" y="1752600"/>
                </a:lnTo>
                <a:lnTo>
                  <a:pt x="2693250" y="1714500"/>
                </a:lnTo>
                <a:lnTo>
                  <a:pt x="2663799" y="1701800"/>
                </a:lnTo>
                <a:lnTo>
                  <a:pt x="2651239" y="1689100"/>
                </a:lnTo>
                <a:lnTo>
                  <a:pt x="2659621" y="1663700"/>
                </a:lnTo>
                <a:lnTo>
                  <a:pt x="2680614" y="1651000"/>
                </a:lnTo>
                <a:lnTo>
                  <a:pt x="2697454" y="1638300"/>
                </a:lnTo>
                <a:lnTo>
                  <a:pt x="2743657" y="1625600"/>
                </a:lnTo>
                <a:lnTo>
                  <a:pt x="2836087" y="1625600"/>
                </a:lnTo>
                <a:lnTo>
                  <a:pt x="2852915" y="1612900"/>
                </a:lnTo>
                <a:lnTo>
                  <a:pt x="2878137" y="1600200"/>
                </a:lnTo>
                <a:lnTo>
                  <a:pt x="2932760" y="1574800"/>
                </a:lnTo>
                <a:lnTo>
                  <a:pt x="2953766" y="1562100"/>
                </a:lnTo>
                <a:lnTo>
                  <a:pt x="2978937" y="1549400"/>
                </a:lnTo>
                <a:lnTo>
                  <a:pt x="2995777" y="1524000"/>
                </a:lnTo>
                <a:lnTo>
                  <a:pt x="3004159" y="1524000"/>
                </a:lnTo>
                <a:lnTo>
                  <a:pt x="3008388" y="1511300"/>
                </a:lnTo>
                <a:lnTo>
                  <a:pt x="2962173" y="1498600"/>
                </a:lnTo>
                <a:lnTo>
                  <a:pt x="2886544" y="1460500"/>
                </a:lnTo>
                <a:lnTo>
                  <a:pt x="2844507" y="1435100"/>
                </a:lnTo>
                <a:lnTo>
                  <a:pt x="819340" y="1435100"/>
                </a:lnTo>
                <a:lnTo>
                  <a:pt x="802551" y="1422400"/>
                </a:lnTo>
                <a:lnTo>
                  <a:pt x="743737" y="1384300"/>
                </a:lnTo>
                <a:lnTo>
                  <a:pt x="710095" y="1358900"/>
                </a:lnTo>
                <a:lnTo>
                  <a:pt x="680643" y="1320800"/>
                </a:lnTo>
                <a:lnTo>
                  <a:pt x="663862" y="1295400"/>
                </a:lnTo>
                <a:lnTo>
                  <a:pt x="273126" y="1295400"/>
                </a:lnTo>
                <a:lnTo>
                  <a:pt x="231101" y="1282700"/>
                </a:lnTo>
                <a:lnTo>
                  <a:pt x="189115" y="1257300"/>
                </a:lnTo>
                <a:lnTo>
                  <a:pt x="142887" y="1244600"/>
                </a:lnTo>
                <a:lnTo>
                  <a:pt x="63068" y="1206500"/>
                </a:lnTo>
                <a:lnTo>
                  <a:pt x="0" y="1168400"/>
                </a:lnTo>
                <a:close/>
              </a:path>
              <a:path w="3508375" h="3530600">
                <a:moveTo>
                  <a:pt x="668083" y="1016000"/>
                </a:moveTo>
                <a:lnTo>
                  <a:pt x="676490" y="1041400"/>
                </a:lnTo>
                <a:lnTo>
                  <a:pt x="697458" y="1066800"/>
                </a:lnTo>
                <a:lnTo>
                  <a:pt x="718489" y="1079500"/>
                </a:lnTo>
                <a:lnTo>
                  <a:pt x="731100" y="1104900"/>
                </a:lnTo>
                <a:lnTo>
                  <a:pt x="739508" y="1143000"/>
                </a:lnTo>
                <a:lnTo>
                  <a:pt x="747941" y="1168400"/>
                </a:lnTo>
                <a:lnTo>
                  <a:pt x="747941" y="1244600"/>
                </a:lnTo>
                <a:lnTo>
                  <a:pt x="760476" y="1257300"/>
                </a:lnTo>
                <a:lnTo>
                  <a:pt x="802551" y="1320800"/>
                </a:lnTo>
                <a:lnTo>
                  <a:pt x="819340" y="1320800"/>
                </a:lnTo>
                <a:lnTo>
                  <a:pt x="831913" y="1333500"/>
                </a:lnTo>
                <a:lnTo>
                  <a:pt x="890752" y="1358900"/>
                </a:lnTo>
                <a:lnTo>
                  <a:pt x="907542" y="1358900"/>
                </a:lnTo>
                <a:lnTo>
                  <a:pt x="920153" y="1371600"/>
                </a:lnTo>
                <a:lnTo>
                  <a:pt x="907542" y="1397000"/>
                </a:lnTo>
                <a:lnTo>
                  <a:pt x="873937" y="1435100"/>
                </a:lnTo>
                <a:lnTo>
                  <a:pt x="2605011" y="1435100"/>
                </a:lnTo>
                <a:lnTo>
                  <a:pt x="2579839" y="1422400"/>
                </a:lnTo>
                <a:lnTo>
                  <a:pt x="2575636" y="1397000"/>
                </a:lnTo>
                <a:lnTo>
                  <a:pt x="2579839" y="1384300"/>
                </a:lnTo>
                <a:lnTo>
                  <a:pt x="2588196" y="1371600"/>
                </a:lnTo>
                <a:lnTo>
                  <a:pt x="2600807" y="1358900"/>
                </a:lnTo>
                <a:lnTo>
                  <a:pt x="2621800" y="1346200"/>
                </a:lnTo>
                <a:lnTo>
                  <a:pt x="2638628" y="1333500"/>
                </a:lnTo>
                <a:lnTo>
                  <a:pt x="2739440" y="1308100"/>
                </a:lnTo>
                <a:lnTo>
                  <a:pt x="2785694" y="1295400"/>
                </a:lnTo>
                <a:lnTo>
                  <a:pt x="2844507" y="1295400"/>
                </a:lnTo>
                <a:lnTo>
                  <a:pt x="2899130" y="1282700"/>
                </a:lnTo>
                <a:lnTo>
                  <a:pt x="2924327" y="1270000"/>
                </a:lnTo>
                <a:lnTo>
                  <a:pt x="2957944" y="1244600"/>
                </a:lnTo>
                <a:lnTo>
                  <a:pt x="2978937" y="1231900"/>
                </a:lnTo>
                <a:lnTo>
                  <a:pt x="3012567" y="1193800"/>
                </a:lnTo>
                <a:lnTo>
                  <a:pt x="3046196" y="1130300"/>
                </a:lnTo>
                <a:lnTo>
                  <a:pt x="1075613" y="1130300"/>
                </a:lnTo>
                <a:lnTo>
                  <a:pt x="941171" y="1066800"/>
                </a:lnTo>
                <a:lnTo>
                  <a:pt x="899185" y="1054100"/>
                </a:lnTo>
                <a:lnTo>
                  <a:pt x="852919" y="1041400"/>
                </a:lnTo>
                <a:lnTo>
                  <a:pt x="802551" y="1028700"/>
                </a:lnTo>
                <a:lnTo>
                  <a:pt x="739508" y="1028700"/>
                </a:lnTo>
                <a:lnTo>
                  <a:pt x="668083" y="1016000"/>
                </a:lnTo>
                <a:close/>
              </a:path>
              <a:path w="3508375" h="3530600">
                <a:moveTo>
                  <a:pt x="592467" y="1231900"/>
                </a:moveTo>
                <a:lnTo>
                  <a:pt x="487400" y="1231900"/>
                </a:lnTo>
                <a:lnTo>
                  <a:pt x="403377" y="1257300"/>
                </a:lnTo>
                <a:lnTo>
                  <a:pt x="357174" y="1270000"/>
                </a:lnTo>
                <a:lnTo>
                  <a:pt x="306730" y="1282700"/>
                </a:lnTo>
                <a:lnTo>
                  <a:pt x="289941" y="1295400"/>
                </a:lnTo>
                <a:lnTo>
                  <a:pt x="663862" y="1295400"/>
                </a:lnTo>
                <a:lnTo>
                  <a:pt x="655472" y="1282700"/>
                </a:lnTo>
                <a:lnTo>
                  <a:pt x="630250" y="1257300"/>
                </a:lnTo>
                <a:lnTo>
                  <a:pt x="613435" y="1244600"/>
                </a:lnTo>
                <a:lnTo>
                  <a:pt x="592467" y="1231900"/>
                </a:lnTo>
                <a:close/>
              </a:path>
              <a:path w="3508375" h="3530600">
                <a:moveTo>
                  <a:pt x="899185" y="139700"/>
                </a:moveTo>
                <a:lnTo>
                  <a:pt x="869759" y="177800"/>
                </a:lnTo>
                <a:lnTo>
                  <a:pt x="840308" y="228600"/>
                </a:lnTo>
                <a:lnTo>
                  <a:pt x="819340" y="266700"/>
                </a:lnTo>
                <a:lnTo>
                  <a:pt x="802551" y="304800"/>
                </a:lnTo>
                <a:lnTo>
                  <a:pt x="789901" y="355600"/>
                </a:lnTo>
                <a:lnTo>
                  <a:pt x="789901" y="406400"/>
                </a:lnTo>
                <a:lnTo>
                  <a:pt x="794105" y="419100"/>
                </a:lnTo>
                <a:lnTo>
                  <a:pt x="802551" y="457200"/>
                </a:lnTo>
                <a:lnTo>
                  <a:pt x="815136" y="482600"/>
                </a:lnTo>
                <a:lnTo>
                  <a:pt x="823544" y="508000"/>
                </a:lnTo>
                <a:lnTo>
                  <a:pt x="873937" y="558800"/>
                </a:lnTo>
                <a:lnTo>
                  <a:pt x="915974" y="596900"/>
                </a:lnTo>
                <a:lnTo>
                  <a:pt x="936967" y="622300"/>
                </a:lnTo>
                <a:lnTo>
                  <a:pt x="953770" y="647700"/>
                </a:lnTo>
                <a:lnTo>
                  <a:pt x="970584" y="685800"/>
                </a:lnTo>
                <a:lnTo>
                  <a:pt x="987374" y="711200"/>
                </a:lnTo>
                <a:lnTo>
                  <a:pt x="991577" y="749300"/>
                </a:lnTo>
                <a:lnTo>
                  <a:pt x="991577" y="850900"/>
                </a:lnTo>
                <a:lnTo>
                  <a:pt x="995781" y="914400"/>
                </a:lnTo>
                <a:lnTo>
                  <a:pt x="1004189" y="990600"/>
                </a:lnTo>
                <a:lnTo>
                  <a:pt x="1046238" y="1054100"/>
                </a:lnTo>
                <a:lnTo>
                  <a:pt x="1067231" y="1092200"/>
                </a:lnTo>
                <a:lnTo>
                  <a:pt x="1075613" y="1130300"/>
                </a:lnTo>
                <a:lnTo>
                  <a:pt x="3046196" y="1130300"/>
                </a:lnTo>
                <a:lnTo>
                  <a:pt x="3075584" y="1079500"/>
                </a:lnTo>
                <a:lnTo>
                  <a:pt x="2344534" y="1079500"/>
                </a:lnTo>
                <a:lnTo>
                  <a:pt x="2344534" y="1066800"/>
                </a:lnTo>
                <a:lnTo>
                  <a:pt x="2407551" y="977900"/>
                </a:lnTo>
                <a:lnTo>
                  <a:pt x="2432723" y="939800"/>
                </a:lnTo>
                <a:lnTo>
                  <a:pt x="2443949" y="914400"/>
                </a:lnTo>
                <a:lnTo>
                  <a:pt x="2088210" y="914400"/>
                </a:lnTo>
                <a:lnTo>
                  <a:pt x="2084006" y="901700"/>
                </a:lnTo>
                <a:lnTo>
                  <a:pt x="2089611" y="876300"/>
                </a:lnTo>
                <a:lnTo>
                  <a:pt x="1378153" y="876300"/>
                </a:lnTo>
                <a:lnTo>
                  <a:pt x="1361363" y="850900"/>
                </a:lnTo>
                <a:lnTo>
                  <a:pt x="1319326" y="723900"/>
                </a:lnTo>
                <a:lnTo>
                  <a:pt x="1310894" y="685800"/>
                </a:lnTo>
                <a:lnTo>
                  <a:pt x="1306715" y="673100"/>
                </a:lnTo>
                <a:lnTo>
                  <a:pt x="1289900" y="609600"/>
                </a:lnTo>
                <a:lnTo>
                  <a:pt x="1273111" y="558800"/>
                </a:lnTo>
                <a:lnTo>
                  <a:pt x="1243698" y="508000"/>
                </a:lnTo>
                <a:lnTo>
                  <a:pt x="1218476" y="495300"/>
                </a:lnTo>
                <a:lnTo>
                  <a:pt x="1189050" y="469900"/>
                </a:lnTo>
                <a:lnTo>
                  <a:pt x="1147051" y="457200"/>
                </a:lnTo>
                <a:lnTo>
                  <a:pt x="1092403" y="431800"/>
                </a:lnTo>
                <a:lnTo>
                  <a:pt x="1033614" y="406400"/>
                </a:lnTo>
                <a:lnTo>
                  <a:pt x="1004189" y="381000"/>
                </a:lnTo>
                <a:lnTo>
                  <a:pt x="987374" y="355600"/>
                </a:lnTo>
                <a:lnTo>
                  <a:pt x="966381" y="330200"/>
                </a:lnTo>
                <a:lnTo>
                  <a:pt x="928585" y="254000"/>
                </a:lnTo>
                <a:lnTo>
                  <a:pt x="911771" y="203200"/>
                </a:lnTo>
                <a:lnTo>
                  <a:pt x="903414" y="165100"/>
                </a:lnTo>
                <a:lnTo>
                  <a:pt x="899185" y="139700"/>
                </a:lnTo>
                <a:close/>
              </a:path>
              <a:path w="3508375" h="3530600">
                <a:moveTo>
                  <a:pt x="3168027" y="800100"/>
                </a:moveTo>
                <a:lnTo>
                  <a:pt x="3008388" y="800100"/>
                </a:lnTo>
                <a:lnTo>
                  <a:pt x="2987344" y="812800"/>
                </a:lnTo>
                <a:lnTo>
                  <a:pt x="2941142" y="850900"/>
                </a:lnTo>
                <a:lnTo>
                  <a:pt x="2907512" y="876300"/>
                </a:lnTo>
                <a:lnTo>
                  <a:pt x="2844507" y="927100"/>
                </a:lnTo>
                <a:lnTo>
                  <a:pt x="2794101" y="965200"/>
                </a:lnTo>
                <a:lnTo>
                  <a:pt x="2768854" y="965200"/>
                </a:lnTo>
                <a:lnTo>
                  <a:pt x="2743657" y="977900"/>
                </a:lnTo>
                <a:lnTo>
                  <a:pt x="2520950" y="977900"/>
                </a:lnTo>
                <a:lnTo>
                  <a:pt x="2470556" y="1003300"/>
                </a:lnTo>
                <a:lnTo>
                  <a:pt x="2420162" y="1054100"/>
                </a:lnTo>
                <a:lnTo>
                  <a:pt x="2390736" y="1079500"/>
                </a:lnTo>
                <a:lnTo>
                  <a:pt x="3075584" y="1079500"/>
                </a:lnTo>
                <a:lnTo>
                  <a:pt x="3109239" y="1028700"/>
                </a:lnTo>
                <a:lnTo>
                  <a:pt x="3151225" y="977900"/>
                </a:lnTo>
                <a:lnTo>
                  <a:pt x="3239465" y="952500"/>
                </a:lnTo>
                <a:lnTo>
                  <a:pt x="3285655" y="927100"/>
                </a:lnTo>
                <a:lnTo>
                  <a:pt x="3327679" y="914400"/>
                </a:lnTo>
                <a:lnTo>
                  <a:pt x="3331883" y="901700"/>
                </a:lnTo>
                <a:lnTo>
                  <a:pt x="3256279" y="850900"/>
                </a:lnTo>
                <a:lnTo>
                  <a:pt x="3214243" y="825500"/>
                </a:lnTo>
                <a:lnTo>
                  <a:pt x="3168027" y="800100"/>
                </a:lnTo>
                <a:close/>
              </a:path>
              <a:path w="3508375" h="3530600">
                <a:moveTo>
                  <a:pt x="2462149" y="711200"/>
                </a:moveTo>
                <a:lnTo>
                  <a:pt x="2449563" y="711200"/>
                </a:lnTo>
                <a:lnTo>
                  <a:pt x="2432723" y="723900"/>
                </a:lnTo>
                <a:lnTo>
                  <a:pt x="2394940" y="749300"/>
                </a:lnTo>
                <a:lnTo>
                  <a:pt x="2289886" y="762000"/>
                </a:lnTo>
                <a:lnTo>
                  <a:pt x="2268918" y="774700"/>
                </a:lnTo>
                <a:lnTo>
                  <a:pt x="2247887" y="800100"/>
                </a:lnTo>
                <a:lnTo>
                  <a:pt x="2201672" y="850900"/>
                </a:lnTo>
                <a:lnTo>
                  <a:pt x="2151240" y="901700"/>
                </a:lnTo>
                <a:lnTo>
                  <a:pt x="2121865" y="914400"/>
                </a:lnTo>
                <a:lnTo>
                  <a:pt x="2443949" y="914400"/>
                </a:lnTo>
                <a:lnTo>
                  <a:pt x="2466352" y="863600"/>
                </a:lnTo>
                <a:lnTo>
                  <a:pt x="2470556" y="825500"/>
                </a:lnTo>
                <a:lnTo>
                  <a:pt x="2466352" y="774700"/>
                </a:lnTo>
                <a:lnTo>
                  <a:pt x="2462149" y="711200"/>
                </a:lnTo>
                <a:close/>
              </a:path>
              <a:path w="3508375" h="3530600">
                <a:moveTo>
                  <a:pt x="1512595" y="469900"/>
                </a:moveTo>
                <a:lnTo>
                  <a:pt x="1495793" y="469900"/>
                </a:lnTo>
                <a:lnTo>
                  <a:pt x="1491589" y="482600"/>
                </a:lnTo>
                <a:lnTo>
                  <a:pt x="1483194" y="495300"/>
                </a:lnTo>
                <a:lnTo>
                  <a:pt x="1478978" y="533400"/>
                </a:lnTo>
                <a:lnTo>
                  <a:pt x="1478978" y="584200"/>
                </a:lnTo>
                <a:lnTo>
                  <a:pt x="1474800" y="622300"/>
                </a:lnTo>
                <a:lnTo>
                  <a:pt x="1436992" y="698500"/>
                </a:lnTo>
                <a:lnTo>
                  <a:pt x="1432763" y="774700"/>
                </a:lnTo>
                <a:lnTo>
                  <a:pt x="1424381" y="825500"/>
                </a:lnTo>
                <a:lnTo>
                  <a:pt x="1411770" y="863600"/>
                </a:lnTo>
                <a:lnTo>
                  <a:pt x="1403337" y="876300"/>
                </a:lnTo>
                <a:lnTo>
                  <a:pt x="2089611" y="876300"/>
                </a:lnTo>
                <a:lnTo>
                  <a:pt x="2092413" y="863600"/>
                </a:lnTo>
                <a:lnTo>
                  <a:pt x="2105025" y="838200"/>
                </a:lnTo>
                <a:lnTo>
                  <a:pt x="1693265" y="838200"/>
                </a:lnTo>
                <a:lnTo>
                  <a:pt x="1680654" y="812800"/>
                </a:lnTo>
                <a:lnTo>
                  <a:pt x="1663890" y="762000"/>
                </a:lnTo>
                <a:lnTo>
                  <a:pt x="1617611" y="647700"/>
                </a:lnTo>
                <a:lnTo>
                  <a:pt x="1558810" y="520700"/>
                </a:lnTo>
                <a:lnTo>
                  <a:pt x="1546199" y="495300"/>
                </a:lnTo>
                <a:lnTo>
                  <a:pt x="1512595" y="469900"/>
                </a:lnTo>
                <a:close/>
              </a:path>
              <a:path w="3508375" h="3530600">
                <a:moveTo>
                  <a:pt x="2323515" y="0"/>
                </a:moveTo>
                <a:lnTo>
                  <a:pt x="2193264" y="0"/>
                </a:lnTo>
                <a:lnTo>
                  <a:pt x="2151240" y="12700"/>
                </a:lnTo>
                <a:lnTo>
                  <a:pt x="2113432" y="25400"/>
                </a:lnTo>
                <a:lnTo>
                  <a:pt x="2079802" y="50800"/>
                </a:lnTo>
                <a:lnTo>
                  <a:pt x="2050402" y="88900"/>
                </a:lnTo>
                <a:lnTo>
                  <a:pt x="2021014" y="139700"/>
                </a:lnTo>
                <a:lnTo>
                  <a:pt x="2004174" y="190500"/>
                </a:lnTo>
                <a:lnTo>
                  <a:pt x="1991588" y="241300"/>
                </a:lnTo>
                <a:lnTo>
                  <a:pt x="1991588" y="304800"/>
                </a:lnTo>
                <a:lnTo>
                  <a:pt x="1999970" y="355600"/>
                </a:lnTo>
                <a:lnTo>
                  <a:pt x="1999970" y="393700"/>
                </a:lnTo>
                <a:lnTo>
                  <a:pt x="1991588" y="444500"/>
                </a:lnTo>
                <a:lnTo>
                  <a:pt x="1991588" y="457200"/>
                </a:lnTo>
                <a:lnTo>
                  <a:pt x="1974748" y="482600"/>
                </a:lnTo>
                <a:lnTo>
                  <a:pt x="1831911" y="596900"/>
                </a:lnTo>
                <a:lnTo>
                  <a:pt x="1785708" y="660400"/>
                </a:lnTo>
                <a:lnTo>
                  <a:pt x="1760461" y="736600"/>
                </a:lnTo>
                <a:lnTo>
                  <a:pt x="1743671" y="762000"/>
                </a:lnTo>
                <a:lnTo>
                  <a:pt x="1726907" y="800100"/>
                </a:lnTo>
                <a:lnTo>
                  <a:pt x="1710080" y="825500"/>
                </a:lnTo>
                <a:lnTo>
                  <a:pt x="1693265" y="838200"/>
                </a:lnTo>
                <a:lnTo>
                  <a:pt x="2105025" y="838200"/>
                </a:lnTo>
                <a:lnTo>
                  <a:pt x="2125992" y="800100"/>
                </a:lnTo>
                <a:lnTo>
                  <a:pt x="2172271" y="736600"/>
                </a:lnTo>
                <a:lnTo>
                  <a:pt x="2205850" y="698500"/>
                </a:lnTo>
                <a:lnTo>
                  <a:pt x="2231072" y="647700"/>
                </a:lnTo>
                <a:lnTo>
                  <a:pt x="2247887" y="609600"/>
                </a:lnTo>
                <a:lnTo>
                  <a:pt x="2260498" y="571500"/>
                </a:lnTo>
                <a:lnTo>
                  <a:pt x="2260498" y="533400"/>
                </a:lnTo>
                <a:lnTo>
                  <a:pt x="2256269" y="495300"/>
                </a:lnTo>
                <a:lnTo>
                  <a:pt x="2247887" y="444500"/>
                </a:lnTo>
                <a:lnTo>
                  <a:pt x="2231072" y="406400"/>
                </a:lnTo>
                <a:lnTo>
                  <a:pt x="2210028" y="355600"/>
                </a:lnTo>
                <a:lnTo>
                  <a:pt x="2201672" y="317500"/>
                </a:lnTo>
                <a:lnTo>
                  <a:pt x="2197468" y="279400"/>
                </a:lnTo>
                <a:lnTo>
                  <a:pt x="2197468" y="241300"/>
                </a:lnTo>
                <a:lnTo>
                  <a:pt x="2205850" y="203200"/>
                </a:lnTo>
                <a:lnTo>
                  <a:pt x="2218436" y="177800"/>
                </a:lnTo>
                <a:lnTo>
                  <a:pt x="2226868" y="139700"/>
                </a:lnTo>
                <a:lnTo>
                  <a:pt x="2310904" y="12700"/>
                </a:lnTo>
                <a:lnTo>
                  <a:pt x="232351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118830" y="969485"/>
            <a:ext cx="3508375" cy="3542665"/>
          </a:xfrm>
          <a:custGeom>
            <a:avLst/>
            <a:gdLst/>
            <a:ahLst/>
            <a:cxnLst/>
            <a:rect l="l" t="t" r="r" b="b"/>
            <a:pathLst>
              <a:path w="3508375" h="3542665">
                <a:moveTo>
                  <a:pt x="1323530" y="3542347"/>
                </a:moveTo>
                <a:lnTo>
                  <a:pt x="1306715" y="3542347"/>
                </a:lnTo>
                <a:lnTo>
                  <a:pt x="1306715" y="3533825"/>
                </a:lnTo>
                <a:lnTo>
                  <a:pt x="1378153" y="3423145"/>
                </a:lnTo>
                <a:lnTo>
                  <a:pt x="1403337" y="3380549"/>
                </a:lnTo>
                <a:lnTo>
                  <a:pt x="1411770" y="3354997"/>
                </a:lnTo>
                <a:lnTo>
                  <a:pt x="1420177" y="3333724"/>
                </a:lnTo>
                <a:lnTo>
                  <a:pt x="1424381" y="3308172"/>
                </a:lnTo>
                <a:lnTo>
                  <a:pt x="1424381" y="3286874"/>
                </a:lnTo>
                <a:lnTo>
                  <a:pt x="1424381" y="3265576"/>
                </a:lnTo>
                <a:lnTo>
                  <a:pt x="1420177" y="3235807"/>
                </a:lnTo>
                <a:lnTo>
                  <a:pt x="1415973" y="3205975"/>
                </a:lnTo>
                <a:lnTo>
                  <a:pt x="1403337" y="3180435"/>
                </a:lnTo>
                <a:lnTo>
                  <a:pt x="1378153" y="3112325"/>
                </a:lnTo>
                <a:lnTo>
                  <a:pt x="1361363" y="3056978"/>
                </a:lnTo>
                <a:lnTo>
                  <a:pt x="1352931" y="3001632"/>
                </a:lnTo>
                <a:lnTo>
                  <a:pt x="1352931" y="2954782"/>
                </a:lnTo>
                <a:lnTo>
                  <a:pt x="1361363" y="2907957"/>
                </a:lnTo>
                <a:lnTo>
                  <a:pt x="1373949" y="2861106"/>
                </a:lnTo>
                <a:lnTo>
                  <a:pt x="1390738" y="2814294"/>
                </a:lnTo>
                <a:lnTo>
                  <a:pt x="1432763" y="2716364"/>
                </a:lnTo>
                <a:lnTo>
                  <a:pt x="1436992" y="2682316"/>
                </a:lnTo>
                <a:lnTo>
                  <a:pt x="1436992" y="2656763"/>
                </a:lnTo>
                <a:lnTo>
                  <a:pt x="1432763" y="2631211"/>
                </a:lnTo>
                <a:lnTo>
                  <a:pt x="1420177" y="2601391"/>
                </a:lnTo>
                <a:lnTo>
                  <a:pt x="1399133" y="2601391"/>
                </a:lnTo>
                <a:lnTo>
                  <a:pt x="1369745" y="2656763"/>
                </a:lnTo>
                <a:lnTo>
                  <a:pt x="1348727" y="2703588"/>
                </a:lnTo>
                <a:lnTo>
                  <a:pt x="1331937" y="2724886"/>
                </a:lnTo>
                <a:lnTo>
                  <a:pt x="1315123" y="2746159"/>
                </a:lnTo>
                <a:lnTo>
                  <a:pt x="1294079" y="2771711"/>
                </a:lnTo>
                <a:lnTo>
                  <a:pt x="1268907" y="2788742"/>
                </a:lnTo>
                <a:lnTo>
                  <a:pt x="1218476" y="2810040"/>
                </a:lnTo>
                <a:lnTo>
                  <a:pt x="1176464" y="2831338"/>
                </a:lnTo>
                <a:lnTo>
                  <a:pt x="1138618" y="2856839"/>
                </a:lnTo>
                <a:lnTo>
                  <a:pt x="1096632" y="2890913"/>
                </a:lnTo>
                <a:lnTo>
                  <a:pt x="1088224" y="2839834"/>
                </a:lnTo>
                <a:lnTo>
                  <a:pt x="1075613" y="2788742"/>
                </a:lnTo>
                <a:lnTo>
                  <a:pt x="1063002" y="2737637"/>
                </a:lnTo>
                <a:lnTo>
                  <a:pt x="1058799" y="2686570"/>
                </a:lnTo>
                <a:lnTo>
                  <a:pt x="1088224" y="2635465"/>
                </a:lnTo>
                <a:lnTo>
                  <a:pt x="1117650" y="2584373"/>
                </a:lnTo>
                <a:lnTo>
                  <a:pt x="1147051" y="2537548"/>
                </a:lnTo>
                <a:lnTo>
                  <a:pt x="1155433" y="2507742"/>
                </a:lnTo>
                <a:lnTo>
                  <a:pt x="1163853" y="2477922"/>
                </a:lnTo>
                <a:lnTo>
                  <a:pt x="1151255" y="2477922"/>
                </a:lnTo>
                <a:lnTo>
                  <a:pt x="1138618" y="2477922"/>
                </a:lnTo>
                <a:lnTo>
                  <a:pt x="1121854" y="2477922"/>
                </a:lnTo>
                <a:lnTo>
                  <a:pt x="1109243" y="2486444"/>
                </a:lnTo>
                <a:lnTo>
                  <a:pt x="1084021" y="2499220"/>
                </a:lnTo>
                <a:lnTo>
                  <a:pt x="1063002" y="2516251"/>
                </a:lnTo>
                <a:lnTo>
                  <a:pt x="1029411" y="2533294"/>
                </a:lnTo>
                <a:lnTo>
                  <a:pt x="999985" y="2541790"/>
                </a:lnTo>
                <a:lnTo>
                  <a:pt x="974788" y="2554541"/>
                </a:lnTo>
                <a:lnTo>
                  <a:pt x="945362" y="2558821"/>
                </a:lnTo>
                <a:lnTo>
                  <a:pt x="890752" y="2563075"/>
                </a:lnTo>
                <a:lnTo>
                  <a:pt x="823544" y="2563075"/>
                </a:lnTo>
                <a:lnTo>
                  <a:pt x="781519" y="2571623"/>
                </a:lnTo>
                <a:lnTo>
                  <a:pt x="752119" y="2584373"/>
                </a:lnTo>
                <a:lnTo>
                  <a:pt x="701687" y="2631211"/>
                </a:lnTo>
                <a:lnTo>
                  <a:pt x="651294" y="2673769"/>
                </a:lnTo>
                <a:lnTo>
                  <a:pt x="605040" y="2716364"/>
                </a:lnTo>
                <a:lnTo>
                  <a:pt x="558825" y="2758935"/>
                </a:lnTo>
                <a:lnTo>
                  <a:pt x="533603" y="2775966"/>
                </a:lnTo>
                <a:lnTo>
                  <a:pt x="508431" y="2788742"/>
                </a:lnTo>
                <a:lnTo>
                  <a:pt x="478993" y="2801518"/>
                </a:lnTo>
                <a:lnTo>
                  <a:pt x="449618" y="2810040"/>
                </a:lnTo>
                <a:lnTo>
                  <a:pt x="420192" y="2818536"/>
                </a:lnTo>
                <a:lnTo>
                  <a:pt x="390753" y="2818536"/>
                </a:lnTo>
                <a:lnTo>
                  <a:pt x="352971" y="2810040"/>
                </a:lnTo>
                <a:lnTo>
                  <a:pt x="315112" y="2801518"/>
                </a:lnTo>
                <a:lnTo>
                  <a:pt x="273126" y="2775966"/>
                </a:lnTo>
                <a:lnTo>
                  <a:pt x="218516" y="2733395"/>
                </a:lnTo>
                <a:lnTo>
                  <a:pt x="172275" y="2690812"/>
                </a:lnTo>
                <a:lnTo>
                  <a:pt x="151269" y="2652496"/>
                </a:lnTo>
                <a:lnTo>
                  <a:pt x="231101" y="2643987"/>
                </a:lnTo>
                <a:lnTo>
                  <a:pt x="298297" y="2631211"/>
                </a:lnTo>
                <a:lnTo>
                  <a:pt x="327748" y="2626944"/>
                </a:lnTo>
                <a:lnTo>
                  <a:pt x="352971" y="2614168"/>
                </a:lnTo>
                <a:lnTo>
                  <a:pt x="378142" y="2601391"/>
                </a:lnTo>
                <a:lnTo>
                  <a:pt x="403377" y="2588615"/>
                </a:lnTo>
                <a:lnTo>
                  <a:pt x="420192" y="2571623"/>
                </a:lnTo>
                <a:lnTo>
                  <a:pt x="445414" y="2554541"/>
                </a:lnTo>
                <a:lnTo>
                  <a:pt x="474789" y="2507742"/>
                </a:lnTo>
                <a:lnTo>
                  <a:pt x="512610" y="2452370"/>
                </a:lnTo>
                <a:lnTo>
                  <a:pt x="542010" y="2380005"/>
                </a:lnTo>
                <a:lnTo>
                  <a:pt x="571436" y="2341676"/>
                </a:lnTo>
                <a:lnTo>
                  <a:pt x="605040" y="2311895"/>
                </a:lnTo>
                <a:lnTo>
                  <a:pt x="672287" y="2277821"/>
                </a:lnTo>
                <a:lnTo>
                  <a:pt x="747941" y="2252281"/>
                </a:lnTo>
                <a:lnTo>
                  <a:pt x="789901" y="2243747"/>
                </a:lnTo>
                <a:lnTo>
                  <a:pt x="831913" y="2226729"/>
                </a:lnTo>
                <a:lnTo>
                  <a:pt x="890752" y="2179878"/>
                </a:lnTo>
                <a:lnTo>
                  <a:pt x="924382" y="2150097"/>
                </a:lnTo>
                <a:lnTo>
                  <a:pt x="945362" y="2128799"/>
                </a:lnTo>
                <a:lnTo>
                  <a:pt x="941171" y="2111781"/>
                </a:lnTo>
                <a:lnTo>
                  <a:pt x="932776" y="2099005"/>
                </a:lnTo>
                <a:lnTo>
                  <a:pt x="920153" y="2094750"/>
                </a:lnTo>
                <a:lnTo>
                  <a:pt x="907542" y="2086229"/>
                </a:lnTo>
                <a:lnTo>
                  <a:pt x="890752" y="2081974"/>
                </a:lnTo>
                <a:lnTo>
                  <a:pt x="873937" y="2086229"/>
                </a:lnTo>
                <a:lnTo>
                  <a:pt x="840308" y="2094750"/>
                </a:lnTo>
                <a:lnTo>
                  <a:pt x="760476" y="2116023"/>
                </a:lnTo>
                <a:lnTo>
                  <a:pt x="731100" y="2124557"/>
                </a:lnTo>
                <a:lnTo>
                  <a:pt x="710095" y="2124557"/>
                </a:lnTo>
                <a:lnTo>
                  <a:pt x="697458" y="2124557"/>
                </a:lnTo>
                <a:lnTo>
                  <a:pt x="634453" y="2094750"/>
                </a:lnTo>
                <a:lnTo>
                  <a:pt x="605040" y="2081974"/>
                </a:lnTo>
                <a:lnTo>
                  <a:pt x="575640" y="2077707"/>
                </a:lnTo>
                <a:lnTo>
                  <a:pt x="516813" y="2064956"/>
                </a:lnTo>
                <a:lnTo>
                  <a:pt x="449618" y="2064956"/>
                </a:lnTo>
                <a:lnTo>
                  <a:pt x="470585" y="2035136"/>
                </a:lnTo>
                <a:lnTo>
                  <a:pt x="487400" y="2009609"/>
                </a:lnTo>
                <a:lnTo>
                  <a:pt x="516813" y="1984057"/>
                </a:lnTo>
                <a:lnTo>
                  <a:pt x="546214" y="1962759"/>
                </a:lnTo>
                <a:lnTo>
                  <a:pt x="575640" y="1945728"/>
                </a:lnTo>
                <a:lnTo>
                  <a:pt x="605040" y="1928710"/>
                </a:lnTo>
                <a:lnTo>
                  <a:pt x="676490" y="1903183"/>
                </a:lnTo>
                <a:lnTo>
                  <a:pt x="739508" y="1881860"/>
                </a:lnTo>
                <a:lnTo>
                  <a:pt x="802551" y="1864829"/>
                </a:lnTo>
                <a:lnTo>
                  <a:pt x="865555" y="1852053"/>
                </a:lnTo>
                <a:lnTo>
                  <a:pt x="861352" y="1830781"/>
                </a:lnTo>
                <a:lnTo>
                  <a:pt x="848715" y="1813737"/>
                </a:lnTo>
                <a:lnTo>
                  <a:pt x="831913" y="1800961"/>
                </a:lnTo>
                <a:lnTo>
                  <a:pt x="815136" y="1792465"/>
                </a:lnTo>
                <a:lnTo>
                  <a:pt x="789901" y="1783930"/>
                </a:lnTo>
                <a:lnTo>
                  <a:pt x="773112" y="1775409"/>
                </a:lnTo>
                <a:lnTo>
                  <a:pt x="747941" y="1762658"/>
                </a:lnTo>
                <a:lnTo>
                  <a:pt x="731100" y="1749882"/>
                </a:lnTo>
                <a:lnTo>
                  <a:pt x="697458" y="1715808"/>
                </a:lnTo>
                <a:lnTo>
                  <a:pt x="663879" y="1673237"/>
                </a:lnTo>
                <a:lnTo>
                  <a:pt x="626046" y="1634909"/>
                </a:lnTo>
                <a:lnTo>
                  <a:pt x="588251" y="1600860"/>
                </a:lnTo>
                <a:lnTo>
                  <a:pt x="537806" y="1575320"/>
                </a:lnTo>
                <a:lnTo>
                  <a:pt x="487400" y="1558264"/>
                </a:lnTo>
                <a:lnTo>
                  <a:pt x="399148" y="1554022"/>
                </a:lnTo>
                <a:lnTo>
                  <a:pt x="315112" y="1541246"/>
                </a:lnTo>
                <a:lnTo>
                  <a:pt x="243687" y="1519961"/>
                </a:lnTo>
                <a:lnTo>
                  <a:pt x="210108" y="1507197"/>
                </a:lnTo>
                <a:lnTo>
                  <a:pt x="176479" y="1494421"/>
                </a:lnTo>
                <a:lnTo>
                  <a:pt x="117665" y="1451838"/>
                </a:lnTo>
                <a:lnTo>
                  <a:pt x="75628" y="1400746"/>
                </a:lnTo>
                <a:lnTo>
                  <a:pt x="54660" y="1366697"/>
                </a:lnTo>
                <a:lnTo>
                  <a:pt x="33629" y="1328369"/>
                </a:lnTo>
                <a:lnTo>
                  <a:pt x="21018" y="1285798"/>
                </a:lnTo>
                <a:lnTo>
                  <a:pt x="8407" y="1243228"/>
                </a:lnTo>
                <a:lnTo>
                  <a:pt x="0" y="1179347"/>
                </a:lnTo>
                <a:lnTo>
                  <a:pt x="63068" y="1209154"/>
                </a:lnTo>
                <a:lnTo>
                  <a:pt x="142887" y="1255991"/>
                </a:lnTo>
                <a:lnTo>
                  <a:pt x="189115" y="1268768"/>
                </a:lnTo>
                <a:lnTo>
                  <a:pt x="231101" y="1285798"/>
                </a:lnTo>
                <a:lnTo>
                  <a:pt x="273126" y="1298575"/>
                </a:lnTo>
                <a:lnTo>
                  <a:pt x="289941" y="1298575"/>
                </a:lnTo>
                <a:lnTo>
                  <a:pt x="306730" y="1294295"/>
                </a:lnTo>
                <a:lnTo>
                  <a:pt x="357174" y="1281544"/>
                </a:lnTo>
                <a:lnTo>
                  <a:pt x="403377" y="1264500"/>
                </a:lnTo>
                <a:lnTo>
                  <a:pt x="445414" y="1251750"/>
                </a:lnTo>
                <a:lnTo>
                  <a:pt x="487400" y="1243228"/>
                </a:lnTo>
                <a:lnTo>
                  <a:pt x="533603" y="1234694"/>
                </a:lnTo>
                <a:lnTo>
                  <a:pt x="550418" y="1234694"/>
                </a:lnTo>
                <a:lnTo>
                  <a:pt x="571436" y="1238973"/>
                </a:lnTo>
                <a:lnTo>
                  <a:pt x="592467" y="1243228"/>
                </a:lnTo>
                <a:lnTo>
                  <a:pt x="613435" y="1255991"/>
                </a:lnTo>
                <a:lnTo>
                  <a:pt x="630250" y="1268768"/>
                </a:lnTo>
                <a:lnTo>
                  <a:pt x="655472" y="1285798"/>
                </a:lnTo>
                <a:lnTo>
                  <a:pt x="680643" y="1319872"/>
                </a:lnTo>
                <a:lnTo>
                  <a:pt x="710095" y="1358176"/>
                </a:lnTo>
                <a:lnTo>
                  <a:pt x="743737" y="1392250"/>
                </a:lnTo>
                <a:lnTo>
                  <a:pt x="781519" y="1417764"/>
                </a:lnTo>
                <a:lnTo>
                  <a:pt x="819340" y="1439075"/>
                </a:lnTo>
                <a:lnTo>
                  <a:pt x="836117" y="1443316"/>
                </a:lnTo>
                <a:lnTo>
                  <a:pt x="857148" y="1439075"/>
                </a:lnTo>
                <a:lnTo>
                  <a:pt x="873937" y="1434820"/>
                </a:lnTo>
                <a:lnTo>
                  <a:pt x="890752" y="1417764"/>
                </a:lnTo>
                <a:lnTo>
                  <a:pt x="907542" y="1400746"/>
                </a:lnTo>
                <a:lnTo>
                  <a:pt x="920153" y="1370939"/>
                </a:lnTo>
                <a:lnTo>
                  <a:pt x="907542" y="1362417"/>
                </a:lnTo>
                <a:lnTo>
                  <a:pt x="890752" y="1358176"/>
                </a:lnTo>
                <a:lnTo>
                  <a:pt x="861352" y="1345399"/>
                </a:lnTo>
                <a:lnTo>
                  <a:pt x="831913" y="1336890"/>
                </a:lnTo>
                <a:lnTo>
                  <a:pt x="819340" y="1328369"/>
                </a:lnTo>
                <a:lnTo>
                  <a:pt x="802551" y="1319872"/>
                </a:lnTo>
                <a:lnTo>
                  <a:pt x="777316" y="1294295"/>
                </a:lnTo>
                <a:lnTo>
                  <a:pt x="760476" y="1268768"/>
                </a:lnTo>
                <a:lnTo>
                  <a:pt x="747941" y="1247470"/>
                </a:lnTo>
                <a:lnTo>
                  <a:pt x="747941" y="1226197"/>
                </a:lnTo>
                <a:lnTo>
                  <a:pt x="747941" y="1179347"/>
                </a:lnTo>
                <a:lnTo>
                  <a:pt x="739508" y="1149553"/>
                </a:lnTo>
                <a:lnTo>
                  <a:pt x="731100" y="1111224"/>
                </a:lnTo>
                <a:lnTo>
                  <a:pt x="718489" y="1089952"/>
                </a:lnTo>
                <a:lnTo>
                  <a:pt x="697458" y="1068679"/>
                </a:lnTo>
                <a:lnTo>
                  <a:pt x="676490" y="1047381"/>
                </a:lnTo>
                <a:lnTo>
                  <a:pt x="672287" y="1038847"/>
                </a:lnTo>
                <a:lnTo>
                  <a:pt x="668083" y="1026083"/>
                </a:lnTo>
                <a:lnTo>
                  <a:pt x="739508" y="1030351"/>
                </a:lnTo>
                <a:lnTo>
                  <a:pt x="802551" y="1038847"/>
                </a:lnTo>
                <a:lnTo>
                  <a:pt x="852919" y="1047381"/>
                </a:lnTo>
                <a:lnTo>
                  <a:pt x="899185" y="1060157"/>
                </a:lnTo>
                <a:lnTo>
                  <a:pt x="941171" y="1072908"/>
                </a:lnTo>
                <a:lnTo>
                  <a:pt x="983195" y="1094206"/>
                </a:lnTo>
                <a:lnTo>
                  <a:pt x="1075613" y="1141031"/>
                </a:lnTo>
                <a:lnTo>
                  <a:pt x="1067231" y="1102728"/>
                </a:lnTo>
                <a:lnTo>
                  <a:pt x="1046238" y="1064399"/>
                </a:lnTo>
                <a:lnTo>
                  <a:pt x="1004189" y="996251"/>
                </a:lnTo>
                <a:lnTo>
                  <a:pt x="999985" y="957948"/>
                </a:lnTo>
                <a:lnTo>
                  <a:pt x="995781" y="923899"/>
                </a:lnTo>
                <a:lnTo>
                  <a:pt x="991577" y="851509"/>
                </a:lnTo>
                <a:lnTo>
                  <a:pt x="991577" y="783386"/>
                </a:lnTo>
                <a:lnTo>
                  <a:pt x="991577" y="749338"/>
                </a:lnTo>
                <a:lnTo>
                  <a:pt x="970584" y="685482"/>
                </a:lnTo>
                <a:lnTo>
                  <a:pt x="936967" y="630110"/>
                </a:lnTo>
                <a:lnTo>
                  <a:pt x="873937" y="562013"/>
                </a:lnTo>
                <a:lnTo>
                  <a:pt x="823544" y="510908"/>
                </a:lnTo>
                <a:lnTo>
                  <a:pt x="815136" y="485368"/>
                </a:lnTo>
                <a:lnTo>
                  <a:pt x="802551" y="459841"/>
                </a:lnTo>
                <a:lnTo>
                  <a:pt x="794105" y="430022"/>
                </a:lnTo>
                <a:lnTo>
                  <a:pt x="789901" y="408711"/>
                </a:lnTo>
                <a:lnTo>
                  <a:pt x="789901" y="357644"/>
                </a:lnTo>
                <a:lnTo>
                  <a:pt x="802551" y="315061"/>
                </a:lnTo>
                <a:lnTo>
                  <a:pt x="819340" y="272465"/>
                </a:lnTo>
                <a:lnTo>
                  <a:pt x="840308" y="229895"/>
                </a:lnTo>
                <a:lnTo>
                  <a:pt x="869759" y="183070"/>
                </a:lnTo>
                <a:lnTo>
                  <a:pt x="899185" y="140500"/>
                </a:lnTo>
                <a:lnTo>
                  <a:pt x="903414" y="174548"/>
                </a:lnTo>
                <a:lnTo>
                  <a:pt x="911771" y="212864"/>
                </a:lnTo>
                <a:lnTo>
                  <a:pt x="928585" y="259689"/>
                </a:lnTo>
                <a:lnTo>
                  <a:pt x="953770" y="315061"/>
                </a:lnTo>
                <a:lnTo>
                  <a:pt x="966381" y="340588"/>
                </a:lnTo>
                <a:lnTo>
                  <a:pt x="987374" y="361886"/>
                </a:lnTo>
                <a:lnTo>
                  <a:pt x="1004189" y="387438"/>
                </a:lnTo>
                <a:lnTo>
                  <a:pt x="1033614" y="408711"/>
                </a:lnTo>
                <a:lnTo>
                  <a:pt x="1063002" y="430022"/>
                </a:lnTo>
                <a:lnTo>
                  <a:pt x="1092403" y="442772"/>
                </a:lnTo>
                <a:lnTo>
                  <a:pt x="1147051" y="464070"/>
                </a:lnTo>
                <a:lnTo>
                  <a:pt x="1189050" y="481088"/>
                </a:lnTo>
                <a:lnTo>
                  <a:pt x="1243698" y="515162"/>
                </a:lnTo>
                <a:lnTo>
                  <a:pt x="1273111" y="570534"/>
                </a:lnTo>
                <a:lnTo>
                  <a:pt x="1289900" y="617334"/>
                </a:lnTo>
                <a:lnTo>
                  <a:pt x="1306715" y="672680"/>
                </a:lnTo>
                <a:lnTo>
                  <a:pt x="1310894" y="694004"/>
                </a:lnTo>
                <a:lnTo>
                  <a:pt x="1319326" y="728040"/>
                </a:lnTo>
                <a:lnTo>
                  <a:pt x="1348727" y="813206"/>
                </a:lnTo>
                <a:lnTo>
                  <a:pt x="1361363" y="851509"/>
                </a:lnTo>
                <a:lnTo>
                  <a:pt x="1378153" y="877062"/>
                </a:lnTo>
                <a:lnTo>
                  <a:pt x="1386535" y="881329"/>
                </a:lnTo>
                <a:lnTo>
                  <a:pt x="1394929" y="881329"/>
                </a:lnTo>
                <a:lnTo>
                  <a:pt x="1403337" y="881329"/>
                </a:lnTo>
                <a:lnTo>
                  <a:pt x="1411770" y="868553"/>
                </a:lnTo>
                <a:lnTo>
                  <a:pt x="1424381" y="825982"/>
                </a:lnTo>
                <a:lnTo>
                  <a:pt x="1432763" y="783386"/>
                </a:lnTo>
                <a:lnTo>
                  <a:pt x="1436992" y="698233"/>
                </a:lnTo>
                <a:lnTo>
                  <a:pt x="1462163" y="651408"/>
                </a:lnTo>
                <a:lnTo>
                  <a:pt x="1474800" y="621614"/>
                </a:lnTo>
                <a:lnTo>
                  <a:pt x="1478978" y="583311"/>
                </a:lnTo>
                <a:lnTo>
                  <a:pt x="1478978" y="544969"/>
                </a:lnTo>
                <a:lnTo>
                  <a:pt x="1483194" y="506666"/>
                </a:lnTo>
                <a:lnTo>
                  <a:pt x="1491589" y="489610"/>
                </a:lnTo>
                <a:lnTo>
                  <a:pt x="1495793" y="476834"/>
                </a:lnTo>
                <a:lnTo>
                  <a:pt x="1512595" y="481088"/>
                </a:lnTo>
                <a:lnTo>
                  <a:pt x="1546199" y="506666"/>
                </a:lnTo>
                <a:lnTo>
                  <a:pt x="1588236" y="583311"/>
                </a:lnTo>
                <a:lnTo>
                  <a:pt x="1617611" y="647166"/>
                </a:lnTo>
                <a:lnTo>
                  <a:pt x="1663890" y="770636"/>
                </a:lnTo>
                <a:lnTo>
                  <a:pt x="1680654" y="817460"/>
                </a:lnTo>
                <a:lnTo>
                  <a:pt x="1693265" y="838733"/>
                </a:lnTo>
                <a:lnTo>
                  <a:pt x="1710080" y="825982"/>
                </a:lnTo>
                <a:lnTo>
                  <a:pt x="1726907" y="800430"/>
                </a:lnTo>
                <a:lnTo>
                  <a:pt x="1743671" y="766356"/>
                </a:lnTo>
                <a:lnTo>
                  <a:pt x="1760461" y="736561"/>
                </a:lnTo>
                <a:lnTo>
                  <a:pt x="1785708" y="664184"/>
                </a:lnTo>
                <a:lnTo>
                  <a:pt x="1806702" y="625856"/>
                </a:lnTo>
                <a:lnTo>
                  <a:pt x="1831911" y="604583"/>
                </a:lnTo>
                <a:lnTo>
                  <a:pt x="1861312" y="579031"/>
                </a:lnTo>
                <a:lnTo>
                  <a:pt x="1920138" y="532193"/>
                </a:lnTo>
                <a:lnTo>
                  <a:pt x="1949551" y="506666"/>
                </a:lnTo>
                <a:lnTo>
                  <a:pt x="1974748" y="485368"/>
                </a:lnTo>
                <a:lnTo>
                  <a:pt x="1991588" y="464070"/>
                </a:lnTo>
                <a:lnTo>
                  <a:pt x="1991588" y="455536"/>
                </a:lnTo>
                <a:lnTo>
                  <a:pt x="1991588" y="447040"/>
                </a:lnTo>
                <a:lnTo>
                  <a:pt x="1999970" y="400215"/>
                </a:lnTo>
                <a:lnTo>
                  <a:pt x="1999970" y="366141"/>
                </a:lnTo>
                <a:lnTo>
                  <a:pt x="1991588" y="306539"/>
                </a:lnTo>
                <a:lnTo>
                  <a:pt x="1991588" y="276745"/>
                </a:lnTo>
                <a:lnTo>
                  <a:pt x="1991588" y="242671"/>
                </a:lnTo>
                <a:lnTo>
                  <a:pt x="2004174" y="200113"/>
                </a:lnTo>
                <a:lnTo>
                  <a:pt x="2021014" y="140500"/>
                </a:lnTo>
                <a:lnTo>
                  <a:pt x="2050402" y="93675"/>
                </a:lnTo>
                <a:lnTo>
                  <a:pt x="2079802" y="59601"/>
                </a:lnTo>
                <a:lnTo>
                  <a:pt x="2113432" y="29794"/>
                </a:lnTo>
                <a:lnTo>
                  <a:pt x="2151240" y="12750"/>
                </a:lnTo>
                <a:lnTo>
                  <a:pt x="2193264" y="0"/>
                </a:lnTo>
                <a:lnTo>
                  <a:pt x="2235276" y="0"/>
                </a:lnTo>
                <a:lnTo>
                  <a:pt x="2277300" y="0"/>
                </a:lnTo>
                <a:lnTo>
                  <a:pt x="2323515" y="4254"/>
                </a:lnTo>
                <a:lnTo>
                  <a:pt x="2310904" y="21297"/>
                </a:lnTo>
                <a:lnTo>
                  <a:pt x="2268918" y="80873"/>
                </a:lnTo>
                <a:lnTo>
                  <a:pt x="2226868" y="148996"/>
                </a:lnTo>
                <a:lnTo>
                  <a:pt x="2218436" y="183070"/>
                </a:lnTo>
                <a:lnTo>
                  <a:pt x="2205850" y="212864"/>
                </a:lnTo>
                <a:lnTo>
                  <a:pt x="2197468" y="246938"/>
                </a:lnTo>
                <a:lnTo>
                  <a:pt x="2197468" y="285242"/>
                </a:lnTo>
                <a:lnTo>
                  <a:pt x="2201672" y="319316"/>
                </a:lnTo>
                <a:lnTo>
                  <a:pt x="2210028" y="361886"/>
                </a:lnTo>
                <a:lnTo>
                  <a:pt x="2231072" y="412965"/>
                </a:lnTo>
                <a:lnTo>
                  <a:pt x="2247887" y="455536"/>
                </a:lnTo>
                <a:lnTo>
                  <a:pt x="2256269" y="498157"/>
                </a:lnTo>
                <a:lnTo>
                  <a:pt x="2260498" y="536460"/>
                </a:lnTo>
                <a:lnTo>
                  <a:pt x="2260498" y="574789"/>
                </a:lnTo>
                <a:lnTo>
                  <a:pt x="2247887" y="617334"/>
                </a:lnTo>
                <a:lnTo>
                  <a:pt x="2231072" y="655662"/>
                </a:lnTo>
                <a:lnTo>
                  <a:pt x="2205850" y="706755"/>
                </a:lnTo>
                <a:lnTo>
                  <a:pt x="2172271" y="745058"/>
                </a:lnTo>
                <a:lnTo>
                  <a:pt x="2125992" y="804684"/>
                </a:lnTo>
                <a:lnTo>
                  <a:pt x="2105025" y="838733"/>
                </a:lnTo>
                <a:lnTo>
                  <a:pt x="2092413" y="868553"/>
                </a:lnTo>
                <a:lnTo>
                  <a:pt x="2084006" y="902601"/>
                </a:lnTo>
                <a:lnTo>
                  <a:pt x="2088210" y="915403"/>
                </a:lnTo>
                <a:lnTo>
                  <a:pt x="2092413" y="923899"/>
                </a:lnTo>
                <a:lnTo>
                  <a:pt x="2121865" y="923899"/>
                </a:lnTo>
                <a:lnTo>
                  <a:pt x="2176475" y="885583"/>
                </a:lnTo>
                <a:lnTo>
                  <a:pt x="2247887" y="808939"/>
                </a:lnTo>
                <a:lnTo>
                  <a:pt x="2268918" y="783386"/>
                </a:lnTo>
                <a:lnTo>
                  <a:pt x="2289886" y="762114"/>
                </a:lnTo>
                <a:lnTo>
                  <a:pt x="2394940" y="753579"/>
                </a:lnTo>
                <a:lnTo>
                  <a:pt x="2432723" y="732307"/>
                </a:lnTo>
                <a:lnTo>
                  <a:pt x="2449563" y="719556"/>
                </a:lnTo>
                <a:lnTo>
                  <a:pt x="2462149" y="719556"/>
                </a:lnTo>
                <a:lnTo>
                  <a:pt x="2466352" y="779132"/>
                </a:lnTo>
                <a:lnTo>
                  <a:pt x="2470556" y="825982"/>
                </a:lnTo>
                <a:lnTo>
                  <a:pt x="2466352" y="868553"/>
                </a:lnTo>
                <a:lnTo>
                  <a:pt x="2449563" y="906881"/>
                </a:lnTo>
                <a:lnTo>
                  <a:pt x="2432723" y="945197"/>
                </a:lnTo>
                <a:lnTo>
                  <a:pt x="2407551" y="979258"/>
                </a:lnTo>
                <a:lnTo>
                  <a:pt x="2344534" y="1072908"/>
                </a:lnTo>
                <a:lnTo>
                  <a:pt x="2344534" y="1081430"/>
                </a:lnTo>
                <a:lnTo>
                  <a:pt x="2348738" y="1089952"/>
                </a:lnTo>
                <a:lnTo>
                  <a:pt x="2369705" y="1089952"/>
                </a:lnTo>
                <a:lnTo>
                  <a:pt x="2390736" y="1081430"/>
                </a:lnTo>
                <a:lnTo>
                  <a:pt x="2420162" y="1064399"/>
                </a:lnTo>
                <a:lnTo>
                  <a:pt x="2445334" y="1030351"/>
                </a:lnTo>
                <a:lnTo>
                  <a:pt x="2470556" y="1009053"/>
                </a:lnTo>
                <a:lnTo>
                  <a:pt x="2495778" y="996251"/>
                </a:lnTo>
                <a:lnTo>
                  <a:pt x="2520950" y="983500"/>
                </a:lnTo>
                <a:lnTo>
                  <a:pt x="2546184" y="979258"/>
                </a:lnTo>
                <a:lnTo>
                  <a:pt x="2579839" y="979258"/>
                </a:lnTo>
                <a:lnTo>
                  <a:pt x="2642831" y="979258"/>
                </a:lnTo>
                <a:lnTo>
                  <a:pt x="2680614" y="983500"/>
                </a:lnTo>
                <a:lnTo>
                  <a:pt x="2714269" y="983500"/>
                </a:lnTo>
                <a:lnTo>
                  <a:pt x="2768854" y="974979"/>
                </a:lnTo>
                <a:lnTo>
                  <a:pt x="2810916" y="957948"/>
                </a:lnTo>
                <a:lnTo>
                  <a:pt x="2844507" y="936650"/>
                </a:lnTo>
                <a:lnTo>
                  <a:pt x="2907512" y="881329"/>
                </a:lnTo>
                <a:lnTo>
                  <a:pt x="2941142" y="851509"/>
                </a:lnTo>
                <a:lnTo>
                  <a:pt x="2987344" y="821702"/>
                </a:lnTo>
                <a:lnTo>
                  <a:pt x="3008388" y="808939"/>
                </a:lnTo>
                <a:lnTo>
                  <a:pt x="3033585" y="804684"/>
                </a:lnTo>
                <a:lnTo>
                  <a:pt x="3079762" y="800430"/>
                </a:lnTo>
                <a:lnTo>
                  <a:pt x="3121799" y="800430"/>
                </a:lnTo>
                <a:lnTo>
                  <a:pt x="3168027" y="808939"/>
                </a:lnTo>
                <a:lnTo>
                  <a:pt x="3214243" y="825982"/>
                </a:lnTo>
                <a:lnTo>
                  <a:pt x="3256279" y="851509"/>
                </a:lnTo>
                <a:lnTo>
                  <a:pt x="3294075" y="877062"/>
                </a:lnTo>
                <a:lnTo>
                  <a:pt x="3331883" y="906881"/>
                </a:lnTo>
                <a:lnTo>
                  <a:pt x="3327679" y="919632"/>
                </a:lnTo>
                <a:lnTo>
                  <a:pt x="3285655" y="936650"/>
                </a:lnTo>
                <a:lnTo>
                  <a:pt x="3239465" y="953706"/>
                </a:lnTo>
                <a:lnTo>
                  <a:pt x="3151225" y="987755"/>
                </a:lnTo>
                <a:lnTo>
                  <a:pt x="3109239" y="1034580"/>
                </a:lnTo>
                <a:lnTo>
                  <a:pt x="3075584" y="1081430"/>
                </a:lnTo>
                <a:lnTo>
                  <a:pt x="3046196" y="1141031"/>
                </a:lnTo>
                <a:lnTo>
                  <a:pt x="3012567" y="1196378"/>
                </a:lnTo>
                <a:lnTo>
                  <a:pt x="2978937" y="1243228"/>
                </a:lnTo>
                <a:lnTo>
                  <a:pt x="2957944" y="1255991"/>
                </a:lnTo>
                <a:lnTo>
                  <a:pt x="2941142" y="1268768"/>
                </a:lnTo>
                <a:lnTo>
                  <a:pt x="2924327" y="1277302"/>
                </a:lnTo>
                <a:lnTo>
                  <a:pt x="2899130" y="1285798"/>
                </a:lnTo>
                <a:lnTo>
                  <a:pt x="2844507" y="1298575"/>
                </a:lnTo>
                <a:lnTo>
                  <a:pt x="2785694" y="1307096"/>
                </a:lnTo>
                <a:lnTo>
                  <a:pt x="2739440" y="1315593"/>
                </a:lnTo>
                <a:lnTo>
                  <a:pt x="2689047" y="1328369"/>
                </a:lnTo>
                <a:lnTo>
                  <a:pt x="2638628" y="1341145"/>
                </a:lnTo>
                <a:lnTo>
                  <a:pt x="2621800" y="1353921"/>
                </a:lnTo>
                <a:lnTo>
                  <a:pt x="2600807" y="1366697"/>
                </a:lnTo>
                <a:lnTo>
                  <a:pt x="2588196" y="1379448"/>
                </a:lnTo>
                <a:lnTo>
                  <a:pt x="2579839" y="1392250"/>
                </a:lnTo>
                <a:lnTo>
                  <a:pt x="2575636" y="1405013"/>
                </a:lnTo>
                <a:lnTo>
                  <a:pt x="2579839" y="1422044"/>
                </a:lnTo>
                <a:lnTo>
                  <a:pt x="2605011" y="1434820"/>
                </a:lnTo>
                <a:lnTo>
                  <a:pt x="2638628" y="1443316"/>
                </a:lnTo>
                <a:lnTo>
                  <a:pt x="2672232" y="1443316"/>
                </a:lnTo>
                <a:lnTo>
                  <a:pt x="2705862" y="1443316"/>
                </a:lnTo>
                <a:lnTo>
                  <a:pt x="2777261" y="1439075"/>
                </a:lnTo>
                <a:lnTo>
                  <a:pt x="2810916" y="1439075"/>
                </a:lnTo>
                <a:lnTo>
                  <a:pt x="2844507" y="1443316"/>
                </a:lnTo>
                <a:lnTo>
                  <a:pt x="2886544" y="1468869"/>
                </a:lnTo>
                <a:lnTo>
                  <a:pt x="2924327" y="1485887"/>
                </a:lnTo>
                <a:lnTo>
                  <a:pt x="2962173" y="1502918"/>
                </a:lnTo>
                <a:lnTo>
                  <a:pt x="3008388" y="1515694"/>
                </a:lnTo>
                <a:lnTo>
                  <a:pt x="3004159" y="1524215"/>
                </a:lnTo>
                <a:lnTo>
                  <a:pt x="2995777" y="1532737"/>
                </a:lnTo>
                <a:lnTo>
                  <a:pt x="2978937" y="1554022"/>
                </a:lnTo>
                <a:lnTo>
                  <a:pt x="2953766" y="1571066"/>
                </a:lnTo>
                <a:lnTo>
                  <a:pt x="2932760" y="1583842"/>
                </a:lnTo>
                <a:lnTo>
                  <a:pt x="2878137" y="1609394"/>
                </a:lnTo>
                <a:lnTo>
                  <a:pt x="2852915" y="1617891"/>
                </a:lnTo>
                <a:lnTo>
                  <a:pt x="2836087" y="1630667"/>
                </a:lnTo>
                <a:lnTo>
                  <a:pt x="2743657" y="1634909"/>
                </a:lnTo>
                <a:lnTo>
                  <a:pt x="2697454" y="1647685"/>
                </a:lnTo>
                <a:lnTo>
                  <a:pt x="2680614" y="1651965"/>
                </a:lnTo>
                <a:lnTo>
                  <a:pt x="2659621" y="1664716"/>
                </a:lnTo>
                <a:lnTo>
                  <a:pt x="2651239" y="1690268"/>
                </a:lnTo>
                <a:lnTo>
                  <a:pt x="2651239" y="1698790"/>
                </a:lnTo>
                <a:lnTo>
                  <a:pt x="2663799" y="1703044"/>
                </a:lnTo>
                <a:lnTo>
                  <a:pt x="2693250" y="1720088"/>
                </a:lnTo>
                <a:lnTo>
                  <a:pt x="2773057" y="1762658"/>
                </a:lnTo>
                <a:lnTo>
                  <a:pt x="2810916" y="1788210"/>
                </a:lnTo>
                <a:lnTo>
                  <a:pt x="2852915" y="1813737"/>
                </a:lnTo>
                <a:lnTo>
                  <a:pt x="2920123" y="1877606"/>
                </a:lnTo>
                <a:lnTo>
                  <a:pt x="2953766" y="1907413"/>
                </a:lnTo>
                <a:lnTo>
                  <a:pt x="2995777" y="1937207"/>
                </a:lnTo>
                <a:lnTo>
                  <a:pt x="3033585" y="1958505"/>
                </a:lnTo>
                <a:lnTo>
                  <a:pt x="3075584" y="1975535"/>
                </a:lnTo>
                <a:lnTo>
                  <a:pt x="3163836" y="1975535"/>
                </a:lnTo>
                <a:lnTo>
                  <a:pt x="3210039" y="1975535"/>
                </a:lnTo>
                <a:lnTo>
                  <a:pt x="3252076" y="1979803"/>
                </a:lnTo>
                <a:lnTo>
                  <a:pt x="3294075" y="1988312"/>
                </a:lnTo>
                <a:lnTo>
                  <a:pt x="3336112" y="1996833"/>
                </a:lnTo>
                <a:lnTo>
                  <a:pt x="3373920" y="2018131"/>
                </a:lnTo>
                <a:lnTo>
                  <a:pt x="3411715" y="2047925"/>
                </a:lnTo>
                <a:lnTo>
                  <a:pt x="3449548" y="2094750"/>
                </a:lnTo>
                <a:lnTo>
                  <a:pt x="3483152" y="2145830"/>
                </a:lnTo>
                <a:lnTo>
                  <a:pt x="3504145" y="2196909"/>
                </a:lnTo>
                <a:lnTo>
                  <a:pt x="3508349" y="2226729"/>
                </a:lnTo>
                <a:lnTo>
                  <a:pt x="3508349" y="2256523"/>
                </a:lnTo>
                <a:lnTo>
                  <a:pt x="3474745" y="2235250"/>
                </a:lnTo>
                <a:lnTo>
                  <a:pt x="3436886" y="2213952"/>
                </a:lnTo>
                <a:lnTo>
                  <a:pt x="3403333" y="2201202"/>
                </a:lnTo>
                <a:lnTo>
                  <a:pt x="3369691" y="2192655"/>
                </a:lnTo>
                <a:lnTo>
                  <a:pt x="3331883" y="2188425"/>
                </a:lnTo>
                <a:lnTo>
                  <a:pt x="3294075" y="2188425"/>
                </a:lnTo>
                <a:lnTo>
                  <a:pt x="3247872" y="2196909"/>
                </a:lnTo>
                <a:lnTo>
                  <a:pt x="3197402" y="2209698"/>
                </a:lnTo>
                <a:lnTo>
                  <a:pt x="3100806" y="2243747"/>
                </a:lnTo>
                <a:lnTo>
                  <a:pt x="3062986" y="2256523"/>
                </a:lnTo>
                <a:lnTo>
                  <a:pt x="3020974" y="2269299"/>
                </a:lnTo>
                <a:lnTo>
                  <a:pt x="2978937" y="2269299"/>
                </a:lnTo>
                <a:lnTo>
                  <a:pt x="2936963" y="2269299"/>
                </a:lnTo>
                <a:lnTo>
                  <a:pt x="2894926" y="2252281"/>
                </a:lnTo>
                <a:lnTo>
                  <a:pt x="2852915" y="2230970"/>
                </a:lnTo>
                <a:lnTo>
                  <a:pt x="2794101" y="2188425"/>
                </a:lnTo>
                <a:lnTo>
                  <a:pt x="2764650" y="2167128"/>
                </a:lnTo>
                <a:lnTo>
                  <a:pt x="2726893" y="2141575"/>
                </a:lnTo>
                <a:lnTo>
                  <a:pt x="2693250" y="2124557"/>
                </a:lnTo>
                <a:lnTo>
                  <a:pt x="2651239" y="2107526"/>
                </a:lnTo>
                <a:lnTo>
                  <a:pt x="2617597" y="2103259"/>
                </a:lnTo>
                <a:lnTo>
                  <a:pt x="2579839" y="2107526"/>
                </a:lnTo>
                <a:lnTo>
                  <a:pt x="2617597" y="2162873"/>
                </a:lnTo>
                <a:lnTo>
                  <a:pt x="2689047" y="2213952"/>
                </a:lnTo>
                <a:lnTo>
                  <a:pt x="2722664" y="2239505"/>
                </a:lnTo>
                <a:lnTo>
                  <a:pt x="2747860" y="2269299"/>
                </a:lnTo>
                <a:lnTo>
                  <a:pt x="2764650" y="2299106"/>
                </a:lnTo>
                <a:lnTo>
                  <a:pt x="2781490" y="2337422"/>
                </a:lnTo>
                <a:lnTo>
                  <a:pt x="2789897" y="2375750"/>
                </a:lnTo>
                <a:lnTo>
                  <a:pt x="2806712" y="2397048"/>
                </a:lnTo>
                <a:lnTo>
                  <a:pt x="2827680" y="2426843"/>
                </a:lnTo>
                <a:lnTo>
                  <a:pt x="2844507" y="2448128"/>
                </a:lnTo>
                <a:lnTo>
                  <a:pt x="2852915" y="2460891"/>
                </a:lnTo>
                <a:lnTo>
                  <a:pt x="2857119" y="2469426"/>
                </a:lnTo>
                <a:lnTo>
                  <a:pt x="2794101" y="2477922"/>
                </a:lnTo>
                <a:lnTo>
                  <a:pt x="2735275" y="2482189"/>
                </a:lnTo>
                <a:lnTo>
                  <a:pt x="2684843" y="2477922"/>
                </a:lnTo>
                <a:lnTo>
                  <a:pt x="2655443" y="2469426"/>
                </a:lnTo>
                <a:lnTo>
                  <a:pt x="2621800" y="2456624"/>
                </a:lnTo>
                <a:lnTo>
                  <a:pt x="2588196" y="2426843"/>
                </a:lnTo>
                <a:lnTo>
                  <a:pt x="2537777" y="2392768"/>
                </a:lnTo>
                <a:lnTo>
                  <a:pt x="2508364" y="2375750"/>
                </a:lnTo>
                <a:lnTo>
                  <a:pt x="2483167" y="2367229"/>
                </a:lnTo>
                <a:lnTo>
                  <a:pt x="2462149" y="2362974"/>
                </a:lnTo>
                <a:lnTo>
                  <a:pt x="2449563" y="2362974"/>
                </a:lnTo>
                <a:lnTo>
                  <a:pt x="2436952" y="2367229"/>
                </a:lnTo>
                <a:lnTo>
                  <a:pt x="2441155" y="2384272"/>
                </a:lnTo>
                <a:lnTo>
                  <a:pt x="2449563" y="2405545"/>
                </a:lnTo>
                <a:lnTo>
                  <a:pt x="2466352" y="2443873"/>
                </a:lnTo>
                <a:lnTo>
                  <a:pt x="2504173" y="2511996"/>
                </a:lnTo>
                <a:lnTo>
                  <a:pt x="2520950" y="2597150"/>
                </a:lnTo>
                <a:lnTo>
                  <a:pt x="2537777" y="2673769"/>
                </a:lnTo>
                <a:lnTo>
                  <a:pt x="2550414" y="2754693"/>
                </a:lnTo>
                <a:lnTo>
                  <a:pt x="2558796" y="2793009"/>
                </a:lnTo>
                <a:lnTo>
                  <a:pt x="2567178" y="2831338"/>
                </a:lnTo>
                <a:lnTo>
                  <a:pt x="2592400" y="2861106"/>
                </a:lnTo>
                <a:lnTo>
                  <a:pt x="2617597" y="2890913"/>
                </a:lnTo>
                <a:lnTo>
                  <a:pt x="2676410" y="2937764"/>
                </a:lnTo>
                <a:lnTo>
                  <a:pt x="2731071" y="2988856"/>
                </a:lnTo>
                <a:lnTo>
                  <a:pt x="2756268" y="3018663"/>
                </a:lnTo>
                <a:lnTo>
                  <a:pt x="2777261" y="3052711"/>
                </a:lnTo>
                <a:lnTo>
                  <a:pt x="2785694" y="3116554"/>
                </a:lnTo>
                <a:lnTo>
                  <a:pt x="2785694" y="3150628"/>
                </a:lnTo>
                <a:lnTo>
                  <a:pt x="2781490" y="3193211"/>
                </a:lnTo>
                <a:lnTo>
                  <a:pt x="2768854" y="3265576"/>
                </a:lnTo>
                <a:lnTo>
                  <a:pt x="2760446" y="3299650"/>
                </a:lnTo>
                <a:lnTo>
                  <a:pt x="2747860" y="3329457"/>
                </a:lnTo>
                <a:lnTo>
                  <a:pt x="2735275" y="3278378"/>
                </a:lnTo>
                <a:lnTo>
                  <a:pt x="2718447" y="3235807"/>
                </a:lnTo>
                <a:lnTo>
                  <a:pt x="2697454" y="3193211"/>
                </a:lnTo>
                <a:lnTo>
                  <a:pt x="2676410" y="3159137"/>
                </a:lnTo>
                <a:lnTo>
                  <a:pt x="2642831" y="3125101"/>
                </a:lnTo>
                <a:lnTo>
                  <a:pt x="2609215" y="3099562"/>
                </a:lnTo>
                <a:lnTo>
                  <a:pt x="2571432" y="3074009"/>
                </a:lnTo>
                <a:lnTo>
                  <a:pt x="2537777" y="3052711"/>
                </a:lnTo>
                <a:lnTo>
                  <a:pt x="2457945" y="3014408"/>
                </a:lnTo>
                <a:lnTo>
                  <a:pt x="2378113" y="2976079"/>
                </a:lnTo>
                <a:lnTo>
                  <a:pt x="2327719" y="2924987"/>
                </a:lnTo>
                <a:lnTo>
                  <a:pt x="2289886" y="2873883"/>
                </a:lnTo>
                <a:lnTo>
                  <a:pt x="2256269" y="2822790"/>
                </a:lnTo>
                <a:lnTo>
                  <a:pt x="2226868" y="2758935"/>
                </a:lnTo>
                <a:lnTo>
                  <a:pt x="2201672" y="2686570"/>
                </a:lnTo>
                <a:lnTo>
                  <a:pt x="2189060" y="2648242"/>
                </a:lnTo>
                <a:lnTo>
                  <a:pt x="2163851" y="2618447"/>
                </a:lnTo>
                <a:lnTo>
                  <a:pt x="2151240" y="2622689"/>
                </a:lnTo>
                <a:lnTo>
                  <a:pt x="2142832" y="2643987"/>
                </a:lnTo>
                <a:lnTo>
                  <a:pt x="2138629" y="2665272"/>
                </a:lnTo>
                <a:lnTo>
                  <a:pt x="2155444" y="2716364"/>
                </a:lnTo>
                <a:lnTo>
                  <a:pt x="2168029" y="2763189"/>
                </a:lnTo>
                <a:lnTo>
                  <a:pt x="2172271" y="2788742"/>
                </a:lnTo>
                <a:lnTo>
                  <a:pt x="2172271" y="2810040"/>
                </a:lnTo>
                <a:lnTo>
                  <a:pt x="2172271" y="2835592"/>
                </a:lnTo>
                <a:lnTo>
                  <a:pt x="2163851" y="2865386"/>
                </a:lnTo>
                <a:lnTo>
                  <a:pt x="2058797" y="3027184"/>
                </a:lnTo>
                <a:lnTo>
                  <a:pt x="2046211" y="3022904"/>
                </a:lnTo>
                <a:lnTo>
                  <a:pt x="1991588" y="2980334"/>
                </a:lnTo>
                <a:lnTo>
                  <a:pt x="1962188" y="2946285"/>
                </a:lnTo>
                <a:lnTo>
                  <a:pt x="1936953" y="2912211"/>
                </a:lnTo>
                <a:lnTo>
                  <a:pt x="1928571" y="2873883"/>
                </a:lnTo>
                <a:lnTo>
                  <a:pt x="1920138" y="2839834"/>
                </a:lnTo>
                <a:lnTo>
                  <a:pt x="1915909" y="2771711"/>
                </a:lnTo>
                <a:lnTo>
                  <a:pt x="1907527" y="2703588"/>
                </a:lnTo>
                <a:lnTo>
                  <a:pt x="1894941" y="2673769"/>
                </a:lnTo>
                <a:lnTo>
                  <a:pt x="1882355" y="2639720"/>
                </a:lnTo>
                <a:lnTo>
                  <a:pt x="1873948" y="2639720"/>
                </a:lnTo>
                <a:lnTo>
                  <a:pt x="1861312" y="2678023"/>
                </a:lnTo>
                <a:lnTo>
                  <a:pt x="1848726" y="2724886"/>
                </a:lnTo>
                <a:lnTo>
                  <a:pt x="1840306" y="2771711"/>
                </a:lnTo>
                <a:lnTo>
                  <a:pt x="1827720" y="2814294"/>
                </a:lnTo>
                <a:lnTo>
                  <a:pt x="1794090" y="2873883"/>
                </a:lnTo>
                <a:lnTo>
                  <a:pt x="1756283" y="2942031"/>
                </a:lnTo>
                <a:lnTo>
                  <a:pt x="1718475" y="3005886"/>
                </a:lnTo>
                <a:lnTo>
                  <a:pt x="1672272" y="3061233"/>
                </a:lnTo>
                <a:lnTo>
                  <a:pt x="1659661" y="3091027"/>
                </a:lnTo>
                <a:lnTo>
                  <a:pt x="1651228" y="3125101"/>
                </a:lnTo>
                <a:lnTo>
                  <a:pt x="1647050" y="3159137"/>
                </a:lnTo>
                <a:lnTo>
                  <a:pt x="1647050" y="3193211"/>
                </a:lnTo>
                <a:lnTo>
                  <a:pt x="1647050" y="3261334"/>
                </a:lnTo>
                <a:lnTo>
                  <a:pt x="1655457" y="3333724"/>
                </a:lnTo>
                <a:lnTo>
                  <a:pt x="1647050" y="3363531"/>
                </a:lnTo>
                <a:lnTo>
                  <a:pt x="1634439" y="3393325"/>
                </a:lnTo>
                <a:lnTo>
                  <a:pt x="1621828" y="3418878"/>
                </a:lnTo>
                <a:lnTo>
                  <a:pt x="1609229" y="3440150"/>
                </a:lnTo>
                <a:lnTo>
                  <a:pt x="1592414" y="3457194"/>
                </a:lnTo>
                <a:lnTo>
                  <a:pt x="1575625" y="3474224"/>
                </a:lnTo>
                <a:lnTo>
                  <a:pt x="1563039" y="3487000"/>
                </a:lnTo>
                <a:lnTo>
                  <a:pt x="1541995" y="3499777"/>
                </a:lnTo>
                <a:lnTo>
                  <a:pt x="1520964" y="3512553"/>
                </a:lnTo>
                <a:lnTo>
                  <a:pt x="1499984" y="3516795"/>
                </a:lnTo>
                <a:lnTo>
                  <a:pt x="1449552" y="3525304"/>
                </a:lnTo>
                <a:lnTo>
                  <a:pt x="1390738" y="3538067"/>
                </a:lnTo>
                <a:lnTo>
                  <a:pt x="1323530" y="3542347"/>
                </a:lnTo>
                <a:close/>
              </a:path>
            </a:pathLst>
          </a:custGeom>
          <a:ln w="14122">
            <a:solidFill>
              <a:srgbClr val="010101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068376" y="1906137"/>
            <a:ext cx="1630680" cy="1652270"/>
          </a:xfrm>
          <a:custGeom>
            <a:avLst/>
            <a:gdLst/>
            <a:ahLst/>
            <a:cxnLst/>
            <a:rect l="l" t="t" r="r" b="b"/>
            <a:pathLst>
              <a:path w="1630680" h="1652270">
                <a:moveTo>
                  <a:pt x="903363" y="0"/>
                </a:moveTo>
                <a:lnTo>
                  <a:pt x="731088" y="0"/>
                </a:lnTo>
                <a:lnTo>
                  <a:pt x="651268" y="12801"/>
                </a:lnTo>
                <a:lnTo>
                  <a:pt x="575640" y="34074"/>
                </a:lnTo>
                <a:lnTo>
                  <a:pt x="500011" y="59601"/>
                </a:lnTo>
                <a:lnTo>
                  <a:pt x="428599" y="97929"/>
                </a:lnTo>
                <a:lnTo>
                  <a:pt x="361353" y="140525"/>
                </a:lnTo>
                <a:lnTo>
                  <a:pt x="298335" y="183070"/>
                </a:lnTo>
                <a:lnTo>
                  <a:pt x="239509" y="238442"/>
                </a:lnTo>
                <a:lnTo>
                  <a:pt x="189077" y="298043"/>
                </a:lnTo>
                <a:lnTo>
                  <a:pt x="142862" y="361911"/>
                </a:lnTo>
                <a:lnTo>
                  <a:pt x="100901" y="430034"/>
                </a:lnTo>
                <a:lnTo>
                  <a:pt x="67259" y="502412"/>
                </a:lnTo>
                <a:lnTo>
                  <a:pt x="37833" y="579043"/>
                </a:lnTo>
                <a:lnTo>
                  <a:pt x="16840" y="659942"/>
                </a:lnTo>
                <a:lnTo>
                  <a:pt x="4229" y="736587"/>
                </a:lnTo>
                <a:lnTo>
                  <a:pt x="0" y="821753"/>
                </a:lnTo>
                <a:lnTo>
                  <a:pt x="4229" y="906907"/>
                </a:lnTo>
                <a:lnTo>
                  <a:pt x="16840" y="987780"/>
                </a:lnTo>
                <a:lnTo>
                  <a:pt x="37833" y="1068679"/>
                </a:lnTo>
                <a:lnTo>
                  <a:pt x="67259" y="1145324"/>
                </a:lnTo>
                <a:lnTo>
                  <a:pt x="100901" y="1217701"/>
                </a:lnTo>
                <a:lnTo>
                  <a:pt x="142862" y="1285824"/>
                </a:lnTo>
                <a:lnTo>
                  <a:pt x="189077" y="1349692"/>
                </a:lnTo>
                <a:lnTo>
                  <a:pt x="239509" y="1405013"/>
                </a:lnTo>
                <a:lnTo>
                  <a:pt x="298335" y="1464614"/>
                </a:lnTo>
                <a:lnTo>
                  <a:pt x="361353" y="1507210"/>
                </a:lnTo>
                <a:lnTo>
                  <a:pt x="428599" y="1549793"/>
                </a:lnTo>
                <a:lnTo>
                  <a:pt x="500011" y="1583867"/>
                </a:lnTo>
                <a:lnTo>
                  <a:pt x="575640" y="1613662"/>
                </a:lnTo>
                <a:lnTo>
                  <a:pt x="651268" y="1634959"/>
                </a:lnTo>
                <a:lnTo>
                  <a:pt x="731088" y="1647710"/>
                </a:lnTo>
                <a:lnTo>
                  <a:pt x="815124" y="1651965"/>
                </a:lnTo>
                <a:lnTo>
                  <a:pt x="903363" y="1647710"/>
                </a:lnTo>
                <a:lnTo>
                  <a:pt x="979017" y="1634959"/>
                </a:lnTo>
                <a:lnTo>
                  <a:pt x="1058837" y="1613662"/>
                </a:lnTo>
                <a:lnTo>
                  <a:pt x="1134465" y="1583867"/>
                </a:lnTo>
                <a:lnTo>
                  <a:pt x="1205890" y="1549793"/>
                </a:lnTo>
                <a:lnTo>
                  <a:pt x="1268895" y="1507210"/>
                </a:lnTo>
                <a:lnTo>
                  <a:pt x="1336116" y="1464614"/>
                </a:lnTo>
                <a:lnTo>
                  <a:pt x="1394993" y="1405013"/>
                </a:lnTo>
                <a:lnTo>
                  <a:pt x="1445374" y="1349692"/>
                </a:lnTo>
                <a:lnTo>
                  <a:pt x="1491589" y="1285824"/>
                </a:lnTo>
                <a:lnTo>
                  <a:pt x="1533613" y="1217701"/>
                </a:lnTo>
                <a:lnTo>
                  <a:pt x="1567218" y="1145324"/>
                </a:lnTo>
                <a:lnTo>
                  <a:pt x="1592440" y="1068679"/>
                </a:lnTo>
                <a:lnTo>
                  <a:pt x="1617637" y="987780"/>
                </a:lnTo>
                <a:lnTo>
                  <a:pt x="1630273" y="906907"/>
                </a:lnTo>
                <a:lnTo>
                  <a:pt x="1630273" y="736587"/>
                </a:lnTo>
                <a:lnTo>
                  <a:pt x="1617637" y="659942"/>
                </a:lnTo>
                <a:lnTo>
                  <a:pt x="1592440" y="579043"/>
                </a:lnTo>
                <a:lnTo>
                  <a:pt x="1567218" y="502412"/>
                </a:lnTo>
                <a:lnTo>
                  <a:pt x="1533613" y="430034"/>
                </a:lnTo>
                <a:lnTo>
                  <a:pt x="1491589" y="361911"/>
                </a:lnTo>
                <a:lnTo>
                  <a:pt x="1445374" y="298043"/>
                </a:lnTo>
                <a:lnTo>
                  <a:pt x="1394993" y="238442"/>
                </a:lnTo>
                <a:lnTo>
                  <a:pt x="1336116" y="183070"/>
                </a:lnTo>
                <a:lnTo>
                  <a:pt x="1268895" y="140525"/>
                </a:lnTo>
                <a:lnTo>
                  <a:pt x="1205890" y="97929"/>
                </a:lnTo>
                <a:lnTo>
                  <a:pt x="1134465" y="59601"/>
                </a:lnTo>
                <a:lnTo>
                  <a:pt x="1058837" y="34074"/>
                </a:lnTo>
                <a:lnTo>
                  <a:pt x="979017" y="12801"/>
                </a:lnTo>
                <a:lnTo>
                  <a:pt x="903363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068376" y="1906137"/>
            <a:ext cx="1630680" cy="1652270"/>
          </a:xfrm>
          <a:custGeom>
            <a:avLst/>
            <a:gdLst/>
            <a:ahLst/>
            <a:cxnLst/>
            <a:rect l="l" t="t" r="r" b="b"/>
            <a:pathLst>
              <a:path w="1630680" h="1652270">
                <a:moveTo>
                  <a:pt x="815124" y="0"/>
                </a:moveTo>
                <a:lnTo>
                  <a:pt x="903363" y="0"/>
                </a:lnTo>
                <a:lnTo>
                  <a:pt x="979017" y="12801"/>
                </a:lnTo>
                <a:lnTo>
                  <a:pt x="1058837" y="34074"/>
                </a:lnTo>
                <a:lnTo>
                  <a:pt x="1134465" y="59601"/>
                </a:lnTo>
                <a:lnTo>
                  <a:pt x="1205890" y="97929"/>
                </a:lnTo>
                <a:lnTo>
                  <a:pt x="1268895" y="140525"/>
                </a:lnTo>
                <a:lnTo>
                  <a:pt x="1336116" y="183070"/>
                </a:lnTo>
                <a:lnTo>
                  <a:pt x="1394993" y="238442"/>
                </a:lnTo>
                <a:lnTo>
                  <a:pt x="1445374" y="298043"/>
                </a:lnTo>
                <a:lnTo>
                  <a:pt x="1491589" y="361911"/>
                </a:lnTo>
                <a:lnTo>
                  <a:pt x="1533613" y="430034"/>
                </a:lnTo>
                <a:lnTo>
                  <a:pt x="1567218" y="502412"/>
                </a:lnTo>
                <a:lnTo>
                  <a:pt x="1592440" y="579043"/>
                </a:lnTo>
                <a:lnTo>
                  <a:pt x="1617637" y="659942"/>
                </a:lnTo>
                <a:lnTo>
                  <a:pt x="1630273" y="736587"/>
                </a:lnTo>
                <a:lnTo>
                  <a:pt x="1630273" y="821753"/>
                </a:lnTo>
                <a:lnTo>
                  <a:pt x="1630273" y="906907"/>
                </a:lnTo>
                <a:lnTo>
                  <a:pt x="1617637" y="987780"/>
                </a:lnTo>
                <a:lnTo>
                  <a:pt x="1592440" y="1068679"/>
                </a:lnTo>
                <a:lnTo>
                  <a:pt x="1567218" y="1145324"/>
                </a:lnTo>
                <a:lnTo>
                  <a:pt x="1533613" y="1217701"/>
                </a:lnTo>
                <a:lnTo>
                  <a:pt x="1491589" y="1285824"/>
                </a:lnTo>
                <a:lnTo>
                  <a:pt x="1445374" y="1349692"/>
                </a:lnTo>
                <a:lnTo>
                  <a:pt x="1394993" y="1405013"/>
                </a:lnTo>
                <a:lnTo>
                  <a:pt x="1336116" y="1464614"/>
                </a:lnTo>
                <a:lnTo>
                  <a:pt x="1268895" y="1507210"/>
                </a:lnTo>
                <a:lnTo>
                  <a:pt x="1205890" y="1549793"/>
                </a:lnTo>
                <a:lnTo>
                  <a:pt x="1134465" y="1583867"/>
                </a:lnTo>
                <a:lnTo>
                  <a:pt x="1058837" y="1613662"/>
                </a:lnTo>
                <a:lnTo>
                  <a:pt x="979017" y="1634959"/>
                </a:lnTo>
                <a:lnTo>
                  <a:pt x="903363" y="1647710"/>
                </a:lnTo>
                <a:lnTo>
                  <a:pt x="815124" y="1651965"/>
                </a:lnTo>
                <a:lnTo>
                  <a:pt x="731088" y="1647710"/>
                </a:lnTo>
                <a:lnTo>
                  <a:pt x="651268" y="1634959"/>
                </a:lnTo>
                <a:lnTo>
                  <a:pt x="575640" y="1613662"/>
                </a:lnTo>
                <a:lnTo>
                  <a:pt x="500011" y="1583867"/>
                </a:lnTo>
                <a:lnTo>
                  <a:pt x="428599" y="1549793"/>
                </a:lnTo>
                <a:lnTo>
                  <a:pt x="361353" y="1507210"/>
                </a:lnTo>
                <a:lnTo>
                  <a:pt x="298335" y="1464614"/>
                </a:lnTo>
                <a:lnTo>
                  <a:pt x="239509" y="1405013"/>
                </a:lnTo>
                <a:lnTo>
                  <a:pt x="189077" y="1349692"/>
                </a:lnTo>
                <a:lnTo>
                  <a:pt x="142862" y="1285824"/>
                </a:lnTo>
                <a:lnTo>
                  <a:pt x="100901" y="1217701"/>
                </a:lnTo>
                <a:lnTo>
                  <a:pt x="67259" y="1145324"/>
                </a:lnTo>
                <a:lnTo>
                  <a:pt x="37833" y="1068679"/>
                </a:lnTo>
                <a:lnTo>
                  <a:pt x="16840" y="987780"/>
                </a:lnTo>
                <a:lnTo>
                  <a:pt x="4229" y="906907"/>
                </a:lnTo>
                <a:lnTo>
                  <a:pt x="0" y="821753"/>
                </a:lnTo>
                <a:lnTo>
                  <a:pt x="4229" y="736587"/>
                </a:lnTo>
                <a:lnTo>
                  <a:pt x="16840" y="659942"/>
                </a:lnTo>
                <a:lnTo>
                  <a:pt x="37833" y="579043"/>
                </a:lnTo>
                <a:lnTo>
                  <a:pt x="67259" y="502412"/>
                </a:lnTo>
                <a:lnTo>
                  <a:pt x="100901" y="430034"/>
                </a:lnTo>
                <a:lnTo>
                  <a:pt x="142862" y="361911"/>
                </a:lnTo>
                <a:lnTo>
                  <a:pt x="189077" y="298043"/>
                </a:lnTo>
                <a:lnTo>
                  <a:pt x="239509" y="238442"/>
                </a:lnTo>
                <a:lnTo>
                  <a:pt x="298335" y="183070"/>
                </a:lnTo>
                <a:lnTo>
                  <a:pt x="361353" y="140525"/>
                </a:lnTo>
                <a:lnTo>
                  <a:pt x="428599" y="97929"/>
                </a:lnTo>
                <a:lnTo>
                  <a:pt x="500011" y="59601"/>
                </a:lnTo>
                <a:lnTo>
                  <a:pt x="575640" y="34074"/>
                </a:lnTo>
                <a:lnTo>
                  <a:pt x="651268" y="12801"/>
                </a:lnTo>
                <a:lnTo>
                  <a:pt x="731088" y="0"/>
                </a:lnTo>
                <a:lnTo>
                  <a:pt x="815124" y="0"/>
                </a:lnTo>
                <a:close/>
              </a:path>
            </a:pathLst>
          </a:custGeom>
          <a:ln w="14122">
            <a:solidFill>
              <a:srgbClr val="010101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089419" y="1927434"/>
            <a:ext cx="1588770" cy="1605280"/>
          </a:xfrm>
          <a:custGeom>
            <a:avLst/>
            <a:gdLst/>
            <a:ahLst/>
            <a:cxnLst/>
            <a:rect l="l" t="t" r="r" b="b"/>
            <a:pathLst>
              <a:path w="1588770" h="1605279">
                <a:moveTo>
                  <a:pt x="794080" y="0"/>
                </a:moveTo>
                <a:lnTo>
                  <a:pt x="714273" y="4279"/>
                </a:lnTo>
                <a:lnTo>
                  <a:pt x="638632" y="12776"/>
                </a:lnTo>
                <a:lnTo>
                  <a:pt x="487375" y="63893"/>
                </a:lnTo>
                <a:lnTo>
                  <a:pt x="420141" y="97917"/>
                </a:lnTo>
                <a:lnTo>
                  <a:pt x="352945" y="136271"/>
                </a:lnTo>
                <a:lnTo>
                  <a:pt x="289915" y="183070"/>
                </a:lnTo>
                <a:lnTo>
                  <a:pt x="235305" y="234175"/>
                </a:lnTo>
                <a:lnTo>
                  <a:pt x="184835" y="289547"/>
                </a:lnTo>
                <a:lnTo>
                  <a:pt x="138658" y="353415"/>
                </a:lnTo>
                <a:lnTo>
                  <a:pt x="100850" y="417245"/>
                </a:lnTo>
                <a:lnTo>
                  <a:pt x="63017" y="489635"/>
                </a:lnTo>
                <a:lnTo>
                  <a:pt x="37833" y="562013"/>
                </a:lnTo>
                <a:lnTo>
                  <a:pt x="16789" y="642912"/>
                </a:lnTo>
                <a:lnTo>
                  <a:pt x="4203" y="719531"/>
                </a:lnTo>
                <a:lnTo>
                  <a:pt x="0" y="800455"/>
                </a:lnTo>
                <a:lnTo>
                  <a:pt x="4203" y="881329"/>
                </a:lnTo>
                <a:lnTo>
                  <a:pt x="16789" y="962228"/>
                </a:lnTo>
                <a:lnTo>
                  <a:pt x="37833" y="1038872"/>
                </a:lnTo>
                <a:lnTo>
                  <a:pt x="63017" y="1111250"/>
                </a:lnTo>
                <a:lnTo>
                  <a:pt x="100850" y="1183627"/>
                </a:lnTo>
                <a:lnTo>
                  <a:pt x="138658" y="1251775"/>
                </a:lnTo>
                <a:lnTo>
                  <a:pt x="184835" y="1311376"/>
                </a:lnTo>
                <a:lnTo>
                  <a:pt x="235305" y="1366697"/>
                </a:lnTo>
                <a:lnTo>
                  <a:pt x="289915" y="1417789"/>
                </a:lnTo>
                <a:lnTo>
                  <a:pt x="352945" y="1464640"/>
                </a:lnTo>
                <a:lnTo>
                  <a:pt x="420141" y="1507210"/>
                </a:lnTo>
                <a:lnTo>
                  <a:pt x="487375" y="1541272"/>
                </a:lnTo>
                <a:lnTo>
                  <a:pt x="563003" y="1566811"/>
                </a:lnTo>
                <a:lnTo>
                  <a:pt x="638632" y="1588096"/>
                </a:lnTo>
                <a:lnTo>
                  <a:pt x="714273" y="1600860"/>
                </a:lnTo>
                <a:lnTo>
                  <a:pt x="794080" y="1605140"/>
                </a:lnTo>
                <a:lnTo>
                  <a:pt x="878141" y="1600860"/>
                </a:lnTo>
                <a:lnTo>
                  <a:pt x="953770" y="1588096"/>
                </a:lnTo>
                <a:lnTo>
                  <a:pt x="1029385" y="1566811"/>
                </a:lnTo>
                <a:lnTo>
                  <a:pt x="1105039" y="1541272"/>
                </a:lnTo>
                <a:lnTo>
                  <a:pt x="1172235" y="1507210"/>
                </a:lnTo>
                <a:lnTo>
                  <a:pt x="1239443" y="1464640"/>
                </a:lnTo>
                <a:lnTo>
                  <a:pt x="1298308" y="1417789"/>
                </a:lnTo>
                <a:lnTo>
                  <a:pt x="1357134" y="1366697"/>
                </a:lnTo>
                <a:lnTo>
                  <a:pt x="1407515" y="1311376"/>
                </a:lnTo>
                <a:lnTo>
                  <a:pt x="1453781" y="1251775"/>
                </a:lnTo>
                <a:lnTo>
                  <a:pt x="1491564" y="1183627"/>
                </a:lnTo>
                <a:lnTo>
                  <a:pt x="1529384" y="1111250"/>
                </a:lnTo>
                <a:lnTo>
                  <a:pt x="1554581" y="1038872"/>
                </a:lnTo>
                <a:lnTo>
                  <a:pt x="1575600" y="962228"/>
                </a:lnTo>
                <a:lnTo>
                  <a:pt x="1584007" y="881329"/>
                </a:lnTo>
                <a:lnTo>
                  <a:pt x="1588211" y="800455"/>
                </a:lnTo>
                <a:lnTo>
                  <a:pt x="1584007" y="719531"/>
                </a:lnTo>
                <a:lnTo>
                  <a:pt x="1575600" y="642912"/>
                </a:lnTo>
                <a:lnTo>
                  <a:pt x="1554581" y="562013"/>
                </a:lnTo>
                <a:lnTo>
                  <a:pt x="1529384" y="489635"/>
                </a:lnTo>
                <a:lnTo>
                  <a:pt x="1491564" y="417245"/>
                </a:lnTo>
                <a:lnTo>
                  <a:pt x="1453781" y="353415"/>
                </a:lnTo>
                <a:lnTo>
                  <a:pt x="1407515" y="289547"/>
                </a:lnTo>
                <a:lnTo>
                  <a:pt x="1357134" y="234175"/>
                </a:lnTo>
                <a:lnTo>
                  <a:pt x="1298308" y="183070"/>
                </a:lnTo>
                <a:lnTo>
                  <a:pt x="1239443" y="136271"/>
                </a:lnTo>
                <a:lnTo>
                  <a:pt x="1172235" y="97917"/>
                </a:lnTo>
                <a:lnTo>
                  <a:pt x="1105039" y="63893"/>
                </a:lnTo>
                <a:lnTo>
                  <a:pt x="953770" y="12776"/>
                </a:lnTo>
                <a:lnTo>
                  <a:pt x="878141" y="4279"/>
                </a:lnTo>
                <a:lnTo>
                  <a:pt x="79408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089419" y="1927434"/>
            <a:ext cx="1588770" cy="1605280"/>
          </a:xfrm>
          <a:custGeom>
            <a:avLst/>
            <a:gdLst/>
            <a:ahLst/>
            <a:cxnLst/>
            <a:rect l="l" t="t" r="r" b="b"/>
            <a:pathLst>
              <a:path w="1588770" h="1605279">
                <a:moveTo>
                  <a:pt x="794080" y="0"/>
                </a:moveTo>
                <a:lnTo>
                  <a:pt x="878141" y="4279"/>
                </a:lnTo>
                <a:lnTo>
                  <a:pt x="953770" y="12776"/>
                </a:lnTo>
                <a:lnTo>
                  <a:pt x="1029385" y="38328"/>
                </a:lnTo>
                <a:lnTo>
                  <a:pt x="1105039" y="63893"/>
                </a:lnTo>
                <a:lnTo>
                  <a:pt x="1172235" y="97917"/>
                </a:lnTo>
                <a:lnTo>
                  <a:pt x="1239443" y="136271"/>
                </a:lnTo>
                <a:lnTo>
                  <a:pt x="1298308" y="183070"/>
                </a:lnTo>
                <a:lnTo>
                  <a:pt x="1357134" y="234175"/>
                </a:lnTo>
                <a:lnTo>
                  <a:pt x="1407515" y="289547"/>
                </a:lnTo>
                <a:lnTo>
                  <a:pt x="1453781" y="353415"/>
                </a:lnTo>
                <a:lnTo>
                  <a:pt x="1491564" y="417245"/>
                </a:lnTo>
                <a:lnTo>
                  <a:pt x="1529384" y="489635"/>
                </a:lnTo>
                <a:lnTo>
                  <a:pt x="1554581" y="562013"/>
                </a:lnTo>
                <a:lnTo>
                  <a:pt x="1575600" y="642912"/>
                </a:lnTo>
                <a:lnTo>
                  <a:pt x="1584007" y="719531"/>
                </a:lnTo>
                <a:lnTo>
                  <a:pt x="1588211" y="800455"/>
                </a:lnTo>
                <a:lnTo>
                  <a:pt x="1584007" y="881329"/>
                </a:lnTo>
                <a:lnTo>
                  <a:pt x="1575600" y="962228"/>
                </a:lnTo>
                <a:lnTo>
                  <a:pt x="1554581" y="1038872"/>
                </a:lnTo>
                <a:lnTo>
                  <a:pt x="1529384" y="1111250"/>
                </a:lnTo>
                <a:lnTo>
                  <a:pt x="1491564" y="1183627"/>
                </a:lnTo>
                <a:lnTo>
                  <a:pt x="1453781" y="1251775"/>
                </a:lnTo>
                <a:lnTo>
                  <a:pt x="1407515" y="1311376"/>
                </a:lnTo>
                <a:lnTo>
                  <a:pt x="1357134" y="1366697"/>
                </a:lnTo>
                <a:lnTo>
                  <a:pt x="1298308" y="1417789"/>
                </a:lnTo>
                <a:lnTo>
                  <a:pt x="1239443" y="1464640"/>
                </a:lnTo>
                <a:lnTo>
                  <a:pt x="1172235" y="1507210"/>
                </a:lnTo>
                <a:lnTo>
                  <a:pt x="1105039" y="1541272"/>
                </a:lnTo>
                <a:lnTo>
                  <a:pt x="1029385" y="1566811"/>
                </a:lnTo>
                <a:lnTo>
                  <a:pt x="953770" y="1588096"/>
                </a:lnTo>
                <a:lnTo>
                  <a:pt x="878141" y="1600860"/>
                </a:lnTo>
                <a:lnTo>
                  <a:pt x="794080" y="1605140"/>
                </a:lnTo>
                <a:lnTo>
                  <a:pt x="714273" y="1600860"/>
                </a:lnTo>
                <a:lnTo>
                  <a:pt x="638632" y="1588096"/>
                </a:lnTo>
                <a:lnTo>
                  <a:pt x="563003" y="1566811"/>
                </a:lnTo>
                <a:lnTo>
                  <a:pt x="487375" y="1541272"/>
                </a:lnTo>
                <a:lnTo>
                  <a:pt x="420141" y="1507210"/>
                </a:lnTo>
                <a:lnTo>
                  <a:pt x="352945" y="1464640"/>
                </a:lnTo>
                <a:lnTo>
                  <a:pt x="289915" y="1417789"/>
                </a:lnTo>
                <a:lnTo>
                  <a:pt x="235305" y="1366697"/>
                </a:lnTo>
                <a:lnTo>
                  <a:pt x="184835" y="1311376"/>
                </a:lnTo>
                <a:lnTo>
                  <a:pt x="138658" y="1251775"/>
                </a:lnTo>
                <a:lnTo>
                  <a:pt x="100850" y="1183627"/>
                </a:lnTo>
                <a:lnTo>
                  <a:pt x="63017" y="1111250"/>
                </a:lnTo>
                <a:lnTo>
                  <a:pt x="37833" y="1038872"/>
                </a:lnTo>
                <a:lnTo>
                  <a:pt x="16789" y="962228"/>
                </a:lnTo>
                <a:lnTo>
                  <a:pt x="4203" y="881329"/>
                </a:lnTo>
                <a:lnTo>
                  <a:pt x="0" y="800455"/>
                </a:lnTo>
                <a:lnTo>
                  <a:pt x="4203" y="719531"/>
                </a:lnTo>
                <a:lnTo>
                  <a:pt x="16789" y="642912"/>
                </a:lnTo>
                <a:lnTo>
                  <a:pt x="37833" y="562013"/>
                </a:lnTo>
                <a:lnTo>
                  <a:pt x="63017" y="489635"/>
                </a:lnTo>
                <a:lnTo>
                  <a:pt x="100850" y="417245"/>
                </a:lnTo>
                <a:lnTo>
                  <a:pt x="138658" y="353415"/>
                </a:lnTo>
                <a:lnTo>
                  <a:pt x="184835" y="289547"/>
                </a:lnTo>
                <a:lnTo>
                  <a:pt x="235305" y="234175"/>
                </a:lnTo>
                <a:lnTo>
                  <a:pt x="289915" y="183070"/>
                </a:lnTo>
                <a:lnTo>
                  <a:pt x="352945" y="136271"/>
                </a:lnTo>
                <a:lnTo>
                  <a:pt x="420141" y="97917"/>
                </a:lnTo>
                <a:lnTo>
                  <a:pt x="487375" y="63893"/>
                </a:lnTo>
                <a:lnTo>
                  <a:pt x="563003" y="38328"/>
                </a:lnTo>
                <a:lnTo>
                  <a:pt x="638632" y="12776"/>
                </a:lnTo>
                <a:lnTo>
                  <a:pt x="714273" y="4279"/>
                </a:lnTo>
                <a:lnTo>
                  <a:pt x="794080" y="0"/>
                </a:lnTo>
                <a:close/>
              </a:path>
            </a:pathLst>
          </a:custGeom>
          <a:ln w="14122">
            <a:solidFill>
              <a:srgbClr val="010101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4864541" y="4295617"/>
            <a:ext cx="697865" cy="2385695"/>
          </a:xfrm>
          <a:custGeom>
            <a:avLst/>
            <a:gdLst/>
            <a:ahLst/>
            <a:cxnLst/>
            <a:rect l="l" t="t" r="r" b="b"/>
            <a:pathLst>
              <a:path w="697864" h="2385695">
                <a:moveTo>
                  <a:pt x="67157" y="107061"/>
                </a:moveTo>
                <a:lnTo>
                  <a:pt x="50647" y="198539"/>
                </a:lnTo>
                <a:lnTo>
                  <a:pt x="37896" y="290436"/>
                </a:lnTo>
                <a:lnTo>
                  <a:pt x="23761" y="378231"/>
                </a:lnTo>
                <a:lnTo>
                  <a:pt x="13817" y="462699"/>
                </a:lnTo>
                <a:lnTo>
                  <a:pt x="10045" y="543953"/>
                </a:lnTo>
                <a:lnTo>
                  <a:pt x="4343" y="625017"/>
                </a:lnTo>
                <a:lnTo>
                  <a:pt x="1231" y="700532"/>
                </a:lnTo>
                <a:lnTo>
                  <a:pt x="0" y="776249"/>
                </a:lnTo>
                <a:lnTo>
                  <a:pt x="1346" y="846480"/>
                </a:lnTo>
                <a:lnTo>
                  <a:pt x="4584" y="916889"/>
                </a:lnTo>
                <a:lnTo>
                  <a:pt x="8267" y="983462"/>
                </a:lnTo>
                <a:lnTo>
                  <a:pt x="13843" y="1050264"/>
                </a:lnTo>
                <a:lnTo>
                  <a:pt x="20116" y="1111364"/>
                </a:lnTo>
                <a:lnTo>
                  <a:pt x="30162" y="1172832"/>
                </a:lnTo>
                <a:lnTo>
                  <a:pt x="38773" y="1230287"/>
                </a:lnTo>
                <a:lnTo>
                  <a:pt x="47815" y="1283868"/>
                </a:lnTo>
                <a:lnTo>
                  <a:pt x="60667" y="1337894"/>
                </a:lnTo>
                <a:lnTo>
                  <a:pt x="73748" y="1390053"/>
                </a:lnTo>
                <a:lnTo>
                  <a:pt x="85394" y="1438084"/>
                </a:lnTo>
                <a:lnTo>
                  <a:pt x="99364" y="1482547"/>
                </a:lnTo>
                <a:lnTo>
                  <a:pt x="113080" y="1528914"/>
                </a:lnTo>
                <a:lnTo>
                  <a:pt x="127508" y="1569529"/>
                </a:lnTo>
                <a:lnTo>
                  <a:pt x="142176" y="1608213"/>
                </a:lnTo>
                <a:lnTo>
                  <a:pt x="158470" y="1649056"/>
                </a:lnTo>
                <a:lnTo>
                  <a:pt x="175704" y="1682216"/>
                </a:lnTo>
                <a:lnTo>
                  <a:pt x="188912" y="1716811"/>
                </a:lnTo>
                <a:lnTo>
                  <a:pt x="204470" y="1747862"/>
                </a:lnTo>
                <a:lnTo>
                  <a:pt x="220484" y="1775040"/>
                </a:lnTo>
                <a:lnTo>
                  <a:pt x="234365" y="1803895"/>
                </a:lnTo>
                <a:lnTo>
                  <a:pt x="250367" y="1831073"/>
                </a:lnTo>
                <a:lnTo>
                  <a:pt x="263029" y="1853971"/>
                </a:lnTo>
                <a:lnTo>
                  <a:pt x="277596" y="1877085"/>
                </a:lnTo>
                <a:lnTo>
                  <a:pt x="100571" y="1945779"/>
                </a:lnTo>
                <a:lnTo>
                  <a:pt x="661352" y="2385288"/>
                </a:lnTo>
                <a:lnTo>
                  <a:pt x="690775" y="1762899"/>
                </a:lnTo>
                <a:lnTo>
                  <a:pt x="531037" y="1762899"/>
                </a:lnTo>
                <a:lnTo>
                  <a:pt x="513181" y="1702422"/>
                </a:lnTo>
                <a:lnTo>
                  <a:pt x="493890" y="1637944"/>
                </a:lnTo>
                <a:lnTo>
                  <a:pt x="477926" y="1577682"/>
                </a:lnTo>
                <a:lnTo>
                  <a:pt x="465531" y="1519809"/>
                </a:lnTo>
                <a:lnTo>
                  <a:pt x="451485" y="1459750"/>
                </a:lnTo>
                <a:lnTo>
                  <a:pt x="441210" y="1400149"/>
                </a:lnTo>
                <a:lnTo>
                  <a:pt x="432587" y="1342732"/>
                </a:lnTo>
                <a:lnTo>
                  <a:pt x="425653" y="1287449"/>
                </a:lnTo>
                <a:lnTo>
                  <a:pt x="417055" y="1229995"/>
                </a:lnTo>
                <a:lnTo>
                  <a:pt x="411772" y="1176820"/>
                </a:lnTo>
                <a:lnTo>
                  <a:pt x="410756" y="1120317"/>
                </a:lnTo>
                <a:lnTo>
                  <a:pt x="409498" y="1065657"/>
                </a:lnTo>
                <a:lnTo>
                  <a:pt x="408457" y="1009129"/>
                </a:lnTo>
                <a:lnTo>
                  <a:pt x="415378" y="852335"/>
                </a:lnTo>
                <a:lnTo>
                  <a:pt x="420027" y="796493"/>
                </a:lnTo>
                <a:lnTo>
                  <a:pt x="432219" y="692835"/>
                </a:lnTo>
                <a:lnTo>
                  <a:pt x="440194" y="641261"/>
                </a:lnTo>
                <a:lnTo>
                  <a:pt x="450303" y="587959"/>
                </a:lnTo>
                <a:lnTo>
                  <a:pt x="460641" y="532739"/>
                </a:lnTo>
                <a:lnTo>
                  <a:pt x="470750" y="479463"/>
                </a:lnTo>
                <a:lnTo>
                  <a:pt x="482511" y="428294"/>
                </a:lnTo>
                <a:lnTo>
                  <a:pt x="494296" y="377151"/>
                </a:lnTo>
                <a:lnTo>
                  <a:pt x="505221" y="334810"/>
                </a:lnTo>
                <a:lnTo>
                  <a:pt x="299605" y="334810"/>
                </a:lnTo>
                <a:lnTo>
                  <a:pt x="288671" y="329615"/>
                </a:lnTo>
                <a:lnTo>
                  <a:pt x="279882" y="322770"/>
                </a:lnTo>
                <a:lnTo>
                  <a:pt x="272433" y="319913"/>
                </a:lnTo>
                <a:lnTo>
                  <a:pt x="267093" y="317411"/>
                </a:lnTo>
                <a:lnTo>
                  <a:pt x="259956" y="312661"/>
                </a:lnTo>
                <a:lnTo>
                  <a:pt x="253060" y="305981"/>
                </a:lnTo>
                <a:lnTo>
                  <a:pt x="245935" y="301231"/>
                </a:lnTo>
                <a:lnTo>
                  <a:pt x="239039" y="294614"/>
                </a:lnTo>
                <a:lnTo>
                  <a:pt x="221018" y="284708"/>
                </a:lnTo>
                <a:lnTo>
                  <a:pt x="216230" y="276339"/>
                </a:lnTo>
                <a:lnTo>
                  <a:pt x="207657" y="267589"/>
                </a:lnTo>
                <a:lnTo>
                  <a:pt x="198640" y="262623"/>
                </a:lnTo>
                <a:lnTo>
                  <a:pt x="191947" y="254050"/>
                </a:lnTo>
                <a:lnTo>
                  <a:pt x="185064" y="247421"/>
                </a:lnTo>
                <a:lnTo>
                  <a:pt x="176276" y="240550"/>
                </a:lnTo>
                <a:lnTo>
                  <a:pt x="165811" y="231521"/>
                </a:lnTo>
                <a:lnTo>
                  <a:pt x="161048" y="223189"/>
                </a:lnTo>
                <a:lnTo>
                  <a:pt x="154110" y="216484"/>
                </a:lnTo>
                <a:lnTo>
                  <a:pt x="146024" y="203923"/>
                </a:lnTo>
                <a:lnTo>
                  <a:pt x="137248" y="197053"/>
                </a:lnTo>
                <a:lnTo>
                  <a:pt x="130327" y="190398"/>
                </a:lnTo>
                <a:lnTo>
                  <a:pt x="123875" y="179908"/>
                </a:lnTo>
                <a:lnTo>
                  <a:pt x="115328" y="171107"/>
                </a:lnTo>
                <a:lnTo>
                  <a:pt x="108648" y="162560"/>
                </a:lnTo>
                <a:lnTo>
                  <a:pt x="100076" y="153746"/>
                </a:lnTo>
                <a:lnTo>
                  <a:pt x="95516" y="143471"/>
                </a:lnTo>
                <a:lnTo>
                  <a:pt x="87185" y="132778"/>
                </a:lnTo>
                <a:lnTo>
                  <a:pt x="80289" y="126123"/>
                </a:lnTo>
                <a:lnTo>
                  <a:pt x="75730" y="115874"/>
                </a:lnTo>
                <a:lnTo>
                  <a:pt x="67157" y="107061"/>
                </a:lnTo>
                <a:close/>
              </a:path>
              <a:path w="697864" h="2385695">
                <a:moveTo>
                  <a:pt x="697484" y="1621002"/>
                </a:moveTo>
                <a:lnTo>
                  <a:pt x="531037" y="1762899"/>
                </a:lnTo>
                <a:lnTo>
                  <a:pt x="690775" y="1762899"/>
                </a:lnTo>
                <a:lnTo>
                  <a:pt x="697484" y="1621002"/>
                </a:lnTo>
                <a:close/>
              </a:path>
              <a:path w="697864" h="2385695">
                <a:moveTo>
                  <a:pt x="596252" y="0"/>
                </a:moveTo>
                <a:lnTo>
                  <a:pt x="590346" y="1270"/>
                </a:lnTo>
                <a:lnTo>
                  <a:pt x="582091" y="6159"/>
                </a:lnTo>
                <a:lnTo>
                  <a:pt x="571931" y="10795"/>
                </a:lnTo>
                <a:lnTo>
                  <a:pt x="565340" y="17780"/>
                </a:lnTo>
                <a:lnTo>
                  <a:pt x="534250" y="37503"/>
                </a:lnTo>
                <a:lnTo>
                  <a:pt x="525538" y="46189"/>
                </a:lnTo>
                <a:lnTo>
                  <a:pt x="514934" y="54660"/>
                </a:lnTo>
                <a:lnTo>
                  <a:pt x="504571" y="61226"/>
                </a:lnTo>
                <a:lnTo>
                  <a:pt x="482930" y="82029"/>
                </a:lnTo>
                <a:lnTo>
                  <a:pt x="470420" y="90297"/>
                </a:lnTo>
                <a:lnTo>
                  <a:pt x="459600" y="100685"/>
                </a:lnTo>
                <a:lnTo>
                  <a:pt x="450469" y="113207"/>
                </a:lnTo>
                <a:lnTo>
                  <a:pt x="439635" y="123659"/>
                </a:lnTo>
                <a:lnTo>
                  <a:pt x="426923" y="133794"/>
                </a:lnTo>
                <a:lnTo>
                  <a:pt x="417741" y="146380"/>
                </a:lnTo>
                <a:lnTo>
                  <a:pt x="406717" y="158699"/>
                </a:lnTo>
                <a:lnTo>
                  <a:pt x="397789" y="169303"/>
                </a:lnTo>
                <a:lnTo>
                  <a:pt x="388391" y="183756"/>
                </a:lnTo>
                <a:lnTo>
                  <a:pt x="377342" y="196088"/>
                </a:lnTo>
                <a:lnTo>
                  <a:pt x="370090" y="208864"/>
                </a:lnTo>
                <a:lnTo>
                  <a:pt x="359041" y="221157"/>
                </a:lnTo>
                <a:lnTo>
                  <a:pt x="349427" y="237528"/>
                </a:lnTo>
                <a:lnTo>
                  <a:pt x="310565" y="306920"/>
                </a:lnTo>
                <a:lnTo>
                  <a:pt x="299605" y="334810"/>
                </a:lnTo>
                <a:lnTo>
                  <a:pt x="505221" y="334810"/>
                </a:lnTo>
                <a:lnTo>
                  <a:pt x="509076" y="319913"/>
                </a:lnTo>
                <a:lnTo>
                  <a:pt x="522300" y="269595"/>
                </a:lnTo>
                <a:lnTo>
                  <a:pt x="534314" y="216484"/>
                </a:lnTo>
                <a:lnTo>
                  <a:pt x="548436" y="161721"/>
                </a:lnTo>
                <a:lnTo>
                  <a:pt x="566448" y="107061"/>
                </a:lnTo>
                <a:lnTo>
                  <a:pt x="582345" y="52870"/>
                </a:lnTo>
                <a:lnTo>
                  <a:pt x="596252" y="0"/>
                </a:lnTo>
                <a:close/>
              </a:path>
            </a:pathLst>
          </a:custGeom>
          <a:solidFill>
            <a:srgbClr val="4D759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4864541" y="4295617"/>
            <a:ext cx="697865" cy="2385695"/>
          </a:xfrm>
          <a:custGeom>
            <a:avLst/>
            <a:gdLst/>
            <a:ahLst/>
            <a:cxnLst/>
            <a:rect l="l" t="t" r="r" b="b"/>
            <a:pathLst>
              <a:path w="697864" h="2385695">
                <a:moveTo>
                  <a:pt x="299605" y="334810"/>
                </a:moveTo>
                <a:lnTo>
                  <a:pt x="294132" y="332232"/>
                </a:lnTo>
                <a:lnTo>
                  <a:pt x="288671" y="329615"/>
                </a:lnTo>
                <a:lnTo>
                  <a:pt x="279882" y="322770"/>
                </a:lnTo>
                <a:lnTo>
                  <a:pt x="272542" y="319963"/>
                </a:lnTo>
                <a:lnTo>
                  <a:pt x="267093" y="317411"/>
                </a:lnTo>
                <a:lnTo>
                  <a:pt x="259956" y="312661"/>
                </a:lnTo>
                <a:lnTo>
                  <a:pt x="253060" y="305981"/>
                </a:lnTo>
                <a:lnTo>
                  <a:pt x="245935" y="301231"/>
                </a:lnTo>
                <a:lnTo>
                  <a:pt x="239039" y="294614"/>
                </a:lnTo>
                <a:lnTo>
                  <a:pt x="230022" y="289661"/>
                </a:lnTo>
                <a:lnTo>
                  <a:pt x="221018" y="284708"/>
                </a:lnTo>
                <a:lnTo>
                  <a:pt x="216230" y="276339"/>
                </a:lnTo>
                <a:lnTo>
                  <a:pt x="207657" y="267589"/>
                </a:lnTo>
                <a:lnTo>
                  <a:pt x="198640" y="262623"/>
                </a:lnTo>
                <a:lnTo>
                  <a:pt x="191947" y="254050"/>
                </a:lnTo>
                <a:lnTo>
                  <a:pt x="185064" y="247421"/>
                </a:lnTo>
                <a:lnTo>
                  <a:pt x="176276" y="240550"/>
                </a:lnTo>
                <a:lnTo>
                  <a:pt x="165811" y="231521"/>
                </a:lnTo>
                <a:lnTo>
                  <a:pt x="161048" y="223189"/>
                </a:lnTo>
                <a:lnTo>
                  <a:pt x="154127" y="216509"/>
                </a:lnTo>
                <a:lnTo>
                  <a:pt x="146024" y="203923"/>
                </a:lnTo>
                <a:lnTo>
                  <a:pt x="137248" y="197053"/>
                </a:lnTo>
                <a:lnTo>
                  <a:pt x="130327" y="190398"/>
                </a:lnTo>
                <a:lnTo>
                  <a:pt x="123875" y="179908"/>
                </a:lnTo>
                <a:lnTo>
                  <a:pt x="115328" y="171107"/>
                </a:lnTo>
                <a:lnTo>
                  <a:pt x="108648" y="162560"/>
                </a:lnTo>
                <a:lnTo>
                  <a:pt x="100076" y="153746"/>
                </a:lnTo>
                <a:lnTo>
                  <a:pt x="95516" y="143471"/>
                </a:lnTo>
                <a:lnTo>
                  <a:pt x="87185" y="132778"/>
                </a:lnTo>
                <a:lnTo>
                  <a:pt x="80289" y="126123"/>
                </a:lnTo>
                <a:lnTo>
                  <a:pt x="75730" y="115874"/>
                </a:lnTo>
                <a:lnTo>
                  <a:pt x="67157" y="107061"/>
                </a:lnTo>
                <a:lnTo>
                  <a:pt x="50647" y="198539"/>
                </a:lnTo>
                <a:lnTo>
                  <a:pt x="37896" y="290436"/>
                </a:lnTo>
                <a:lnTo>
                  <a:pt x="23761" y="378231"/>
                </a:lnTo>
                <a:lnTo>
                  <a:pt x="13817" y="462699"/>
                </a:lnTo>
                <a:lnTo>
                  <a:pt x="10045" y="543953"/>
                </a:lnTo>
                <a:lnTo>
                  <a:pt x="4343" y="625017"/>
                </a:lnTo>
                <a:lnTo>
                  <a:pt x="1231" y="700532"/>
                </a:lnTo>
                <a:lnTo>
                  <a:pt x="0" y="776249"/>
                </a:lnTo>
                <a:lnTo>
                  <a:pt x="1346" y="846480"/>
                </a:lnTo>
                <a:lnTo>
                  <a:pt x="4584" y="916889"/>
                </a:lnTo>
                <a:lnTo>
                  <a:pt x="8267" y="983462"/>
                </a:lnTo>
                <a:lnTo>
                  <a:pt x="13843" y="1050264"/>
                </a:lnTo>
                <a:lnTo>
                  <a:pt x="20116" y="1111364"/>
                </a:lnTo>
                <a:lnTo>
                  <a:pt x="30162" y="1172832"/>
                </a:lnTo>
                <a:lnTo>
                  <a:pt x="38773" y="1230287"/>
                </a:lnTo>
                <a:lnTo>
                  <a:pt x="47815" y="1283868"/>
                </a:lnTo>
                <a:lnTo>
                  <a:pt x="60667" y="1337894"/>
                </a:lnTo>
                <a:lnTo>
                  <a:pt x="73748" y="1390053"/>
                </a:lnTo>
                <a:lnTo>
                  <a:pt x="85394" y="1438084"/>
                </a:lnTo>
                <a:lnTo>
                  <a:pt x="99364" y="1482547"/>
                </a:lnTo>
                <a:lnTo>
                  <a:pt x="113080" y="1528914"/>
                </a:lnTo>
                <a:lnTo>
                  <a:pt x="127508" y="1569529"/>
                </a:lnTo>
                <a:lnTo>
                  <a:pt x="142176" y="1608213"/>
                </a:lnTo>
                <a:lnTo>
                  <a:pt x="158470" y="1649056"/>
                </a:lnTo>
                <a:lnTo>
                  <a:pt x="175704" y="1682216"/>
                </a:lnTo>
                <a:lnTo>
                  <a:pt x="188912" y="1716811"/>
                </a:lnTo>
                <a:lnTo>
                  <a:pt x="204470" y="1747862"/>
                </a:lnTo>
                <a:lnTo>
                  <a:pt x="220484" y="1775040"/>
                </a:lnTo>
                <a:lnTo>
                  <a:pt x="234365" y="1803895"/>
                </a:lnTo>
                <a:lnTo>
                  <a:pt x="250367" y="1831073"/>
                </a:lnTo>
                <a:lnTo>
                  <a:pt x="263029" y="1853971"/>
                </a:lnTo>
                <a:lnTo>
                  <a:pt x="277596" y="1877085"/>
                </a:lnTo>
                <a:lnTo>
                  <a:pt x="100571" y="1945779"/>
                </a:lnTo>
                <a:lnTo>
                  <a:pt x="661352" y="2385288"/>
                </a:lnTo>
                <a:lnTo>
                  <a:pt x="697484" y="1621002"/>
                </a:lnTo>
                <a:lnTo>
                  <a:pt x="531037" y="1762899"/>
                </a:lnTo>
                <a:lnTo>
                  <a:pt x="513181" y="1702422"/>
                </a:lnTo>
                <a:lnTo>
                  <a:pt x="493890" y="1637944"/>
                </a:lnTo>
                <a:lnTo>
                  <a:pt x="477926" y="1577682"/>
                </a:lnTo>
                <a:lnTo>
                  <a:pt x="465531" y="1519809"/>
                </a:lnTo>
                <a:lnTo>
                  <a:pt x="451485" y="1459750"/>
                </a:lnTo>
                <a:lnTo>
                  <a:pt x="441210" y="1400149"/>
                </a:lnTo>
                <a:lnTo>
                  <a:pt x="432587" y="1342732"/>
                </a:lnTo>
                <a:lnTo>
                  <a:pt x="425653" y="1287449"/>
                </a:lnTo>
                <a:lnTo>
                  <a:pt x="417055" y="1229995"/>
                </a:lnTo>
                <a:lnTo>
                  <a:pt x="411772" y="1176820"/>
                </a:lnTo>
                <a:lnTo>
                  <a:pt x="410756" y="1120317"/>
                </a:lnTo>
                <a:lnTo>
                  <a:pt x="409498" y="1065657"/>
                </a:lnTo>
                <a:lnTo>
                  <a:pt x="408457" y="1009129"/>
                </a:lnTo>
                <a:lnTo>
                  <a:pt x="410768" y="956868"/>
                </a:lnTo>
                <a:lnTo>
                  <a:pt x="413067" y="904621"/>
                </a:lnTo>
                <a:lnTo>
                  <a:pt x="415378" y="852335"/>
                </a:lnTo>
                <a:lnTo>
                  <a:pt x="420027" y="796493"/>
                </a:lnTo>
                <a:lnTo>
                  <a:pt x="426123" y="744639"/>
                </a:lnTo>
                <a:lnTo>
                  <a:pt x="432219" y="692835"/>
                </a:lnTo>
                <a:lnTo>
                  <a:pt x="440194" y="641261"/>
                </a:lnTo>
                <a:lnTo>
                  <a:pt x="450303" y="587959"/>
                </a:lnTo>
                <a:lnTo>
                  <a:pt x="460641" y="532739"/>
                </a:lnTo>
                <a:lnTo>
                  <a:pt x="470750" y="479463"/>
                </a:lnTo>
                <a:lnTo>
                  <a:pt x="482511" y="428294"/>
                </a:lnTo>
                <a:lnTo>
                  <a:pt x="494296" y="377151"/>
                </a:lnTo>
                <a:lnTo>
                  <a:pt x="508419" y="322414"/>
                </a:lnTo>
                <a:lnTo>
                  <a:pt x="522300" y="269595"/>
                </a:lnTo>
                <a:lnTo>
                  <a:pt x="534314" y="216484"/>
                </a:lnTo>
                <a:lnTo>
                  <a:pt x="548436" y="161721"/>
                </a:lnTo>
                <a:lnTo>
                  <a:pt x="566343" y="107416"/>
                </a:lnTo>
                <a:lnTo>
                  <a:pt x="582345" y="52870"/>
                </a:lnTo>
                <a:lnTo>
                  <a:pt x="596252" y="0"/>
                </a:lnTo>
                <a:lnTo>
                  <a:pt x="590346" y="1270"/>
                </a:lnTo>
                <a:lnTo>
                  <a:pt x="582091" y="6159"/>
                </a:lnTo>
                <a:lnTo>
                  <a:pt x="571931" y="10795"/>
                </a:lnTo>
                <a:lnTo>
                  <a:pt x="565340" y="17780"/>
                </a:lnTo>
                <a:lnTo>
                  <a:pt x="554977" y="24371"/>
                </a:lnTo>
                <a:lnTo>
                  <a:pt x="544614" y="30911"/>
                </a:lnTo>
                <a:lnTo>
                  <a:pt x="534250" y="37503"/>
                </a:lnTo>
                <a:lnTo>
                  <a:pt x="525538" y="46189"/>
                </a:lnTo>
                <a:lnTo>
                  <a:pt x="514934" y="54660"/>
                </a:lnTo>
                <a:lnTo>
                  <a:pt x="504571" y="61226"/>
                </a:lnTo>
                <a:lnTo>
                  <a:pt x="493750" y="71615"/>
                </a:lnTo>
                <a:lnTo>
                  <a:pt x="482930" y="82029"/>
                </a:lnTo>
                <a:lnTo>
                  <a:pt x="470420" y="90297"/>
                </a:lnTo>
                <a:lnTo>
                  <a:pt x="459600" y="100685"/>
                </a:lnTo>
                <a:lnTo>
                  <a:pt x="450469" y="113207"/>
                </a:lnTo>
                <a:lnTo>
                  <a:pt x="439635" y="123659"/>
                </a:lnTo>
                <a:lnTo>
                  <a:pt x="426923" y="133794"/>
                </a:lnTo>
                <a:lnTo>
                  <a:pt x="417741" y="146380"/>
                </a:lnTo>
                <a:lnTo>
                  <a:pt x="406717" y="158699"/>
                </a:lnTo>
                <a:lnTo>
                  <a:pt x="397789" y="169303"/>
                </a:lnTo>
                <a:lnTo>
                  <a:pt x="388391" y="183756"/>
                </a:lnTo>
                <a:lnTo>
                  <a:pt x="377342" y="196088"/>
                </a:lnTo>
                <a:lnTo>
                  <a:pt x="370090" y="208864"/>
                </a:lnTo>
                <a:lnTo>
                  <a:pt x="359041" y="221157"/>
                </a:lnTo>
                <a:lnTo>
                  <a:pt x="349427" y="237528"/>
                </a:lnTo>
                <a:lnTo>
                  <a:pt x="325526" y="277545"/>
                </a:lnTo>
                <a:lnTo>
                  <a:pt x="305181" y="319913"/>
                </a:lnTo>
                <a:lnTo>
                  <a:pt x="299605" y="334810"/>
                </a:lnTo>
                <a:close/>
              </a:path>
            </a:pathLst>
          </a:custGeom>
          <a:ln w="16954">
            <a:solidFill>
              <a:srgbClr val="4D7598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7438899" y="501206"/>
            <a:ext cx="5428615" cy="2426970"/>
          </a:xfrm>
          <a:custGeom>
            <a:avLst/>
            <a:gdLst/>
            <a:ahLst/>
            <a:cxnLst/>
            <a:rect l="l" t="t" r="r" b="b"/>
            <a:pathLst>
              <a:path w="5428615" h="2426970">
                <a:moveTo>
                  <a:pt x="4094366" y="2171776"/>
                </a:moveTo>
                <a:lnTo>
                  <a:pt x="2935376" y="2171776"/>
                </a:lnTo>
                <a:lnTo>
                  <a:pt x="2990811" y="2231682"/>
                </a:lnTo>
                <a:lnTo>
                  <a:pt x="3053676" y="2280399"/>
                </a:lnTo>
                <a:lnTo>
                  <a:pt x="3116478" y="2321585"/>
                </a:lnTo>
                <a:lnTo>
                  <a:pt x="3186734" y="2355303"/>
                </a:lnTo>
                <a:lnTo>
                  <a:pt x="3260661" y="2381516"/>
                </a:lnTo>
                <a:lnTo>
                  <a:pt x="3415944" y="2418943"/>
                </a:lnTo>
                <a:lnTo>
                  <a:pt x="3500996" y="2426423"/>
                </a:lnTo>
                <a:lnTo>
                  <a:pt x="3648862" y="2426423"/>
                </a:lnTo>
                <a:lnTo>
                  <a:pt x="3722789" y="2411450"/>
                </a:lnTo>
                <a:lnTo>
                  <a:pt x="3789362" y="2388971"/>
                </a:lnTo>
                <a:lnTo>
                  <a:pt x="3855846" y="2362758"/>
                </a:lnTo>
                <a:lnTo>
                  <a:pt x="3915029" y="2329065"/>
                </a:lnTo>
                <a:lnTo>
                  <a:pt x="3974172" y="2291613"/>
                </a:lnTo>
                <a:lnTo>
                  <a:pt x="4022255" y="2242947"/>
                </a:lnTo>
                <a:lnTo>
                  <a:pt x="4077716" y="2194255"/>
                </a:lnTo>
                <a:lnTo>
                  <a:pt x="4094366" y="2171776"/>
                </a:lnTo>
                <a:close/>
              </a:path>
              <a:path w="5428615" h="2426970">
                <a:moveTo>
                  <a:pt x="4653190" y="2130602"/>
                </a:moveTo>
                <a:lnTo>
                  <a:pt x="1268056" y="2130602"/>
                </a:lnTo>
                <a:lnTo>
                  <a:pt x="1330896" y="2186774"/>
                </a:lnTo>
                <a:lnTo>
                  <a:pt x="1401114" y="2239225"/>
                </a:lnTo>
                <a:lnTo>
                  <a:pt x="1475054" y="2287892"/>
                </a:lnTo>
                <a:lnTo>
                  <a:pt x="1552689" y="2329065"/>
                </a:lnTo>
                <a:lnTo>
                  <a:pt x="1634032" y="2362758"/>
                </a:lnTo>
                <a:lnTo>
                  <a:pt x="1715389" y="2392705"/>
                </a:lnTo>
                <a:lnTo>
                  <a:pt x="1804073" y="2411450"/>
                </a:lnTo>
                <a:lnTo>
                  <a:pt x="1896490" y="2418943"/>
                </a:lnTo>
                <a:lnTo>
                  <a:pt x="2051748" y="2396477"/>
                </a:lnTo>
                <a:lnTo>
                  <a:pt x="2125751" y="2381516"/>
                </a:lnTo>
                <a:lnTo>
                  <a:pt x="2192248" y="2359037"/>
                </a:lnTo>
                <a:lnTo>
                  <a:pt x="2258834" y="2329065"/>
                </a:lnTo>
                <a:lnTo>
                  <a:pt x="2317965" y="2287892"/>
                </a:lnTo>
                <a:lnTo>
                  <a:pt x="2373426" y="2235492"/>
                </a:lnTo>
                <a:lnTo>
                  <a:pt x="2428875" y="2171776"/>
                </a:lnTo>
                <a:lnTo>
                  <a:pt x="2439923" y="2168055"/>
                </a:lnTo>
                <a:lnTo>
                  <a:pt x="4097123" y="2168055"/>
                </a:lnTo>
                <a:lnTo>
                  <a:pt x="4122089" y="2134349"/>
                </a:lnTo>
                <a:lnTo>
                  <a:pt x="4648872" y="2134349"/>
                </a:lnTo>
                <a:lnTo>
                  <a:pt x="4653190" y="2130602"/>
                </a:lnTo>
                <a:close/>
              </a:path>
              <a:path w="5428615" h="2426970">
                <a:moveTo>
                  <a:pt x="5428099" y="2123109"/>
                </a:moveTo>
                <a:lnTo>
                  <a:pt x="4669205" y="2123109"/>
                </a:lnTo>
                <a:lnTo>
                  <a:pt x="4750523" y="2179294"/>
                </a:lnTo>
                <a:lnTo>
                  <a:pt x="4835601" y="2224227"/>
                </a:lnTo>
                <a:lnTo>
                  <a:pt x="4924272" y="2261654"/>
                </a:lnTo>
                <a:lnTo>
                  <a:pt x="5013032" y="2280399"/>
                </a:lnTo>
                <a:lnTo>
                  <a:pt x="5061051" y="2287892"/>
                </a:lnTo>
                <a:lnTo>
                  <a:pt x="5109159" y="2291613"/>
                </a:lnTo>
                <a:lnTo>
                  <a:pt x="5153520" y="2287892"/>
                </a:lnTo>
                <a:lnTo>
                  <a:pt x="5197843" y="2280399"/>
                </a:lnTo>
                <a:lnTo>
                  <a:pt x="5245950" y="2265413"/>
                </a:lnTo>
                <a:lnTo>
                  <a:pt x="5290273" y="2246680"/>
                </a:lnTo>
                <a:lnTo>
                  <a:pt x="5334634" y="2224227"/>
                </a:lnTo>
                <a:lnTo>
                  <a:pt x="5379034" y="2194255"/>
                </a:lnTo>
                <a:lnTo>
                  <a:pt x="5416003" y="2145576"/>
                </a:lnTo>
                <a:lnTo>
                  <a:pt x="5428099" y="2123109"/>
                </a:lnTo>
                <a:close/>
              </a:path>
              <a:path w="5428615" h="2426970">
                <a:moveTo>
                  <a:pt x="4097123" y="2168055"/>
                </a:moveTo>
                <a:lnTo>
                  <a:pt x="2439923" y="2168055"/>
                </a:lnTo>
                <a:lnTo>
                  <a:pt x="2499080" y="2209253"/>
                </a:lnTo>
                <a:lnTo>
                  <a:pt x="2558249" y="2242947"/>
                </a:lnTo>
                <a:lnTo>
                  <a:pt x="2621102" y="2269134"/>
                </a:lnTo>
                <a:lnTo>
                  <a:pt x="2680258" y="2280399"/>
                </a:lnTo>
                <a:lnTo>
                  <a:pt x="2743111" y="2272919"/>
                </a:lnTo>
                <a:lnTo>
                  <a:pt x="2802267" y="2254186"/>
                </a:lnTo>
                <a:lnTo>
                  <a:pt x="2865069" y="2220493"/>
                </a:lnTo>
                <a:lnTo>
                  <a:pt x="2920593" y="2171776"/>
                </a:lnTo>
                <a:lnTo>
                  <a:pt x="4094366" y="2171776"/>
                </a:lnTo>
                <a:lnTo>
                  <a:pt x="4097123" y="2168055"/>
                </a:lnTo>
                <a:close/>
              </a:path>
              <a:path w="5428615" h="2426970">
                <a:moveTo>
                  <a:pt x="5441124" y="2089416"/>
                </a:moveTo>
                <a:lnTo>
                  <a:pt x="454685" y="2089416"/>
                </a:lnTo>
                <a:lnTo>
                  <a:pt x="499084" y="2126869"/>
                </a:lnTo>
                <a:lnTo>
                  <a:pt x="554520" y="2164321"/>
                </a:lnTo>
                <a:lnTo>
                  <a:pt x="672845" y="2227961"/>
                </a:lnTo>
                <a:lnTo>
                  <a:pt x="746759" y="2246680"/>
                </a:lnTo>
                <a:lnTo>
                  <a:pt x="817029" y="2261654"/>
                </a:lnTo>
                <a:lnTo>
                  <a:pt x="879855" y="2265413"/>
                </a:lnTo>
                <a:lnTo>
                  <a:pt x="942695" y="2265413"/>
                </a:lnTo>
                <a:lnTo>
                  <a:pt x="1060996" y="2235492"/>
                </a:lnTo>
                <a:lnTo>
                  <a:pt x="1127556" y="2205494"/>
                </a:lnTo>
                <a:lnTo>
                  <a:pt x="1194130" y="2171776"/>
                </a:lnTo>
                <a:lnTo>
                  <a:pt x="1231087" y="2141842"/>
                </a:lnTo>
                <a:lnTo>
                  <a:pt x="1245844" y="2134349"/>
                </a:lnTo>
                <a:lnTo>
                  <a:pt x="1268056" y="2130602"/>
                </a:lnTo>
                <a:lnTo>
                  <a:pt x="4653190" y="2130602"/>
                </a:lnTo>
                <a:lnTo>
                  <a:pt x="4661827" y="2123109"/>
                </a:lnTo>
                <a:lnTo>
                  <a:pt x="5428099" y="2123109"/>
                </a:lnTo>
                <a:lnTo>
                  <a:pt x="5438178" y="2104390"/>
                </a:lnTo>
                <a:lnTo>
                  <a:pt x="5441124" y="2089416"/>
                </a:lnTo>
                <a:close/>
              </a:path>
              <a:path w="5428615" h="2426970">
                <a:moveTo>
                  <a:pt x="4648872" y="2134349"/>
                </a:moveTo>
                <a:lnTo>
                  <a:pt x="4129430" y="2134349"/>
                </a:lnTo>
                <a:lnTo>
                  <a:pt x="4192282" y="2168055"/>
                </a:lnTo>
                <a:lnTo>
                  <a:pt x="4258830" y="2194255"/>
                </a:lnTo>
                <a:lnTo>
                  <a:pt x="4329074" y="2209253"/>
                </a:lnTo>
                <a:lnTo>
                  <a:pt x="4399330" y="2220493"/>
                </a:lnTo>
                <a:lnTo>
                  <a:pt x="4473308" y="2220493"/>
                </a:lnTo>
                <a:lnTo>
                  <a:pt x="4539805" y="2205494"/>
                </a:lnTo>
                <a:lnTo>
                  <a:pt x="4602657" y="2171776"/>
                </a:lnTo>
                <a:lnTo>
                  <a:pt x="4635931" y="2145576"/>
                </a:lnTo>
                <a:lnTo>
                  <a:pt x="4648872" y="2134349"/>
                </a:lnTo>
                <a:close/>
              </a:path>
              <a:path w="5428615" h="2426970">
                <a:moveTo>
                  <a:pt x="1208912" y="644017"/>
                </a:moveTo>
                <a:lnTo>
                  <a:pt x="1109090" y="655281"/>
                </a:lnTo>
                <a:lnTo>
                  <a:pt x="1009281" y="685228"/>
                </a:lnTo>
                <a:lnTo>
                  <a:pt x="961161" y="707707"/>
                </a:lnTo>
                <a:lnTo>
                  <a:pt x="913129" y="726401"/>
                </a:lnTo>
                <a:lnTo>
                  <a:pt x="850277" y="778827"/>
                </a:lnTo>
                <a:lnTo>
                  <a:pt x="750468" y="879944"/>
                </a:lnTo>
                <a:lnTo>
                  <a:pt x="713485" y="936091"/>
                </a:lnTo>
                <a:lnTo>
                  <a:pt x="683920" y="992289"/>
                </a:lnTo>
                <a:lnTo>
                  <a:pt x="661771" y="1059688"/>
                </a:lnTo>
                <a:lnTo>
                  <a:pt x="654329" y="1130833"/>
                </a:lnTo>
                <a:lnTo>
                  <a:pt x="646988" y="1213192"/>
                </a:lnTo>
                <a:lnTo>
                  <a:pt x="547154" y="1303058"/>
                </a:lnTo>
                <a:lnTo>
                  <a:pt x="510158" y="1344244"/>
                </a:lnTo>
                <a:lnTo>
                  <a:pt x="480593" y="1385468"/>
                </a:lnTo>
                <a:lnTo>
                  <a:pt x="451053" y="1434134"/>
                </a:lnTo>
                <a:lnTo>
                  <a:pt x="428853" y="1482826"/>
                </a:lnTo>
                <a:lnTo>
                  <a:pt x="399262" y="1542732"/>
                </a:lnTo>
                <a:lnTo>
                  <a:pt x="384479" y="1606372"/>
                </a:lnTo>
                <a:lnTo>
                  <a:pt x="365975" y="1677517"/>
                </a:lnTo>
                <a:lnTo>
                  <a:pt x="362292" y="1688757"/>
                </a:lnTo>
                <a:lnTo>
                  <a:pt x="262496" y="1688757"/>
                </a:lnTo>
                <a:lnTo>
                  <a:pt x="207035" y="1703743"/>
                </a:lnTo>
                <a:lnTo>
                  <a:pt x="155270" y="1722450"/>
                </a:lnTo>
                <a:lnTo>
                  <a:pt x="114617" y="1748663"/>
                </a:lnTo>
                <a:lnTo>
                  <a:pt x="81343" y="1782406"/>
                </a:lnTo>
                <a:lnTo>
                  <a:pt x="55460" y="1823567"/>
                </a:lnTo>
                <a:lnTo>
                  <a:pt x="33261" y="1868500"/>
                </a:lnTo>
                <a:lnTo>
                  <a:pt x="11087" y="1917192"/>
                </a:lnTo>
                <a:lnTo>
                  <a:pt x="0" y="1954618"/>
                </a:lnTo>
                <a:lnTo>
                  <a:pt x="0" y="2018271"/>
                </a:lnTo>
                <a:lnTo>
                  <a:pt x="36969" y="2085670"/>
                </a:lnTo>
                <a:lnTo>
                  <a:pt x="81343" y="2108149"/>
                </a:lnTo>
                <a:lnTo>
                  <a:pt x="140487" y="2126869"/>
                </a:lnTo>
                <a:lnTo>
                  <a:pt x="203326" y="2130602"/>
                </a:lnTo>
                <a:lnTo>
                  <a:pt x="266166" y="2130602"/>
                </a:lnTo>
                <a:lnTo>
                  <a:pt x="329018" y="2123109"/>
                </a:lnTo>
                <a:lnTo>
                  <a:pt x="391871" y="2100630"/>
                </a:lnTo>
                <a:lnTo>
                  <a:pt x="454685" y="2089416"/>
                </a:lnTo>
                <a:lnTo>
                  <a:pt x="5441124" y="2089416"/>
                </a:lnTo>
                <a:lnTo>
                  <a:pt x="5445544" y="2066963"/>
                </a:lnTo>
                <a:lnTo>
                  <a:pt x="5438178" y="2029510"/>
                </a:lnTo>
                <a:lnTo>
                  <a:pt x="5386400" y="1973338"/>
                </a:lnTo>
                <a:lnTo>
                  <a:pt x="5345709" y="1950885"/>
                </a:lnTo>
                <a:lnTo>
                  <a:pt x="5293995" y="1928431"/>
                </a:lnTo>
                <a:lnTo>
                  <a:pt x="5297678" y="1887220"/>
                </a:lnTo>
                <a:lnTo>
                  <a:pt x="5297678" y="1846021"/>
                </a:lnTo>
                <a:lnTo>
                  <a:pt x="5293995" y="1808568"/>
                </a:lnTo>
                <a:lnTo>
                  <a:pt x="5282920" y="1771142"/>
                </a:lnTo>
                <a:lnTo>
                  <a:pt x="5268099" y="1737423"/>
                </a:lnTo>
                <a:lnTo>
                  <a:pt x="5249684" y="1703743"/>
                </a:lnTo>
                <a:lnTo>
                  <a:pt x="5232405" y="1688757"/>
                </a:lnTo>
                <a:lnTo>
                  <a:pt x="362292" y="1688757"/>
                </a:lnTo>
                <a:lnTo>
                  <a:pt x="332727" y="1685023"/>
                </a:lnTo>
                <a:lnTo>
                  <a:pt x="5228100" y="1685023"/>
                </a:lnTo>
                <a:lnTo>
                  <a:pt x="5223751" y="1681251"/>
                </a:lnTo>
                <a:lnTo>
                  <a:pt x="5194160" y="1658785"/>
                </a:lnTo>
                <a:lnTo>
                  <a:pt x="5160899" y="1636331"/>
                </a:lnTo>
                <a:lnTo>
                  <a:pt x="5138737" y="1625117"/>
                </a:lnTo>
                <a:lnTo>
                  <a:pt x="4887315" y="1625117"/>
                </a:lnTo>
                <a:lnTo>
                  <a:pt x="4891024" y="1542732"/>
                </a:lnTo>
                <a:lnTo>
                  <a:pt x="4883632" y="1456588"/>
                </a:lnTo>
                <a:lnTo>
                  <a:pt x="4865141" y="1295577"/>
                </a:lnTo>
                <a:lnTo>
                  <a:pt x="4839309" y="1213192"/>
                </a:lnTo>
                <a:lnTo>
                  <a:pt x="4809693" y="1142072"/>
                </a:lnTo>
                <a:lnTo>
                  <a:pt x="4772723" y="1078407"/>
                </a:lnTo>
                <a:lnTo>
                  <a:pt x="4732058" y="1018501"/>
                </a:lnTo>
                <a:lnTo>
                  <a:pt x="4632223" y="917384"/>
                </a:lnTo>
                <a:lnTo>
                  <a:pt x="4569409" y="868718"/>
                </a:lnTo>
                <a:lnTo>
                  <a:pt x="4520761" y="834999"/>
                </a:lnTo>
                <a:lnTo>
                  <a:pt x="1667281" y="834999"/>
                </a:lnTo>
                <a:lnTo>
                  <a:pt x="1630298" y="793826"/>
                </a:lnTo>
                <a:lnTo>
                  <a:pt x="1585963" y="760107"/>
                </a:lnTo>
                <a:lnTo>
                  <a:pt x="1545348" y="730186"/>
                </a:lnTo>
                <a:lnTo>
                  <a:pt x="1500949" y="703948"/>
                </a:lnTo>
                <a:lnTo>
                  <a:pt x="1456562" y="685228"/>
                </a:lnTo>
                <a:lnTo>
                  <a:pt x="1360462" y="655281"/>
                </a:lnTo>
                <a:lnTo>
                  <a:pt x="1208912" y="644017"/>
                </a:lnTo>
                <a:close/>
              </a:path>
              <a:path w="5428615" h="2426970">
                <a:moveTo>
                  <a:pt x="5013032" y="1598904"/>
                </a:moveTo>
                <a:lnTo>
                  <a:pt x="4972392" y="1602638"/>
                </a:lnTo>
                <a:lnTo>
                  <a:pt x="4931702" y="1613852"/>
                </a:lnTo>
                <a:lnTo>
                  <a:pt x="4887315" y="1625117"/>
                </a:lnTo>
                <a:lnTo>
                  <a:pt x="5138737" y="1625117"/>
                </a:lnTo>
                <a:lnTo>
                  <a:pt x="5131308" y="1621358"/>
                </a:lnTo>
                <a:lnTo>
                  <a:pt x="5094351" y="1610118"/>
                </a:lnTo>
                <a:lnTo>
                  <a:pt x="5053710" y="1602638"/>
                </a:lnTo>
                <a:lnTo>
                  <a:pt x="5013032" y="1598904"/>
                </a:lnTo>
                <a:close/>
              </a:path>
              <a:path w="5428615" h="2426970">
                <a:moveTo>
                  <a:pt x="1944573" y="677735"/>
                </a:moveTo>
                <a:lnTo>
                  <a:pt x="1885416" y="681494"/>
                </a:lnTo>
                <a:lnTo>
                  <a:pt x="1826272" y="700227"/>
                </a:lnTo>
                <a:lnTo>
                  <a:pt x="1770824" y="726401"/>
                </a:lnTo>
                <a:lnTo>
                  <a:pt x="1719084" y="775093"/>
                </a:lnTo>
                <a:lnTo>
                  <a:pt x="1678406" y="831278"/>
                </a:lnTo>
                <a:lnTo>
                  <a:pt x="1667281" y="834999"/>
                </a:lnTo>
                <a:lnTo>
                  <a:pt x="4520761" y="834999"/>
                </a:lnTo>
                <a:lnTo>
                  <a:pt x="4499140" y="820013"/>
                </a:lnTo>
                <a:lnTo>
                  <a:pt x="4432617" y="778827"/>
                </a:lnTo>
                <a:lnTo>
                  <a:pt x="4362373" y="745159"/>
                </a:lnTo>
                <a:lnTo>
                  <a:pt x="2129459" y="745159"/>
                </a:lnTo>
                <a:lnTo>
                  <a:pt x="2070265" y="707707"/>
                </a:lnTo>
                <a:lnTo>
                  <a:pt x="2044382" y="692734"/>
                </a:lnTo>
                <a:lnTo>
                  <a:pt x="2007425" y="685228"/>
                </a:lnTo>
                <a:lnTo>
                  <a:pt x="1944573" y="677735"/>
                </a:lnTo>
                <a:close/>
              </a:path>
              <a:path w="5428615" h="2426970">
                <a:moveTo>
                  <a:pt x="2953842" y="0"/>
                </a:moveTo>
                <a:lnTo>
                  <a:pt x="2883611" y="0"/>
                </a:lnTo>
                <a:lnTo>
                  <a:pt x="2817050" y="3733"/>
                </a:lnTo>
                <a:lnTo>
                  <a:pt x="2750477" y="11214"/>
                </a:lnTo>
                <a:lnTo>
                  <a:pt x="2691358" y="29921"/>
                </a:lnTo>
                <a:lnTo>
                  <a:pt x="2624835" y="48641"/>
                </a:lnTo>
                <a:lnTo>
                  <a:pt x="2561958" y="74879"/>
                </a:lnTo>
                <a:lnTo>
                  <a:pt x="2451074" y="142265"/>
                </a:lnTo>
                <a:lnTo>
                  <a:pt x="2388209" y="202171"/>
                </a:lnTo>
                <a:lnTo>
                  <a:pt x="2329040" y="265836"/>
                </a:lnTo>
                <a:lnTo>
                  <a:pt x="2277325" y="336981"/>
                </a:lnTo>
                <a:lnTo>
                  <a:pt x="2240343" y="408152"/>
                </a:lnTo>
                <a:lnTo>
                  <a:pt x="2203348" y="486765"/>
                </a:lnTo>
                <a:lnTo>
                  <a:pt x="2181174" y="565391"/>
                </a:lnTo>
                <a:lnTo>
                  <a:pt x="2155291" y="651535"/>
                </a:lnTo>
                <a:lnTo>
                  <a:pt x="2140534" y="745159"/>
                </a:lnTo>
                <a:lnTo>
                  <a:pt x="4362373" y="745159"/>
                </a:lnTo>
                <a:lnTo>
                  <a:pt x="4295838" y="722680"/>
                </a:lnTo>
                <a:lnTo>
                  <a:pt x="4225582" y="700227"/>
                </a:lnTo>
                <a:lnTo>
                  <a:pt x="4159046" y="688962"/>
                </a:lnTo>
                <a:lnTo>
                  <a:pt x="4085107" y="681494"/>
                </a:lnTo>
                <a:lnTo>
                  <a:pt x="3929849" y="677735"/>
                </a:lnTo>
                <a:lnTo>
                  <a:pt x="3918712" y="606615"/>
                </a:lnTo>
                <a:lnTo>
                  <a:pt x="3907612" y="542937"/>
                </a:lnTo>
                <a:lnTo>
                  <a:pt x="3892829" y="486765"/>
                </a:lnTo>
                <a:lnTo>
                  <a:pt x="3870680" y="434340"/>
                </a:lnTo>
                <a:lnTo>
                  <a:pt x="3844798" y="396887"/>
                </a:lnTo>
                <a:lnTo>
                  <a:pt x="3815219" y="363194"/>
                </a:lnTo>
                <a:lnTo>
                  <a:pt x="3785654" y="333248"/>
                </a:lnTo>
                <a:lnTo>
                  <a:pt x="3752380" y="318262"/>
                </a:lnTo>
                <a:lnTo>
                  <a:pt x="3730225" y="307047"/>
                </a:lnTo>
                <a:lnTo>
                  <a:pt x="3445484" y="307047"/>
                </a:lnTo>
                <a:lnTo>
                  <a:pt x="3430727" y="262102"/>
                </a:lnTo>
                <a:lnTo>
                  <a:pt x="3412236" y="224637"/>
                </a:lnTo>
                <a:lnTo>
                  <a:pt x="3364204" y="175971"/>
                </a:lnTo>
                <a:lnTo>
                  <a:pt x="3316135" y="131051"/>
                </a:lnTo>
                <a:lnTo>
                  <a:pt x="3264369" y="93599"/>
                </a:lnTo>
                <a:lnTo>
                  <a:pt x="3208947" y="63639"/>
                </a:lnTo>
                <a:lnTo>
                  <a:pt x="3146094" y="33667"/>
                </a:lnTo>
                <a:lnTo>
                  <a:pt x="3020377" y="3733"/>
                </a:lnTo>
                <a:lnTo>
                  <a:pt x="2953842" y="0"/>
                </a:lnTo>
                <a:close/>
              </a:path>
              <a:path w="5428615" h="2426970">
                <a:moveTo>
                  <a:pt x="3597097" y="280809"/>
                </a:moveTo>
                <a:lnTo>
                  <a:pt x="3523170" y="288340"/>
                </a:lnTo>
                <a:lnTo>
                  <a:pt x="3445484" y="307047"/>
                </a:lnTo>
                <a:lnTo>
                  <a:pt x="3730225" y="307047"/>
                </a:lnTo>
                <a:lnTo>
                  <a:pt x="3715423" y="299554"/>
                </a:lnTo>
                <a:lnTo>
                  <a:pt x="3678466" y="288340"/>
                </a:lnTo>
                <a:lnTo>
                  <a:pt x="3641445" y="284543"/>
                </a:lnTo>
                <a:lnTo>
                  <a:pt x="3597097" y="280809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7475862" y="558620"/>
            <a:ext cx="5351145" cy="2324100"/>
          </a:xfrm>
          <a:custGeom>
            <a:avLst/>
            <a:gdLst/>
            <a:ahLst/>
            <a:cxnLst/>
            <a:rect l="l" t="t" r="r" b="b"/>
            <a:pathLst>
              <a:path w="5351145" h="2324100">
                <a:moveTo>
                  <a:pt x="4073994" y="2032000"/>
                </a:moveTo>
                <a:lnTo>
                  <a:pt x="1245844" y="2032000"/>
                </a:lnTo>
                <a:lnTo>
                  <a:pt x="1271727" y="2057400"/>
                </a:lnTo>
                <a:lnTo>
                  <a:pt x="1353070" y="2133600"/>
                </a:lnTo>
                <a:lnTo>
                  <a:pt x="1460271" y="2197100"/>
                </a:lnTo>
                <a:lnTo>
                  <a:pt x="1571167" y="2247900"/>
                </a:lnTo>
                <a:lnTo>
                  <a:pt x="1622920" y="2273300"/>
                </a:lnTo>
                <a:lnTo>
                  <a:pt x="1682115" y="2298700"/>
                </a:lnTo>
                <a:lnTo>
                  <a:pt x="1741246" y="2311400"/>
                </a:lnTo>
                <a:lnTo>
                  <a:pt x="1804098" y="2324100"/>
                </a:lnTo>
                <a:lnTo>
                  <a:pt x="1892846" y="2311400"/>
                </a:lnTo>
                <a:lnTo>
                  <a:pt x="1977872" y="2311400"/>
                </a:lnTo>
                <a:lnTo>
                  <a:pt x="2051761" y="2298700"/>
                </a:lnTo>
                <a:lnTo>
                  <a:pt x="2125738" y="2273300"/>
                </a:lnTo>
                <a:lnTo>
                  <a:pt x="2192248" y="2235200"/>
                </a:lnTo>
                <a:lnTo>
                  <a:pt x="2251405" y="2197100"/>
                </a:lnTo>
                <a:lnTo>
                  <a:pt x="2310574" y="2133600"/>
                </a:lnTo>
                <a:lnTo>
                  <a:pt x="2365997" y="2070100"/>
                </a:lnTo>
                <a:lnTo>
                  <a:pt x="2380805" y="2070100"/>
                </a:lnTo>
                <a:lnTo>
                  <a:pt x="2391905" y="2057400"/>
                </a:lnTo>
                <a:lnTo>
                  <a:pt x="4042951" y="2057400"/>
                </a:lnTo>
                <a:lnTo>
                  <a:pt x="4051820" y="2044700"/>
                </a:lnTo>
                <a:lnTo>
                  <a:pt x="4073994" y="2032000"/>
                </a:lnTo>
                <a:close/>
              </a:path>
              <a:path w="5351145" h="2324100">
                <a:moveTo>
                  <a:pt x="4042951" y="2057400"/>
                </a:moveTo>
                <a:lnTo>
                  <a:pt x="2391905" y="2057400"/>
                </a:lnTo>
                <a:lnTo>
                  <a:pt x="2406688" y="2070100"/>
                </a:lnTo>
                <a:lnTo>
                  <a:pt x="2890989" y="2070100"/>
                </a:lnTo>
                <a:lnTo>
                  <a:pt x="2909519" y="2082800"/>
                </a:lnTo>
                <a:lnTo>
                  <a:pt x="2931642" y="2095500"/>
                </a:lnTo>
                <a:lnTo>
                  <a:pt x="3005632" y="2171700"/>
                </a:lnTo>
                <a:lnTo>
                  <a:pt x="3053651" y="2209800"/>
                </a:lnTo>
                <a:lnTo>
                  <a:pt x="3112808" y="2235200"/>
                </a:lnTo>
                <a:lnTo>
                  <a:pt x="3164560" y="2260600"/>
                </a:lnTo>
                <a:lnTo>
                  <a:pt x="3220008" y="2286000"/>
                </a:lnTo>
                <a:lnTo>
                  <a:pt x="3275495" y="2298700"/>
                </a:lnTo>
                <a:lnTo>
                  <a:pt x="3334600" y="2311400"/>
                </a:lnTo>
                <a:lnTo>
                  <a:pt x="3460318" y="2324100"/>
                </a:lnTo>
                <a:lnTo>
                  <a:pt x="3615601" y="2324100"/>
                </a:lnTo>
                <a:lnTo>
                  <a:pt x="3682111" y="2311400"/>
                </a:lnTo>
                <a:lnTo>
                  <a:pt x="3744976" y="2298700"/>
                </a:lnTo>
                <a:lnTo>
                  <a:pt x="3807828" y="2260600"/>
                </a:lnTo>
                <a:lnTo>
                  <a:pt x="3859568" y="2235200"/>
                </a:lnTo>
                <a:lnTo>
                  <a:pt x="3915029" y="2197100"/>
                </a:lnTo>
                <a:lnTo>
                  <a:pt x="3963111" y="2159000"/>
                </a:lnTo>
                <a:lnTo>
                  <a:pt x="4007472" y="2108200"/>
                </a:lnTo>
                <a:lnTo>
                  <a:pt x="4042951" y="2057400"/>
                </a:lnTo>
                <a:close/>
              </a:path>
              <a:path w="5351145" h="2324100">
                <a:moveTo>
                  <a:pt x="5350687" y="2006600"/>
                </a:moveTo>
                <a:lnTo>
                  <a:pt x="4624857" y="2006600"/>
                </a:lnTo>
                <a:lnTo>
                  <a:pt x="4661839" y="2032000"/>
                </a:lnTo>
                <a:lnTo>
                  <a:pt x="4724692" y="2082800"/>
                </a:lnTo>
                <a:lnTo>
                  <a:pt x="4924272" y="2184400"/>
                </a:lnTo>
                <a:lnTo>
                  <a:pt x="4983454" y="2184400"/>
                </a:lnTo>
                <a:lnTo>
                  <a:pt x="5046306" y="2197100"/>
                </a:lnTo>
                <a:lnTo>
                  <a:pt x="5186781" y="2171700"/>
                </a:lnTo>
                <a:lnTo>
                  <a:pt x="5279199" y="2133600"/>
                </a:lnTo>
                <a:lnTo>
                  <a:pt x="5338356" y="2057400"/>
                </a:lnTo>
                <a:lnTo>
                  <a:pt x="5345785" y="2032000"/>
                </a:lnTo>
                <a:lnTo>
                  <a:pt x="5350687" y="2006600"/>
                </a:lnTo>
                <a:close/>
              </a:path>
              <a:path w="5351145" h="2324100">
                <a:moveTo>
                  <a:pt x="2868790" y="2070100"/>
                </a:moveTo>
                <a:lnTo>
                  <a:pt x="2417787" y="2070100"/>
                </a:lnTo>
                <a:lnTo>
                  <a:pt x="2436266" y="2082800"/>
                </a:lnTo>
                <a:lnTo>
                  <a:pt x="2454757" y="2108200"/>
                </a:lnTo>
                <a:lnTo>
                  <a:pt x="2528697" y="2146300"/>
                </a:lnTo>
                <a:lnTo>
                  <a:pt x="2565641" y="2171700"/>
                </a:lnTo>
                <a:lnTo>
                  <a:pt x="2602623" y="2184400"/>
                </a:lnTo>
                <a:lnTo>
                  <a:pt x="2676550" y="2184400"/>
                </a:lnTo>
                <a:lnTo>
                  <a:pt x="2720924" y="2171700"/>
                </a:lnTo>
                <a:lnTo>
                  <a:pt x="2761615" y="2159000"/>
                </a:lnTo>
                <a:lnTo>
                  <a:pt x="2846666" y="2095500"/>
                </a:lnTo>
                <a:lnTo>
                  <a:pt x="2868790" y="2070100"/>
                </a:lnTo>
                <a:close/>
              </a:path>
              <a:path w="5351145" h="2324100">
                <a:moveTo>
                  <a:pt x="5334660" y="1981200"/>
                </a:moveTo>
                <a:lnTo>
                  <a:pt x="428840" y="1981200"/>
                </a:lnTo>
                <a:lnTo>
                  <a:pt x="439915" y="2006600"/>
                </a:lnTo>
                <a:lnTo>
                  <a:pt x="536041" y="2070100"/>
                </a:lnTo>
                <a:lnTo>
                  <a:pt x="587794" y="2095500"/>
                </a:lnTo>
                <a:lnTo>
                  <a:pt x="643267" y="2120900"/>
                </a:lnTo>
                <a:lnTo>
                  <a:pt x="695020" y="2146300"/>
                </a:lnTo>
                <a:lnTo>
                  <a:pt x="813308" y="2171700"/>
                </a:lnTo>
                <a:lnTo>
                  <a:pt x="876160" y="2171700"/>
                </a:lnTo>
                <a:lnTo>
                  <a:pt x="975994" y="2133600"/>
                </a:lnTo>
                <a:lnTo>
                  <a:pt x="1079487" y="2095500"/>
                </a:lnTo>
                <a:lnTo>
                  <a:pt x="1175626" y="2044700"/>
                </a:lnTo>
                <a:lnTo>
                  <a:pt x="1201496" y="2032000"/>
                </a:lnTo>
                <a:lnTo>
                  <a:pt x="4583245" y="2032000"/>
                </a:lnTo>
                <a:lnTo>
                  <a:pt x="4595253" y="2019300"/>
                </a:lnTo>
                <a:lnTo>
                  <a:pt x="4610074" y="2006600"/>
                </a:lnTo>
                <a:lnTo>
                  <a:pt x="5350687" y="2006600"/>
                </a:lnTo>
                <a:lnTo>
                  <a:pt x="5353138" y="1993900"/>
                </a:lnTo>
                <a:lnTo>
                  <a:pt x="5334660" y="1981200"/>
                </a:lnTo>
                <a:close/>
              </a:path>
              <a:path w="5351145" h="2324100">
                <a:moveTo>
                  <a:pt x="4583245" y="2032000"/>
                </a:moveTo>
                <a:lnTo>
                  <a:pt x="4073994" y="2032000"/>
                </a:lnTo>
                <a:lnTo>
                  <a:pt x="4107243" y="2044700"/>
                </a:lnTo>
                <a:lnTo>
                  <a:pt x="4151629" y="2070100"/>
                </a:lnTo>
                <a:lnTo>
                  <a:pt x="4207078" y="2095500"/>
                </a:lnTo>
                <a:lnTo>
                  <a:pt x="4266222" y="2120900"/>
                </a:lnTo>
                <a:lnTo>
                  <a:pt x="4332795" y="2133600"/>
                </a:lnTo>
                <a:lnTo>
                  <a:pt x="4436338" y="2133600"/>
                </a:lnTo>
                <a:lnTo>
                  <a:pt x="4473244" y="2108200"/>
                </a:lnTo>
                <a:lnTo>
                  <a:pt x="4510265" y="2095500"/>
                </a:lnTo>
                <a:lnTo>
                  <a:pt x="4547222" y="2070100"/>
                </a:lnTo>
                <a:lnTo>
                  <a:pt x="4583245" y="2032000"/>
                </a:lnTo>
                <a:close/>
              </a:path>
              <a:path w="5351145" h="2324100">
                <a:moveTo>
                  <a:pt x="310540" y="1689100"/>
                </a:moveTo>
                <a:lnTo>
                  <a:pt x="236600" y="1689100"/>
                </a:lnTo>
                <a:lnTo>
                  <a:pt x="181140" y="1701800"/>
                </a:lnTo>
                <a:lnTo>
                  <a:pt x="133108" y="1739900"/>
                </a:lnTo>
                <a:lnTo>
                  <a:pt x="88734" y="1765300"/>
                </a:lnTo>
                <a:lnTo>
                  <a:pt x="51739" y="1816100"/>
                </a:lnTo>
                <a:lnTo>
                  <a:pt x="22174" y="1854200"/>
                </a:lnTo>
                <a:lnTo>
                  <a:pt x="3683" y="1905000"/>
                </a:lnTo>
                <a:lnTo>
                  <a:pt x="0" y="1968500"/>
                </a:lnTo>
                <a:lnTo>
                  <a:pt x="48056" y="2006600"/>
                </a:lnTo>
                <a:lnTo>
                  <a:pt x="85026" y="2019300"/>
                </a:lnTo>
                <a:lnTo>
                  <a:pt x="129400" y="2032000"/>
                </a:lnTo>
                <a:lnTo>
                  <a:pt x="218109" y="2032000"/>
                </a:lnTo>
                <a:lnTo>
                  <a:pt x="284657" y="2019300"/>
                </a:lnTo>
                <a:lnTo>
                  <a:pt x="329018" y="2006600"/>
                </a:lnTo>
                <a:lnTo>
                  <a:pt x="365975" y="1981200"/>
                </a:lnTo>
                <a:lnTo>
                  <a:pt x="5334660" y="1981200"/>
                </a:lnTo>
                <a:lnTo>
                  <a:pt x="5316181" y="1968500"/>
                </a:lnTo>
                <a:lnTo>
                  <a:pt x="5275491" y="1943100"/>
                </a:lnTo>
                <a:lnTo>
                  <a:pt x="5238534" y="1917700"/>
                </a:lnTo>
                <a:lnTo>
                  <a:pt x="5205272" y="1892300"/>
                </a:lnTo>
                <a:lnTo>
                  <a:pt x="5208993" y="1828800"/>
                </a:lnTo>
                <a:lnTo>
                  <a:pt x="5197856" y="1765300"/>
                </a:lnTo>
                <a:lnTo>
                  <a:pt x="5190490" y="1739900"/>
                </a:lnTo>
                <a:lnTo>
                  <a:pt x="5175681" y="1714500"/>
                </a:lnTo>
                <a:lnTo>
                  <a:pt x="365975" y="1714500"/>
                </a:lnTo>
                <a:lnTo>
                  <a:pt x="343801" y="1701800"/>
                </a:lnTo>
                <a:lnTo>
                  <a:pt x="329018" y="1701800"/>
                </a:lnTo>
                <a:lnTo>
                  <a:pt x="310540" y="1689100"/>
                </a:lnTo>
                <a:close/>
              </a:path>
              <a:path w="5351145" h="2324100">
                <a:moveTo>
                  <a:pt x="1001852" y="1168400"/>
                </a:moveTo>
                <a:lnTo>
                  <a:pt x="772668" y="1168400"/>
                </a:lnTo>
                <a:lnTo>
                  <a:pt x="698728" y="1181100"/>
                </a:lnTo>
                <a:lnTo>
                  <a:pt x="624801" y="1206500"/>
                </a:lnTo>
                <a:lnTo>
                  <a:pt x="561936" y="1244600"/>
                </a:lnTo>
                <a:lnTo>
                  <a:pt x="513918" y="1295400"/>
                </a:lnTo>
                <a:lnTo>
                  <a:pt x="473176" y="1358900"/>
                </a:lnTo>
                <a:lnTo>
                  <a:pt x="439915" y="1409700"/>
                </a:lnTo>
                <a:lnTo>
                  <a:pt x="410375" y="1485900"/>
                </a:lnTo>
                <a:lnTo>
                  <a:pt x="391883" y="1549400"/>
                </a:lnTo>
                <a:lnTo>
                  <a:pt x="377050" y="1625600"/>
                </a:lnTo>
                <a:lnTo>
                  <a:pt x="373418" y="1689100"/>
                </a:lnTo>
                <a:lnTo>
                  <a:pt x="365975" y="1714500"/>
                </a:lnTo>
                <a:lnTo>
                  <a:pt x="5175681" y="1714500"/>
                </a:lnTo>
                <a:lnTo>
                  <a:pt x="5142407" y="1663700"/>
                </a:lnTo>
                <a:lnTo>
                  <a:pt x="5128856" y="1651000"/>
                </a:lnTo>
                <a:lnTo>
                  <a:pt x="4776406" y="1651000"/>
                </a:lnTo>
                <a:lnTo>
                  <a:pt x="4772723" y="1625600"/>
                </a:lnTo>
                <a:lnTo>
                  <a:pt x="4783797" y="1612900"/>
                </a:lnTo>
                <a:lnTo>
                  <a:pt x="4794923" y="1498600"/>
                </a:lnTo>
                <a:lnTo>
                  <a:pt x="4794923" y="1473200"/>
                </a:lnTo>
                <a:lnTo>
                  <a:pt x="1312405" y="1473200"/>
                </a:lnTo>
                <a:lnTo>
                  <a:pt x="1293926" y="1409700"/>
                </a:lnTo>
                <a:lnTo>
                  <a:pt x="1271727" y="1358900"/>
                </a:lnTo>
                <a:lnTo>
                  <a:pt x="1245844" y="1308100"/>
                </a:lnTo>
                <a:lnTo>
                  <a:pt x="1212596" y="1270000"/>
                </a:lnTo>
                <a:lnTo>
                  <a:pt x="1146009" y="1231900"/>
                </a:lnTo>
                <a:lnTo>
                  <a:pt x="1075804" y="1193800"/>
                </a:lnTo>
                <a:lnTo>
                  <a:pt x="1001852" y="1168400"/>
                </a:lnTo>
                <a:close/>
              </a:path>
              <a:path w="5351145" h="2324100">
                <a:moveTo>
                  <a:pt x="4987137" y="1600200"/>
                </a:moveTo>
                <a:lnTo>
                  <a:pt x="4916932" y="1612900"/>
                </a:lnTo>
                <a:lnTo>
                  <a:pt x="4879949" y="1625600"/>
                </a:lnTo>
                <a:lnTo>
                  <a:pt x="4813388" y="1651000"/>
                </a:lnTo>
                <a:lnTo>
                  <a:pt x="5128856" y="1651000"/>
                </a:lnTo>
                <a:lnTo>
                  <a:pt x="5101755" y="1625600"/>
                </a:lnTo>
                <a:lnTo>
                  <a:pt x="5075847" y="1625600"/>
                </a:lnTo>
                <a:lnTo>
                  <a:pt x="5049989" y="1612900"/>
                </a:lnTo>
                <a:lnTo>
                  <a:pt x="4987137" y="1600200"/>
                </a:lnTo>
                <a:close/>
              </a:path>
              <a:path w="5351145" h="2324100">
                <a:moveTo>
                  <a:pt x="1585963" y="1333500"/>
                </a:moveTo>
                <a:lnTo>
                  <a:pt x="1512036" y="1333500"/>
                </a:lnTo>
                <a:lnTo>
                  <a:pt x="1445514" y="1371600"/>
                </a:lnTo>
                <a:lnTo>
                  <a:pt x="1415935" y="1409700"/>
                </a:lnTo>
                <a:lnTo>
                  <a:pt x="1356779" y="1473200"/>
                </a:lnTo>
                <a:lnTo>
                  <a:pt x="4794923" y="1473200"/>
                </a:lnTo>
                <a:lnTo>
                  <a:pt x="4794923" y="1371600"/>
                </a:lnTo>
                <a:lnTo>
                  <a:pt x="4793062" y="1358900"/>
                </a:lnTo>
                <a:lnTo>
                  <a:pt x="1630311" y="1358900"/>
                </a:lnTo>
                <a:lnTo>
                  <a:pt x="1585963" y="1333500"/>
                </a:lnTo>
                <a:close/>
              </a:path>
              <a:path w="5351145" h="2324100">
                <a:moveTo>
                  <a:pt x="4720954" y="1104900"/>
                </a:moveTo>
                <a:lnTo>
                  <a:pt x="857669" y="1104900"/>
                </a:lnTo>
                <a:lnTo>
                  <a:pt x="1031468" y="1130300"/>
                </a:lnTo>
                <a:lnTo>
                  <a:pt x="1072121" y="1143000"/>
                </a:lnTo>
                <a:lnTo>
                  <a:pt x="1146009" y="1168400"/>
                </a:lnTo>
                <a:lnTo>
                  <a:pt x="1183030" y="1193800"/>
                </a:lnTo>
                <a:lnTo>
                  <a:pt x="1216304" y="1219200"/>
                </a:lnTo>
                <a:lnTo>
                  <a:pt x="1245844" y="1244600"/>
                </a:lnTo>
                <a:lnTo>
                  <a:pt x="1275461" y="1282700"/>
                </a:lnTo>
                <a:lnTo>
                  <a:pt x="1301292" y="1320800"/>
                </a:lnTo>
                <a:lnTo>
                  <a:pt x="1345653" y="1397000"/>
                </a:lnTo>
                <a:lnTo>
                  <a:pt x="1353070" y="1397000"/>
                </a:lnTo>
                <a:lnTo>
                  <a:pt x="1390027" y="1358900"/>
                </a:lnTo>
                <a:lnTo>
                  <a:pt x="1434376" y="1333500"/>
                </a:lnTo>
                <a:lnTo>
                  <a:pt x="1486179" y="1308100"/>
                </a:lnTo>
                <a:lnTo>
                  <a:pt x="1537919" y="1295400"/>
                </a:lnTo>
                <a:lnTo>
                  <a:pt x="4783051" y="1295400"/>
                </a:lnTo>
                <a:lnTo>
                  <a:pt x="4776406" y="1257300"/>
                </a:lnTo>
                <a:lnTo>
                  <a:pt x="4765357" y="1206500"/>
                </a:lnTo>
                <a:lnTo>
                  <a:pt x="4739462" y="1155700"/>
                </a:lnTo>
                <a:lnTo>
                  <a:pt x="4728337" y="1130300"/>
                </a:lnTo>
                <a:lnTo>
                  <a:pt x="4720954" y="1104900"/>
                </a:lnTo>
                <a:close/>
              </a:path>
              <a:path w="5351145" h="2324100">
                <a:moveTo>
                  <a:pt x="4783051" y="1295400"/>
                </a:moveTo>
                <a:lnTo>
                  <a:pt x="1615554" y="1295400"/>
                </a:lnTo>
                <a:lnTo>
                  <a:pt x="1637728" y="1308100"/>
                </a:lnTo>
                <a:lnTo>
                  <a:pt x="1652511" y="1320800"/>
                </a:lnTo>
                <a:lnTo>
                  <a:pt x="1663636" y="1333500"/>
                </a:lnTo>
                <a:lnTo>
                  <a:pt x="1667268" y="1346200"/>
                </a:lnTo>
                <a:lnTo>
                  <a:pt x="1648802" y="1358900"/>
                </a:lnTo>
                <a:lnTo>
                  <a:pt x="4793062" y="1358900"/>
                </a:lnTo>
                <a:lnTo>
                  <a:pt x="4787480" y="1320800"/>
                </a:lnTo>
                <a:lnTo>
                  <a:pt x="4783051" y="1295400"/>
                </a:lnTo>
                <a:close/>
              </a:path>
              <a:path w="5351145" h="2324100">
                <a:moveTo>
                  <a:pt x="1275461" y="647700"/>
                </a:moveTo>
                <a:lnTo>
                  <a:pt x="1109052" y="647700"/>
                </a:lnTo>
                <a:lnTo>
                  <a:pt x="1057300" y="660400"/>
                </a:lnTo>
                <a:lnTo>
                  <a:pt x="1001852" y="673100"/>
                </a:lnTo>
                <a:lnTo>
                  <a:pt x="950087" y="698500"/>
                </a:lnTo>
                <a:lnTo>
                  <a:pt x="902017" y="711200"/>
                </a:lnTo>
                <a:lnTo>
                  <a:pt x="857669" y="736600"/>
                </a:lnTo>
                <a:lnTo>
                  <a:pt x="776351" y="812800"/>
                </a:lnTo>
                <a:lnTo>
                  <a:pt x="739394" y="850900"/>
                </a:lnTo>
                <a:lnTo>
                  <a:pt x="713486" y="901700"/>
                </a:lnTo>
                <a:lnTo>
                  <a:pt x="687616" y="939800"/>
                </a:lnTo>
                <a:lnTo>
                  <a:pt x="669150" y="1003300"/>
                </a:lnTo>
                <a:lnTo>
                  <a:pt x="658050" y="1054100"/>
                </a:lnTo>
                <a:lnTo>
                  <a:pt x="658050" y="1143000"/>
                </a:lnTo>
                <a:lnTo>
                  <a:pt x="768934" y="1117600"/>
                </a:lnTo>
                <a:lnTo>
                  <a:pt x="857669" y="1104900"/>
                </a:lnTo>
                <a:lnTo>
                  <a:pt x="4720954" y="1104900"/>
                </a:lnTo>
                <a:lnTo>
                  <a:pt x="4717262" y="1092200"/>
                </a:lnTo>
                <a:lnTo>
                  <a:pt x="4680305" y="1028700"/>
                </a:lnTo>
                <a:lnTo>
                  <a:pt x="4628565" y="965200"/>
                </a:lnTo>
                <a:lnTo>
                  <a:pt x="4573079" y="914400"/>
                </a:lnTo>
                <a:lnTo>
                  <a:pt x="4525954" y="876300"/>
                </a:lnTo>
                <a:lnTo>
                  <a:pt x="1645119" y="876300"/>
                </a:lnTo>
                <a:lnTo>
                  <a:pt x="1589646" y="825500"/>
                </a:lnTo>
                <a:lnTo>
                  <a:pt x="1541627" y="774700"/>
                </a:lnTo>
                <a:lnTo>
                  <a:pt x="1438084" y="698500"/>
                </a:lnTo>
                <a:lnTo>
                  <a:pt x="1386344" y="673100"/>
                </a:lnTo>
                <a:lnTo>
                  <a:pt x="1327188" y="660400"/>
                </a:lnTo>
                <a:lnTo>
                  <a:pt x="1275461" y="647700"/>
                </a:lnTo>
                <a:close/>
              </a:path>
              <a:path w="5351145" h="2324100">
                <a:moveTo>
                  <a:pt x="1974164" y="673100"/>
                </a:moveTo>
                <a:lnTo>
                  <a:pt x="1852180" y="673100"/>
                </a:lnTo>
                <a:lnTo>
                  <a:pt x="1796694" y="685800"/>
                </a:lnTo>
                <a:lnTo>
                  <a:pt x="1748637" y="711200"/>
                </a:lnTo>
                <a:lnTo>
                  <a:pt x="1707972" y="749300"/>
                </a:lnTo>
                <a:lnTo>
                  <a:pt x="1682115" y="800100"/>
                </a:lnTo>
                <a:lnTo>
                  <a:pt x="1667268" y="838200"/>
                </a:lnTo>
                <a:lnTo>
                  <a:pt x="1663636" y="876300"/>
                </a:lnTo>
                <a:lnTo>
                  <a:pt x="4525954" y="876300"/>
                </a:lnTo>
                <a:lnTo>
                  <a:pt x="4447413" y="812800"/>
                </a:lnTo>
                <a:lnTo>
                  <a:pt x="4388256" y="774700"/>
                </a:lnTo>
                <a:lnTo>
                  <a:pt x="4369769" y="762000"/>
                </a:lnTo>
                <a:lnTo>
                  <a:pt x="2133130" y="762000"/>
                </a:lnTo>
                <a:lnTo>
                  <a:pt x="2110930" y="749300"/>
                </a:lnTo>
                <a:lnTo>
                  <a:pt x="2085073" y="736600"/>
                </a:lnTo>
                <a:lnTo>
                  <a:pt x="2037003" y="698500"/>
                </a:lnTo>
                <a:lnTo>
                  <a:pt x="1974164" y="673100"/>
                </a:lnTo>
                <a:close/>
              </a:path>
              <a:path w="5351145" h="2324100">
                <a:moveTo>
                  <a:pt x="2931642" y="0"/>
                </a:moveTo>
                <a:lnTo>
                  <a:pt x="2828124" y="0"/>
                </a:lnTo>
                <a:lnTo>
                  <a:pt x="2639580" y="25400"/>
                </a:lnTo>
                <a:lnTo>
                  <a:pt x="2591523" y="38100"/>
                </a:lnTo>
                <a:lnTo>
                  <a:pt x="2502789" y="88900"/>
                </a:lnTo>
                <a:lnTo>
                  <a:pt x="2462123" y="114300"/>
                </a:lnTo>
                <a:lnTo>
                  <a:pt x="2421483" y="152400"/>
                </a:lnTo>
                <a:lnTo>
                  <a:pt x="2380805" y="177800"/>
                </a:lnTo>
                <a:lnTo>
                  <a:pt x="2310574" y="266700"/>
                </a:lnTo>
                <a:lnTo>
                  <a:pt x="2247696" y="381000"/>
                </a:lnTo>
                <a:lnTo>
                  <a:pt x="2203399" y="482600"/>
                </a:lnTo>
                <a:lnTo>
                  <a:pt x="2170074" y="596900"/>
                </a:lnTo>
                <a:lnTo>
                  <a:pt x="2151570" y="723900"/>
                </a:lnTo>
                <a:lnTo>
                  <a:pt x="2133130" y="762000"/>
                </a:lnTo>
                <a:lnTo>
                  <a:pt x="4369769" y="762000"/>
                </a:lnTo>
                <a:lnTo>
                  <a:pt x="4332795" y="736600"/>
                </a:lnTo>
                <a:lnTo>
                  <a:pt x="4214495" y="698500"/>
                </a:lnTo>
                <a:lnTo>
                  <a:pt x="4159053" y="685800"/>
                </a:lnTo>
                <a:lnTo>
                  <a:pt x="3867010" y="685800"/>
                </a:lnTo>
                <a:lnTo>
                  <a:pt x="3848493" y="673100"/>
                </a:lnTo>
                <a:lnTo>
                  <a:pt x="3833710" y="673100"/>
                </a:lnTo>
                <a:lnTo>
                  <a:pt x="3822611" y="660400"/>
                </a:lnTo>
                <a:lnTo>
                  <a:pt x="3830027" y="622300"/>
                </a:lnTo>
                <a:lnTo>
                  <a:pt x="3841102" y="596900"/>
                </a:lnTo>
                <a:lnTo>
                  <a:pt x="3837393" y="558800"/>
                </a:lnTo>
                <a:lnTo>
                  <a:pt x="3830027" y="508000"/>
                </a:lnTo>
                <a:lnTo>
                  <a:pt x="3815245" y="482600"/>
                </a:lnTo>
                <a:lnTo>
                  <a:pt x="3800411" y="444500"/>
                </a:lnTo>
                <a:lnTo>
                  <a:pt x="3778237" y="406400"/>
                </a:lnTo>
                <a:lnTo>
                  <a:pt x="3730218" y="355600"/>
                </a:lnTo>
                <a:lnTo>
                  <a:pt x="3700602" y="330200"/>
                </a:lnTo>
                <a:lnTo>
                  <a:pt x="3667353" y="317500"/>
                </a:lnTo>
                <a:lnTo>
                  <a:pt x="3648868" y="304800"/>
                </a:lnTo>
                <a:lnTo>
                  <a:pt x="3371621" y="304800"/>
                </a:lnTo>
                <a:lnTo>
                  <a:pt x="3360483" y="292100"/>
                </a:lnTo>
                <a:lnTo>
                  <a:pt x="3349383" y="241300"/>
                </a:lnTo>
                <a:lnTo>
                  <a:pt x="3334600" y="215900"/>
                </a:lnTo>
                <a:lnTo>
                  <a:pt x="3290277" y="152400"/>
                </a:lnTo>
                <a:lnTo>
                  <a:pt x="3245916" y="114300"/>
                </a:lnTo>
                <a:lnTo>
                  <a:pt x="3194177" y="76200"/>
                </a:lnTo>
                <a:lnTo>
                  <a:pt x="3146082" y="50800"/>
                </a:lnTo>
                <a:lnTo>
                  <a:pt x="3090633" y="38100"/>
                </a:lnTo>
                <a:lnTo>
                  <a:pt x="3042551" y="12700"/>
                </a:lnTo>
                <a:lnTo>
                  <a:pt x="2931642" y="0"/>
                </a:lnTo>
                <a:close/>
              </a:path>
              <a:path w="5351145" h="2324100">
                <a:moveTo>
                  <a:pt x="4103611" y="673100"/>
                </a:moveTo>
                <a:lnTo>
                  <a:pt x="3926154" y="673100"/>
                </a:lnTo>
                <a:lnTo>
                  <a:pt x="3867010" y="685800"/>
                </a:lnTo>
                <a:lnTo>
                  <a:pt x="4159053" y="685800"/>
                </a:lnTo>
                <a:lnTo>
                  <a:pt x="4103611" y="673100"/>
                </a:lnTo>
                <a:close/>
              </a:path>
              <a:path w="5351145" h="2324100">
                <a:moveTo>
                  <a:pt x="3556444" y="279400"/>
                </a:moveTo>
                <a:lnTo>
                  <a:pt x="3482517" y="279400"/>
                </a:lnTo>
                <a:lnTo>
                  <a:pt x="3408540" y="304800"/>
                </a:lnTo>
                <a:lnTo>
                  <a:pt x="3648868" y="304800"/>
                </a:lnTo>
                <a:lnTo>
                  <a:pt x="3630383" y="292100"/>
                </a:lnTo>
                <a:lnTo>
                  <a:pt x="3597109" y="292100"/>
                </a:lnTo>
                <a:lnTo>
                  <a:pt x="3556444" y="27940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9997153" y="1193933"/>
            <a:ext cx="1279525" cy="808990"/>
          </a:xfrm>
          <a:custGeom>
            <a:avLst/>
            <a:gdLst/>
            <a:ahLst/>
            <a:cxnLst/>
            <a:rect l="l" t="t" r="r" b="b"/>
            <a:pathLst>
              <a:path w="1279525" h="808989">
                <a:moveTo>
                  <a:pt x="1186712" y="486752"/>
                </a:moveTo>
                <a:lnTo>
                  <a:pt x="1064704" y="486752"/>
                </a:lnTo>
                <a:lnTo>
                  <a:pt x="1123861" y="512991"/>
                </a:lnTo>
                <a:lnTo>
                  <a:pt x="1164513" y="535444"/>
                </a:lnTo>
                <a:lnTo>
                  <a:pt x="1190421" y="569188"/>
                </a:lnTo>
                <a:lnTo>
                  <a:pt x="1205204" y="606615"/>
                </a:lnTo>
                <a:lnTo>
                  <a:pt x="1212596" y="647776"/>
                </a:lnTo>
                <a:lnTo>
                  <a:pt x="1212596" y="696468"/>
                </a:lnTo>
                <a:lnTo>
                  <a:pt x="1205204" y="801331"/>
                </a:lnTo>
                <a:lnTo>
                  <a:pt x="1219987" y="808812"/>
                </a:lnTo>
                <a:lnTo>
                  <a:pt x="1256944" y="782574"/>
                </a:lnTo>
                <a:lnTo>
                  <a:pt x="1275473" y="730186"/>
                </a:lnTo>
                <a:lnTo>
                  <a:pt x="1279131" y="666496"/>
                </a:lnTo>
                <a:lnTo>
                  <a:pt x="1279131" y="621588"/>
                </a:lnTo>
                <a:lnTo>
                  <a:pt x="1256944" y="572922"/>
                </a:lnTo>
                <a:lnTo>
                  <a:pt x="1223670" y="524230"/>
                </a:lnTo>
                <a:lnTo>
                  <a:pt x="1186712" y="486752"/>
                </a:lnTo>
                <a:close/>
              </a:path>
              <a:path w="1279525" h="808989">
                <a:moveTo>
                  <a:pt x="724631" y="52412"/>
                </a:moveTo>
                <a:lnTo>
                  <a:pt x="502767" y="52412"/>
                </a:lnTo>
                <a:lnTo>
                  <a:pt x="584111" y="56146"/>
                </a:lnTo>
                <a:lnTo>
                  <a:pt x="628484" y="67386"/>
                </a:lnTo>
                <a:lnTo>
                  <a:pt x="661746" y="86093"/>
                </a:lnTo>
                <a:lnTo>
                  <a:pt x="698728" y="104838"/>
                </a:lnTo>
                <a:lnTo>
                  <a:pt x="728319" y="127292"/>
                </a:lnTo>
                <a:lnTo>
                  <a:pt x="783755" y="175983"/>
                </a:lnTo>
                <a:lnTo>
                  <a:pt x="820737" y="228384"/>
                </a:lnTo>
                <a:lnTo>
                  <a:pt x="842911" y="292061"/>
                </a:lnTo>
                <a:lnTo>
                  <a:pt x="857694" y="370700"/>
                </a:lnTo>
                <a:lnTo>
                  <a:pt x="861402" y="449351"/>
                </a:lnTo>
                <a:lnTo>
                  <a:pt x="853986" y="535444"/>
                </a:lnTo>
                <a:lnTo>
                  <a:pt x="872477" y="546684"/>
                </a:lnTo>
                <a:lnTo>
                  <a:pt x="887234" y="550418"/>
                </a:lnTo>
                <a:lnTo>
                  <a:pt x="931621" y="512991"/>
                </a:lnTo>
                <a:lnTo>
                  <a:pt x="964920" y="494258"/>
                </a:lnTo>
                <a:lnTo>
                  <a:pt x="1009269" y="486752"/>
                </a:lnTo>
                <a:lnTo>
                  <a:pt x="1186712" y="486752"/>
                </a:lnTo>
                <a:lnTo>
                  <a:pt x="1183030" y="483019"/>
                </a:lnTo>
                <a:lnTo>
                  <a:pt x="1134986" y="449351"/>
                </a:lnTo>
                <a:lnTo>
                  <a:pt x="924217" y="449351"/>
                </a:lnTo>
                <a:lnTo>
                  <a:pt x="916838" y="348221"/>
                </a:lnTo>
                <a:lnTo>
                  <a:pt x="894676" y="254622"/>
                </a:lnTo>
                <a:lnTo>
                  <a:pt x="876160" y="217195"/>
                </a:lnTo>
                <a:lnTo>
                  <a:pt x="857694" y="183464"/>
                </a:lnTo>
                <a:lnTo>
                  <a:pt x="835520" y="146024"/>
                </a:lnTo>
                <a:lnTo>
                  <a:pt x="809663" y="112306"/>
                </a:lnTo>
                <a:lnTo>
                  <a:pt x="780059" y="89865"/>
                </a:lnTo>
                <a:lnTo>
                  <a:pt x="746810" y="63639"/>
                </a:lnTo>
                <a:lnTo>
                  <a:pt x="724631" y="52412"/>
                </a:lnTo>
                <a:close/>
              </a:path>
              <a:path w="1279525" h="808989">
                <a:moveTo>
                  <a:pt x="1031455" y="423113"/>
                </a:moveTo>
                <a:lnTo>
                  <a:pt x="979703" y="430606"/>
                </a:lnTo>
                <a:lnTo>
                  <a:pt x="950087" y="438086"/>
                </a:lnTo>
                <a:lnTo>
                  <a:pt x="924217" y="449351"/>
                </a:lnTo>
                <a:lnTo>
                  <a:pt x="1134986" y="449351"/>
                </a:lnTo>
                <a:lnTo>
                  <a:pt x="1086878" y="430606"/>
                </a:lnTo>
                <a:lnTo>
                  <a:pt x="1031455" y="423113"/>
                </a:lnTo>
                <a:close/>
              </a:path>
              <a:path w="1279525" h="808989">
                <a:moveTo>
                  <a:pt x="480618" y="0"/>
                </a:moveTo>
                <a:lnTo>
                  <a:pt x="406666" y="7480"/>
                </a:lnTo>
                <a:lnTo>
                  <a:pt x="266166" y="52412"/>
                </a:lnTo>
                <a:lnTo>
                  <a:pt x="203352" y="78625"/>
                </a:lnTo>
                <a:lnTo>
                  <a:pt x="144183" y="112306"/>
                </a:lnTo>
                <a:lnTo>
                  <a:pt x="92417" y="161010"/>
                </a:lnTo>
                <a:lnTo>
                  <a:pt x="40678" y="213410"/>
                </a:lnTo>
                <a:lnTo>
                  <a:pt x="0" y="280847"/>
                </a:lnTo>
                <a:lnTo>
                  <a:pt x="0" y="307035"/>
                </a:lnTo>
                <a:lnTo>
                  <a:pt x="11099" y="307035"/>
                </a:lnTo>
                <a:lnTo>
                  <a:pt x="33299" y="303276"/>
                </a:lnTo>
                <a:lnTo>
                  <a:pt x="81318" y="235889"/>
                </a:lnTo>
                <a:lnTo>
                  <a:pt x="140500" y="183464"/>
                </a:lnTo>
                <a:lnTo>
                  <a:pt x="199644" y="134797"/>
                </a:lnTo>
                <a:lnTo>
                  <a:pt x="269875" y="101104"/>
                </a:lnTo>
                <a:lnTo>
                  <a:pt x="340144" y="74891"/>
                </a:lnTo>
                <a:lnTo>
                  <a:pt x="417766" y="59905"/>
                </a:lnTo>
                <a:lnTo>
                  <a:pt x="502767" y="52412"/>
                </a:lnTo>
                <a:lnTo>
                  <a:pt x="724631" y="52412"/>
                </a:lnTo>
                <a:lnTo>
                  <a:pt x="709853" y="44932"/>
                </a:lnTo>
                <a:lnTo>
                  <a:pt x="628484" y="14973"/>
                </a:lnTo>
                <a:lnTo>
                  <a:pt x="584111" y="3733"/>
                </a:lnTo>
                <a:lnTo>
                  <a:pt x="480618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7502435" y="2881763"/>
            <a:ext cx="398145" cy="1369060"/>
          </a:xfrm>
          <a:custGeom>
            <a:avLst/>
            <a:gdLst/>
            <a:ahLst/>
            <a:cxnLst/>
            <a:rect l="l" t="t" r="r" b="b"/>
            <a:pathLst>
              <a:path w="398145" h="1369060">
                <a:moveTo>
                  <a:pt x="362292" y="0"/>
                </a:moveTo>
                <a:lnTo>
                  <a:pt x="347040" y="57810"/>
                </a:lnTo>
                <a:lnTo>
                  <a:pt x="382625" y="67424"/>
                </a:lnTo>
                <a:lnTo>
                  <a:pt x="398094" y="9588"/>
                </a:lnTo>
                <a:lnTo>
                  <a:pt x="362292" y="0"/>
                </a:lnTo>
                <a:close/>
              </a:path>
              <a:path w="398145" h="1369060">
                <a:moveTo>
                  <a:pt x="337337" y="93865"/>
                </a:moveTo>
                <a:lnTo>
                  <a:pt x="308457" y="202438"/>
                </a:lnTo>
                <a:lnTo>
                  <a:pt x="344043" y="212001"/>
                </a:lnTo>
                <a:lnTo>
                  <a:pt x="372922" y="103670"/>
                </a:lnTo>
                <a:lnTo>
                  <a:pt x="337337" y="93865"/>
                </a:lnTo>
                <a:close/>
              </a:path>
              <a:path w="398145" h="1369060">
                <a:moveTo>
                  <a:pt x="298754" y="238493"/>
                </a:moveTo>
                <a:lnTo>
                  <a:pt x="269875" y="346837"/>
                </a:lnTo>
                <a:lnTo>
                  <a:pt x="305460" y="356654"/>
                </a:lnTo>
                <a:lnTo>
                  <a:pt x="334340" y="248297"/>
                </a:lnTo>
                <a:lnTo>
                  <a:pt x="298754" y="238493"/>
                </a:lnTo>
                <a:close/>
              </a:path>
              <a:path w="398145" h="1369060">
                <a:moveTo>
                  <a:pt x="260172" y="383108"/>
                </a:moveTo>
                <a:lnTo>
                  <a:pt x="231292" y="491464"/>
                </a:lnTo>
                <a:lnTo>
                  <a:pt x="267081" y="501281"/>
                </a:lnTo>
                <a:lnTo>
                  <a:pt x="295986" y="392925"/>
                </a:lnTo>
                <a:lnTo>
                  <a:pt x="260172" y="383108"/>
                </a:lnTo>
                <a:close/>
              </a:path>
              <a:path w="398145" h="1369060">
                <a:moveTo>
                  <a:pt x="221589" y="527735"/>
                </a:moveTo>
                <a:lnTo>
                  <a:pt x="192709" y="636117"/>
                </a:lnTo>
                <a:lnTo>
                  <a:pt x="228498" y="645909"/>
                </a:lnTo>
                <a:lnTo>
                  <a:pt x="257403" y="537552"/>
                </a:lnTo>
                <a:lnTo>
                  <a:pt x="221589" y="527735"/>
                </a:lnTo>
                <a:close/>
              </a:path>
              <a:path w="398145" h="1369060">
                <a:moveTo>
                  <a:pt x="183210" y="672388"/>
                </a:moveTo>
                <a:lnTo>
                  <a:pt x="154101" y="780745"/>
                </a:lnTo>
                <a:lnTo>
                  <a:pt x="189941" y="790549"/>
                </a:lnTo>
                <a:lnTo>
                  <a:pt x="218770" y="681977"/>
                </a:lnTo>
                <a:lnTo>
                  <a:pt x="183210" y="672388"/>
                </a:lnTo>
                <a:close/>
              </a:path>
              <a:path w="398145" h="1369060">
                <a:moveTo>
                  <a:pt x="144627" y="816991"/>
                </a:moveTo>
                <a:lnTo>
                  <a:pt x="115747" y="925347"/>
                </a:lnTo>
                <a:lnTo>
                  <a:pt x="151333" y="935202"/>
                </a:lnTo>
                <a:lnTo>
                  <a:pt x="180213" y="826579"/>
                </a:lnTo>
                <a:lnTo>
                  <a:pt x="144627" y="816991"/>
                </a:lnTo>
                <a:close/>
              </a:path>
              <a:path w="398145" h="1369060">
                <a:moveTo>
                  <a:pt x="106045" y="961402"/>
                </a:moveTo>
                <a:lnTo>
                  <a:pt x="77165" y="1069975"/>
                </a:lnTo>
                <a:lnTo>
                  <a:pt x="112750" y="1079830"/>
                </a:lnTo>
                <a:lnTo>
                  <a:pt x="141630" y="971232"/>
                </a:lnTo>
                <a:lnTo>
                  <a:pt x="106045" y="961402"/>
                </a:lnTo>
                <a:close/>
              </a:path>
              <a:path w="398145" h="1369060">
                <a:moveTo>
                  <a:pt x="67462" y="1106043"/>
                </a:moveTo>
                <a:lnTo>
                  <a:pt x="38582" y="1214640"/>
                </a:lnTo>
                <a:lnTo>
                  <a:pt x="74409" y="1224216"/>
                </a:lnTo>
                <a:lnTo>
                  <a:pt x="103289" y="1115860"/>
                </a:lnTo>
                <a:lnTo>
                  <a:pt x="67462" y="1106043"/>
                </a:lnTo>
                <a:close/>
              </a:path>
              <a:path w="398145" h="1369060">
                <a:moveTo>
                  <a:pt x="28854" y="1250696"/>
                </a:moveTo>
                <a:lnTo>
                  <a:pt x="0" y="1359242"/>
                </a:lnTo>
                <a:lnTo>
                  <a:pt x="35801" y="1368831"/>
                </a:lnTo>
                <a:lnTo>
                  <a:pt x="64681" y="1260487"/>
                </a:lnTo>
                <a:lnTo>
                  <a:pt x="28854" y="1250696"/>
                </a:lnTo>
                <a:close/>
              </a:path>
            </a:pathLst>
          </a:custGeom>
          <a:solidFill>
            <a:srgbClr val="AEC5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7691000" y="2881762"/>
            <a:ext cx="716280" cy="2563495"/>
          </a:xfrm>
          <a:custGeom>
            <a:avLst/>
            <a:gdLst/>
            <a:ahLst/>
            <a:cxnLst/>
            <a:rect l="l" t="t" r="r" b="b"/>
            <a:pathLst>
              <a:path w="716279" h="2563495">
                <a:moveTo>
                  <a:pt x="680199" y="0"/>
                </a:moveTo>
                <a:lnTo>
                  <a:pt x="654786" y="95250"/>
                </a:lnTo>
                <a:lnTo>
                  <a:pt x="690613" y="105092"/>
                </a:lnTo>
                <a:lnTo>
                  <a:pt x="716013" y="9588"/>
                </a:lnTo>
                <a:lnTo>
                  <a:pt x="680199" y="0"/>
                </a:lnTo>
                <a:close/>
              </a:path>
              <a:path w="716279" h="2563495">
                <a:moveTo>
                  <a:pt x="645337" y="131521"/>
                </a:moveTo>
                <a:lnTo>
                  <a:pt x="616445" y="239877"/>
                </a:lnTo>
                <a:lnTo>
                  <a:pt x="652017" y="249707"/>
                </a:lnTo>
                <a:lnTo>
                  <a:pt x="680897" y="141135"/>
                </a:lnTo>
                <a:lnTo>
                  <a:pt x="645337" y="131521"/>
                </a:lnTo>
                <a:close/>
              </a:path>
              <a:path w="716279" h="2563495">
                <a:moveTo>
                  <a:pt x="606729" y="276148"/>
                </a:moveTo>
                <a:lnTo>
                  <a:pt x="577875" y="384530"/>
                </a:lnTo>
                <a:lnTo>
                  <a:pt x="613460" y="394335"/>
                </a:lnTo>
                <a:lnTo>
                  <a:pt x="642315" y="285762"/>
                </a:lnTo>
                <a:lnTo>
                  <a:pt x="606729" y="276148"/>
                </a:lnTo>
                <a:close/>
              </a:path>
              <a:path w="716279" h="2563495">
                <a:moveTo>
                  <a:pt x="568121" y="420776"/>
                </a:moveTo>
                <a:lnTo>
                  <a:pt x="539254" y="529132"/>
                </a:lnTo>
                <a:lnTo>
                  <a:pt x="575068" y="538988"/>
                </a:lnTo>
                <a:lnTo>
                  <a:pt x="603973" y="430364"/>
                </a:lnTo>
                <a:lnTo>
                  <a:pt x="568121" y="420776"/>
                </a:lnTo>
                <a:close/>
              </a:path>
              <a:path w="716279" h="2563495">
                <a:moveTo>
                  <a:pt x="529564" y="565200"/>
                </a:moveTo>
                <a:lnTo>
                  <a:pt x="500684" y="673773"/>
                </a:lnTo>
                <a:lnTo>
                  <a:pt x="536486" y="683615"/>
                </a:lnTo>
                <a:lnTo>
                  <a:pt x="565365" y="575017"/>
                </a:lnTo>
                <a:lnTo>
                  <a:pt x="529564" y="565200"/>
                </a:lnTo>
                <a:close/>
              </a:path>
              <a:path w="716279" h="2563495">
                <a:moveTo>
                  <a:pt x="491223" y="709828"/>
                </a:moveTo>
                <a:lnTo>
                  <a:pt x="462343" y="818400"/>
                </a:lnTo>
                <a:lnTo>
                  <a:pt x="497903" y="828014"/>
                </a:lnTo>
                <a:lnTo>
                  <a:pt x="526808" y="719645"/>
                </a:lnTo>
                <a:lnTo>
                  <a:pt x="491223" y="709828"/>
                </a:lnTo>
                <a:close/>
              </a:path>
              <a:path w="716279" h="2563495">
                <a:moveTo>
                  <a:pt x="452589" y="854456"/>
                </a:moveTo>
                <a:lnTo>
                  <a:pt x="423710" y="963028"/>
                </a:lnTo>
                <a:lnTo>
                  <a:pt x="459320" y="972616"/>
                </a:lnTo>
                <a:lnTo>
                  <a:pt x="488429" y="864273"/>
                </a:lnTo>
                <a:lnTo>
                  <a:pt x="452589" y="854456"/>
                </a:lnTo>
                <a:close/>
              </a:path>
              <a:path w="716279" h="2563495">
                <a:moveTo>
                  <a:pt x="414032" y="999083"/>
                </a:moveTo>
                <a:lnTo>
                  <a:pt x="385152" y="1107655"/>
                </a:lnTo>
                <a:lnTo>
                  <a:pt x="420941" y="1117269"/>
                </a:lnTo>
                <a:lnTo>
                  <a:pt x="449821" y="1008913"/>
                </a:lnTo>
                <a:lnTo>
                  <a:pt x="414032" y="999083"/>
                </a:lnTo>
                <a:close/>
              </a:path>
              <a:path w="716279" h="2563495">
                <a:moveTo>
                  <a:pt x="375678" y="1143685"/>
                </a:moveTo>
                <a:lnTo>
                  <a:pt x="346798" y="1252080"/>
                </a:lnTo>
                <a:lnTo>
                  <a:pt x="382384" y="1261897"/>
                </a:lnTo>
                <a:lnTo>
                  <a:pt x="411264" y="1153566"/>
                </a:lnTo>
                <a:lnTo>
                  <a:pt x="375678" y="1143685"/>
                </a:lnTo>
                <a:close/>
              </a:path>
              <a:path w="716279" h="2563495">
                <a:moveTo>
                  <a:pt x="337070" y="1288338"/>
                </a:moveTo>
                <a:lnTo>
                  <a:pt x="308216" y="1396707"/>
                </a:lnTo>
                <a:lnTo>
                  <a:pt x="343801" y="1406525"/>
                </a:lnTo>
                <a:lnTo>
                  <a:pt x="372656" y="1298168"/>
                </a:lnTo>
                <a:lnTo>
                  <a:pt x="337070" y="1288338"/>
                </a:lnTo>
                <a:close/>
              </a:path>
              <a:path w="716279" h="2563495">
                <a:moveTo>
                  <a:pt x="298488" y="1432979"/>
                </a:moveTo>
                <a:lnTo>
                  <a:pt x="269582" y="1541335"/>
                </a:lnTo>
                <a:lnTo>
                  <a:pt x="305434" y="1551178"/>
                </a:lnTo>
                <a:lnTo>
                  <a:pt x="334352" y="1442796"/>
                </a:lnTo>
                <a:lnTo>
                  <a:pt x="298488" y="1432979"/>
                </a:lnTo>
                <a:close/>
              </a:path>
              <a:path w="716279" h="2563495">
                <a:moveTo>
                  <a:pt x="260146" y="1577606"/>
                </a:moveTo>
                <a:lnTo>
                  <a:pt x="231025" y="1685963"/>
                </a:lnTo>
                <a:lnTo>
                  <a:pt x="266826" y="1695805"/>
                </a:lnTo>
                <a:lnTo>
                  <a:pt x="295732" y="1587195"/>
                </a:lnTo>
                <a:lnTo>
                  <a:pt x="260146" y="1577606"/>
                </a:lnTo>
                <a:close/>
              </a:path>
              <a:path w="716279" h="2563495">
                <a:moveTo>
                  <a:pt x="221564" y="1722234"/>
                </a:moveTo>
                <a:lnTo>
                  <a:pt x="192684" y="1830590"/>
                </a:lnTo>
                <a:lnTo>
                  <a:pt x="228269" y="1840420"/>
                </a:lnTo>
                <a:lnTo>
                  <a:pt x="257149" y="1731848"/>
                </a:lnTo>
                <a:lnTo>
                  <a:pt x="221564" y="1722234"/>
                </a:lnTo>
                <a:close/>
              </a:path>
              <a:path w="716279" h="2563495">
                <a:moveTo>
                  <a:pt x="182981" y="1866887"/>
                </a:moveTo>
                <a:lnTo>
                  <a:pt x="154050" y="1975218"/>
                </a:lnTo>
                <a:lnTo>
                  <a:pt x="189890" y="1985048"/>
                </a:lnTo>
                <a:lnTo>
                  <a:pt x="218795" y="1876475"/>
                </a:lnTo>
                <a:lnTo>
                  <a:pt x="182981" y="1866887"/>
                </a:lnTo>
                <a:close/>
              </a:path>
              <a:path w="716279" h="2563495">
                <a:moveTo>
                  <a:pt x="144411" y="2011273"/>
                </a:moveTo>
                <a:lnTo>
                  <a:pt x="115493" y="2119845"/>
                </a:lnTo>
                <a:lnTo>
                  <a:pt x="151358" y="2129701"/>
                </a:lnTo>
                <a:lnTo>
                  <a:pt x="180162" y="2021103"/>
                </a:lnTo>
                <a:lnTo>
                  <a:pt x="144411" y="2011273"/>
                </a:lnTo>
                <a:close/>
              </a:path>
              <a:path w="716279" h="2563495">
                <a:moveTo>
                  <a:pt x="106044" y="2155901"/>
                </a:moveTo>
                <a:lnTo>
                  <a:pt x="77139" y="2264460"/>
                </a:lnTo>
                <a:lnTo>
                  <a:pt x="112725" y="2274087"/>
                </a:lnTo>
                <a:lnTo>
                  <a:pt x="141630" y="2165731"/>
                </a:lnTo>
                <a:lnTo>
                  <a:pt x="106044" y="2155901"/>
                </a:lnTo>
                <a:close/>
              </a:path>
              <a:path w="716279" h="2563495">
                <a:moveTo>
                  <a:pt x="67462" y="2300566"/>
                </a:moveTo>
                <a:lnTo>
                  <a:pt x="38557" y="2409113"/>
                </a:lnTo>
                <a:lnTo>
                  <a:pt x="74117" y="2418740"/>
                </a:lnTo>
                <a:lnTo>
                  <a:pt x="103047" y="2310409"/>
                </a:lnTo>
                <a:lnTo>
                  <a:pt x="67462" y="2300566"/>
                </a:lnTo>
                <a:close/>
              </a:path>
              <a:path w="716279" h="2563495">
                <a:moveTo>
                  <a:pt x="28854" y="2445219"/>
                </a:moveTo>
                <a:lnTo>
                  <a:pt x="0" y="2553766"/>
                </a:lnTo>
                <a:lnTo>
                  <a:pt x="35801" y="2563329"/>
                </a:lnTo>
                <a:lnTo>
                  <a:pt x="64693" y="2454986"/>
                </a:lnTo>
                <a:lnTo>
                  <a:pt x="28854" y="2445219"/>
                </a:lnTo>
                <a:close/>
              </a:path>
            </a:pathLst>
          </a:custGeom>
          <a:solidFill>
            <a:srgbClr val="AEC5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8208552" y="2892980"/>
            <a:ext cx="612775" cy="2200275"/>
          </a:xfrm>
          <a:custGeom>
            <a:avLst/>
            <a:gdLst/>
            <a:ahLst/>
            <a:cxnLst/>
            <a:rect l="l" t="t" r="r" b="b"/>
            <a:pathLst>
              <a:path w="612775" h="2200275">
                <a:moveTo>
                  <a:pt x="576681" y="0"/>
                </a:moveTo>
                <a:lnTo>
                  <a:pt x="571652" y="19672"/>
                </a:lnTo>
                <a:lnTo>
                  <a:pt x="607237" y="29286"/>
                </a:lnTo>
                <a:lnTo>
                  <a:pt x="612508" y="9613"/>
                </a:lnTo>
                <a:lnTo>
                  <a:pt x="576681" y="0"/>
                </a:lnTo>
                <a:close/>
              </a:path>
              <a:path w="612775" h="2200275">
                <a:moveTo>
                  <a:pt x="562140" y="55943"/>
                </a:moveTo>
                <a:lnTo>
                  <a:pt x="533488" y="164299"/>
                </a:lnTo>
                <a:lnTo>
                  <a:pt x="569074" y="174155"/>
                </a:lnTo>
                <a:lnTo>
                  <a:pt x="597725" y="65531"/>
                </a:lnTo>
                <a:lnTo>
                  <a:pt x="562140" y="55943"/>
                </a:lnTo>
                <a:close/>
              </a:path>
              <a:path w="612775" h="2200275">
                <a:moveTo>
                  <a:pt x="524052" y="200571"/>
                </a:moveTo>
                <a:lnTo>
                  <a:pt x="495401" y="309168"/>
                </a:lnTo>
                <a:lnTo>
                  <a:pt x="531202" y="318757"/>
                </a:lnTo>
                <a:lnTo>
                  <a:pt x="559612" y="210184"/>
                </a:lnTo>
                <a:lnTo>
                  <a:pt x="524052" y="200571"/>
                </a:lnTo>
                <a:close/>
              </a:path>
              <a:path w="612775" h="2200275">
                <a:moveTo>
                  <a:pt x="485914" y="345224"/>
                </a:moveTo>
                <a:lnTo>
                  <a:pt x="457250" y="453796"/>
                </a:lnTo>
                <a:lnTo>
                  <a:pt x="493064" y="463410"/>
                </a:lnTo>
                <a:lnTo>
                  <a:pt x="521500" y="355028"/>
                </a:lnTo>
                <a:lnTo>
                  <a:pt x="485914" y="345224"/>
                </a:lnTo>
                <a:close/>
              </a:path>
              <a:path w="612775" h="2200275">
                <a:moveTo>
                  <a:pt x="447751" y="490067"/>
                </a:moveTo>
                <a:lnTo>
                  <a:pt x="419138" y="598665"/>
                </a:lnTo>
                <a:lnTo>
                  <a:pt x="454952" y="608266"/>
                </a:lnTo>
                <a:lnTo>
                  <a:pt x="483336" y="499681"/>
                </a:lnTo>
                <a:lnTo>
                  <a:pt x="447751" y="490067"/>
                </a:lnTo>
                <a:close/>
              </a:path>
              <a:path w="612775" h="2200275">
                <a:moveTo>
                  <a:pt x="409663" y="634695"/>
                </a:moveTo>
                <a:lnTo>
                  <a:pt x="381000" y="743318"/>
                </a:lnTo>
                <a:lnTo>
                  <a:pt x="416826" y="752906"/>
                </a:lnTo>
                <a:lnTo>
                  <a:pt x="445249" y="644309"/>
                </a:lnTo>
                <a:lnTo>
                  <a:pt x="409663" y="634695"/>
                </a:lnTo>
                <a:close/>
              </a:path>
              <a:path w="612775" h="2200275">
                <a:moveTo>
                  <a:pt x="371513" y="779564"/>
                </a:moveTo>
                <a:lnTo>
                  <a:pt x="342861" y="887945"/>
                </a:lnTo>
                <a:lnTo>
                  <a:pt x="378688" y="897762"/>
                </a:lnTo>
                <a:lnTo>
                  <a:pt x="407352" y="789177"/>
                </a:lnTo>
                <a:lnTo>
                  <a:pt x="371513" y="779564"/>
                </a:lnTo>
                <a:close/>
              </a:path>
              <a:path w="612775" h="2200275">
                <a:moveTo>
                  <a:pt x="333400" y="924217"/>
                </a:moveTo>
                <a:lnTo>
                  <a:pt x="304749" y="1032789"/>
                </a:lnTo>
                <a:lnTo>
                  <a:pt x="340550" y="1042403"/>
                </a:lnTo>
                <a:lnTo>
                  <a:pt x="369214" y="933805"/>
                </a:lnTo>
                <a:lnTo>
                  <a:pt x="333400" y="924217"/>
                </a:lnTo>
                <a:close/>
              </a:path>
              <a:path w="612775" h="2200275">
                <a:moveTo>
                  <a:pt x="295287" y="1068844"/>
                </a:moveTo>
                <a:lnTo>
                  <a:pt x="266623" y="1177416"/>
                </a:lnTo>
                <a:lnTo>
                  <a:pt x="302488" y="1187030"/>
                </a:lnTo>
                <a:lnTo>
                  <a:pt x="331089" y="1078661"/>
                </a:lnTo>
                <a:lnTo>
                  <a:pt x="295287" y="1068844"/>
                </a:lnTo>
                <a:close/>
              </a:path>
              <a:path w="612775" h="2200275">
                <a:moveTo>
                  <a:pt x="257149" y="1213713"/>
                </a:moveTo>
                <a:lnTo>
                  <a:pt x="228739" y="1322311"/>
                </a:lnTo>
                <a:lnTo>
                  <a:pt x="264299" y="1331887"/>
                </a:lnTo>
                <a:lnTo>
                  <a:pt x="292950" y="1223302"/>
                </a:lnTo>
                <a:lnTo>
                  <a:pt x="257149" y="1213713"/>
                </a:lnTo>
                <a:close/>
              </a:path>
              <a:path w="612775" h="2200275">
                <a:moveTo>
                  <a:pt x="219011" y="1358341"/>
                </a:moveTo>
                <a:lnTo>
                  <a:pt x="190614" y="1466938"/>
                </a:lnTo>
                <a:lnTo>
                  <a:pt x="226199" y="1476527"/>
                </a:lnTo>
                <a:lnTo>
                  <a:pt x="254838" y="1367955"/>
                </a:lnTo>
                <a:lnTo>
                  <a:pt x="219011" y="1358341"/>
                </a:lnTo>
                <a:close/>
              </a:path>
              <a:path w="612775" h="2200275">
                <a:moveTo>
                  <a:pt x="180898" y="1503210"/>
                </a:moveTo>
                <a:lnTo>
                  <a:pt x="152476" y="1611566"/>
                </a:lnTo>
                <a:lnTo>
                  <a:pt x="188112" y="1621383"/>
                </a:lnTo>
                <a:lnTo>
                  <a:pt x="216725" y="1512785"/>
                </a:lnTo>
                <a:lnTo>
                  <a:pt x="180898" y="1503210"/>
                </a:lnTo>
                <a:close/>
              </a:path>
              <a:path w="612775" h="2200275">
                <a:moveTo>
                  <a:pt x="143002" y="1647837"/>
                </a:moveTo>
                <a:lnTo>
                  <a:pt x="114338" y="1756435"/>
                </a:lnTo>
                <a:lnTo>
                  <a:pt x="149948" y="1766011"/>
                </a:lnTo>
                <a:lnTo>
                  <a:pt x="178587" y="1657400"/>
                </a:lnTo>
                <a:lnTo>
                  <a:pt x="143002" y="1647837"/>
                </a:lnTo>
                <a:close/>
              </a:path>
              <a:path w="612775" h="2200275">
                <a:moveTo>
                  <a:pt x="104889" y="1792465"/>
                </a:moveTo>
                <a:lnTo>
                  <a:pt x="76276" y="1901062"/>
                </a:lnTo>
                <a:lnTo>
                  <a:pt x="112052" y="1910664"/>
                </a:lnTo>
                <a:lnTo>
                  <a:pt x="140500" y="1802307"/>
                </a:lnTo>
                <a:lnTo>
                  <a:pt x="104889" y="1792465"/>
                </a:lnTo>
                <a:close/>
              </a:path>
              <a:path w="612775" h="2200275">
                <a:moveTo>
                  <a:pt x="66763" y="1937334"/>
                </a:moveTo>
                <a:lnTo>
                  <a:pt x="38087" y="2045690"/>
                </a:lnTo>
                <a:lnTo>
                  <a:pt x="73939" y="2055533"/>
                </a:lnTo>
                <a:lnTo>
                  <a:pt x="102349" y="1946935"/>
                </a:lnTo>
                <a:lnTo>
                  <a:pt x="66763" y="1937334"/>
                </a:lnTo>
                <a:close/>
              </a:path>
              <a:path w="612775" h="2200275">
                <a:moveTo>
                  <a:pt x="28651" y="2081999"/>
                </a:moveTo>
                <a:lnTo>
                  <a:pt x="0" y="2190584"/>
                </a:lnTo>
                <a:lnTo>
                  <a:pt x="35826" y="2200135"/>
                </a:lnTo>
                <a:lnTo>
                  <a:pt x="64236" y="2091550"/>
                </a:lnTo>
                <a:lnTo>
                  <a:pt x="28651" y="2081999"/>
                </a:lnTo>
                <a:close/>
              </a:path>
            </a:pathLst>
          </a:custGeom>
          <a:solidFill>
            <a:srgbClr val="AEC5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8589319" y="3068990"/>
            <a:ext cx="661035" cy="2369185"/>
          </a:xfrm>
          <a:custGeom>
            <a:avLst/>
            <a:gdLst/>
            <a:ahLst/>
            <a:cxnLst/>
            <a:rect l="l" t="t" r="r" b="b"/>
            <a:pathLst>
              <a:path w="661034" h="2369185">
                <a:moveTo>
                  <a:pt x="624776" y="0"/>
                </a:moveTo>
                <a:lnTo>
                  <a:pt x="612990" y="44221"/>
                </a:lnTo>
                <a:lnTo>
                  <a:pt x="648855" y="54063"/>
                </a:lnTo>
                <a:lnTo>
                  <a:pt x="660615" y="9601"/>
                </a:lnTo>
                <a:lnTo>
                  <a:pt x="624776" y="0"/>
                </a:lnTo>
                <a:close/>
              </a:path>
              <a:path w="661034" h="2369185">
                <a:moveTo>
                  <a:pt x="603516" y="80492"/>
                </a:moveTo>
                <a:lnTo>
                  <a:pt x="574636" y="189115"/>
                </a:lnTo>
                <a:lnTo>
                  <a:pt x="610489" y="198704"/>
                </a:lnTo>
                <a:lnTo>
                  <a:pt x="639076" y="90081"/>
                </a:lnTo>
                <a:lnTo>
                  <a:pt x="603516" y="80492"/>
                </a:lnTo>
                <a:close/>
              </a:path>
              <a:path w="661034" h="2369185">
                <a:moveTo>
                  <a:pt x="565175" y="225145"/>
                </a:moveTo>
                <a:lnTo>
                  <a:pt x="536511" y="333743"/>
                </a:lnTo>
                <a:lnTo>
                  <a:pt x="572096" y="343331"/>
                </a:lnTo>
                <a:lnTo>
                  <a:pt x="600976" y="234962"/>
                </a:lnTo>
                <a:lnTo>
                  <a:pt x="565175" y="225145"/>
                </a:lnTo>
                <a:close/>
              </a:path>
              <a:path w="661034" h="2369185">
                <a:moveTo>
                  <a:pt x="526808" y="369773"/>
                </a:moveTo>
                <a:lnTo>
                  <a:pt x="498157" y="478345"/>
                </a:lnTo>
                <a:lnTo>
                  <a:pt x="533742" y="487959"/>
                </a:lnTo>
                <a:lnTo>
                  <a:pt x="562622" y="379590"/>
                </a:lnTo>
                <a:lnTo>
                  <a:pt x="526808" y="369773"/>
                </a:lnTo>
                <a:close/>
              </a:path>
              <a:path w="661034" h="2369185">
                <a:moveTo>
                  <a:pt x="488480" y="514400"/>
                </a:moveTo>
                <a:lnTo>
                  <a:pt x="459816" y="622973"/>
                </a:lnTo>
                <a:lnTo>
                  <a:pt x="495604" y="632586"/>
                </a:lnTo>
                <a:lnTo>
                  <a:pt x="524281" y="524230"/>
                </a:lnTo>
                <a:lnTo>
                  <a:pt x="488480" y="514400"/>
                </a:lnTo>
                <a:close/>
              </a:path>
              <a:path w="661034" h="2369185">
                <a:moveTo>
                  <a:pt x="450342" y="659269"/>
                </a:moveTo>
                <a:lnTo>
                  <a:pt x="421462" y="767626"/>
                </a:lnTo>
                <a:lnTo>
                  <a:pt x="457263" y="777455"/>
                </a:lnTo>
                <a:lnTo>
                  <a:pt x="485927" y="668883"/>
                </a:lnTo>
                <a:lnTo>
                  <a:pt x="450342" y="659269"/>
                </a:lnTo>
                <a:close/>
              </a:path>
              <a:path w="661034" h="2369185">
                <a:moveTo>
                  <a:pt x="411975" y="803871"/>
                </a:moveTo>
                <a:lnTo>
                  <a:pt x="383095" y="912228"/>
                </a:lnTo>
                <a:lnTo>
                  <a:pt x="418909" y="922083"/>
                </a:lnTo>
                <a:lnTo>
                  <a:pt x="447560" y="813485"/>
                </a:lnTo>
                <a:lnTo>
                  <a:pt x="411975" y="803871"/>
                </a:lnTo>
                <a:close/>
              </a:path>
              <a:path w="661034" h="2369185">
                <a:moveTo>
                  <a:pt x="373608" y="948524"/>
                </a:moveTo>
                <a:lnTo>
                  <a:pt x="344957" y="1056881"/>
                </a:lnTo>
                <a:lnTo>
                  <a:pt x="380542" y="1066711"/>
                </a:lnTo>
                <a:lnTo>
                  <a:pt x="409181" y="958113"/>
                </a:lnTo>
                <a:lnTo>
                  <a:pt x="373608" y="948524"/>
                </a:lnTo>
                <a:close/>
              </a:path>
              <a:path w="661034" h="2369185">
                <a:moveTo>
                  <a:pt x="335254" y="1093152"/>
                </a:moveTo>
                <a:lnTo>
                  <a:pt x="306641" y="1201724"/>
                </a:lnTo>
                <a:lnTo>
                  <a:pt x="342226" y="1211338"/>
                </a:lnTo>
                <a:lnTo>
                  <a:pt x="371081" y="1102766"/>
                </a:lnTo>
                <a:lnTo>
                  <a:pt x="335254" y="1093152"/>
                </a:lnTo>
                <a:close/>
              </a:path>
              <a:path w="661034" h="2369185">
                <a:moveTo>
                  <a:pt x="296913" y="1237792"/>
                </a:moveTo>
                <a:lnTo>
                  <a:pt x="268236" y="1346377"/>
                </a:lnTo>
                <a:lnTo>
                  <a:pt x="303847" y="1355991"/>
                </a:lnTo>
                <a:lnTo>
                  <a:pt x="332752" y="1247609"/>
                </a:lnTo>
                <a:lnTo>
                  <a:pt x="296913" y="1237792"/>
                </a:lnTo>
                <a:close/>
              </a:path>
              <a:path w="661034" h="2369185">
                <a:moveTo>
                  <a:pt x="258559" y="1382445"/>
                </a:moveTo>
                <a:lnTo>
                  <a:pt x="229895" y="1491018"/>
                </a:lnTo>
                <a:lnTo>
                  <a:pt x="265696" y="1500619"/>
                </a:lnTo>
                <a:lnTo>
                  <a:pt x="294360" y="1392237"/>
                </a:lnTo>
                <a:lnTo>
                  <a:pt x="258559" y="1382445"/>
                </a:lnTo>
                <a:close/>
              </a:path>
              <a:path w="661034" h="2369185">
                <a:moveTo>
                  <a:pt x="220421" y="1527073"/>
                </a:moveTo>
                <a:lnTo>
                  <a:pt x="191541" y="1635645"/>
                </a:lnTo>
                <a:lnTo>
                  <a:pt x="227393" y="1645234"/>
                </a:lnTo>
                <a:lnTo>
                  <a:pt x="256006" y="1536865"/>
                </a:lnTo>
                <a:lnTo>
                  <a:pt x="220421" y="1527073"/>
                </a:lnTo>
                <a:close/>
              </a:path>
              <a:path w="661034" h="2369185">
                <a:moveTo>
                  <a:pt x="182079" y="1671929"/>
                </a:moveTo>
                <a:lnTo>
                  <a:pt x="153200" y="1780273"/>
                </a:lnTo>
                <a:lnTo>
                  <a:pt x="189001" y="1790115"/>
                </a:lnTo>
                <a:lnTo>
                  <a:pt x="217665" y="1681518"/>
                </a:lnTo>
                <a:lnTo>
                  <a:pt x="182079" y="1671929"/>
                </a:lnTo>
                <a:close/>
              </a:path>
              <a:path w="661034" h="2369185">
                <a:moveTo>
                  <a:pt x="143700" y="1816544"/>
                </a:moveTo>
                <a:lnTo>
                  <a:pt x="115062" y="1924900"/>
                </a:lnTo>
                <a:lnTo>
                  <a:pt x="150647" y="1934743"/>
                </a:lnTo>
                <a:lnTo>
                  <a:pt x="179552" y="1826145"/>
                </a:lnTo>
                <a:lnTo>
                  <a:pt x="143700" y="1816544"/>
                </a:lnTo>
                <a:close/>
              </a:path>
              <a:path w="661034" h="2369185">
                <a:moveTo>
                  <a:pt x="105359" y="1961197"/>
                </a:moveTo>
                <a:lnTo>
                  <a:pt x="76720" y="2069553"/>
                </a:lnTo>
                <a:lnTo>
                  <a:pt x="112306" y="2079396"/>
                </a:lnTo>
                <a:lnTo>
                  <a:pt x="141198" y="1970785"/>
                </a:lnTo>
                <a:lnTo>
                  <a:pt x="105359" y="1961197"/>
                </a:lnTo>
                <a:close/>
              </a:path>
              <a:path w="661034" h="2369185">
                <a:moveTo>
                  <a:pt x="66992" y="2105850"/>
                </a:moveTo>
                <a:lnTo>
                  <a:pt x="38366" y="2214422"/>
                </a:lnTo>
                <a:lnTo>
                  <a:pt x="74193" y="2223985"/>
                </a:lnTo>
                <a:lnTo>
                  <a:pt x="102857" y="2115413"/>
                </a:lnTo>
                <a:lnTo>
                  <a:pt x="66992" y="2105850"/>
                </a:lnTo>
                <a:close/>
              </a:path>
              <a:path w="661034" h="2369185">
                <a:moveTo>
                  <a:pt x="28905" y="2250427"/>
                </a:moveTo>
                <a:lnTo>
                  <a:pt x="0" y="2359075"/>
                </a:lnTo>
                <a:lnTo>
                  <a:pt x="35839" y="2368638"/>
                </a:lnTo>
                <a:lnTo>
                  <a:pt x="64490" y="2260295"/>
                </a:lnTo>
                <a:lnTo>
                  <a:pt x="28905" y="2250427"/>
                </a:lnTo>
                <a:close/>
              </a:path>
            </a:pathLst>
          </a:custGeom>
          <a:solidFill>
            <a:srgbClr val="AEC5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9361977" y="3076251"/>
            <a:ext cx="394970" cy="1343025"/>
          </a:xfrm>
          <a:custGeom>
            <a:avLst/>
            <a:gdLst/>
            <a:ahLst/>
            <a:cxnLst/>
            <a:rect l="l" t="t" r="r" b="b"/>
            <a:pathLst>
              <a:path w="394970" h="1343025">
                <a:moveTo>
                  <a:pt x="358584" y="0"/>
                </a:moveTo>
                <a:lnTo>
                  <a:pt x="350088" y="32511"/>
                </a:lnTo>
                <a:lnTo>
                  <a:pt x="385673" y="42354"/>
                </a:lnTo>
                <a:lnTo>
                  <a:pt x="394436" y="9817"/>
                </a:lnTo>
                <a:lnTo>
                  <a:pt x="358584" y="0"/>
                </a:lnTo>
                <a:close/>
              </a:path>
              <a:path w="394970" h="1343025">
                <a:moveTo>
                  <a:pt x="340118" y="68567"/>
                </a:moveTo>
                <a:lnTo>
                  <a:pt x="311010" y="177139"/>
                </a:lnTo>
                <a:lnTo>
                  <a:pt x="346824" y="186994"/>
                </a:lnTo>
                <a:lnTo>
                  <a:pt x="375920" y="78397"/>
                </a:lnTo>
                <a:lnTo>
                  <a:pt x="340118" y="68567"/>
                </a:lnTo>
                <a:close/>
              </a:path>
              <a:path w="394970" h="1343025">
                <a:moveTo>
                  <a:pt x="301332" y="213169"/>
                </a:moveTo>
                <a:lnTo>
                  <a:pt x="272186" y="321563"/>
                </a:lnTo>
                <a:lnTo>
                  <a:pt x="307771" y="331381"/>
                </a:lnTo>
                <a:lnTo>
                  <a:pt x="337121" y="223024"/>
                </a:lnTo>
                <a:lnTo>
                  <a:pt x="301332" y="213169"/>
                </a:lnTo>
                <a:close/>
              </a:path>
              <a:path w="394970" h="1343025">
                <a:moveTo>
                  <a:pt x="262483" y="357619"/>
                </a:moveTo>
                <a:lnTo>
                  <a:pt x="233387" y="466191"/>
                </a:lnTo>
                <a:lnTo>
                  <a:pt x="268947" y="476008"/>
                </a:lnTo>
                <a:lnTo>
                  <a:pt x="298069" y="367436"/>
                </a:lnTo>
                <a:lnTo>
                  <a:pt x="262483" y="357619"/>
                </a:lnTo>
                <a:close/>
              </a:path>
              <a:path w="394970" h="1343025">
                <a:moveTo>
                  <a:pt x="223685" y="502221"/>
                </a:moveTo>
                <a:lnTo>
                  <a:pt x="194551" y="610577"/>
                </a:lnTo>
                <a:lnTo>
                  <a:pt x="230162" y="620433"/>
                </a:lnTo>
                <a:lnTo>
                  <a:pt x="259245" y="512038"/>
                </a:lnTo>
                <a:lnTo>
                  <a:pt x="223685" y="502221"/>
                </a:lnTo>
                <a:close/>
              </a:path>
              <a:path w="394970" h="1343025">
                <a:moveTo>
                  <a:pt x="184632" y="646620"/>
                </a:moveTo>
                <a:lnTo>
                  <a:pt x="155511" y="754976"/>
                </a:lnTo>
                <a:lnTo>
                  <a:pt x="191312" y="765035"/>
                </a:lnTo>
                <a:lnTo>
                  <a:pt x="220433" y="656437"/>
                </a:lnTo>
                <a:lnTo>
                  <a:pt x="184632" y="646620"/>
                </a:lnTo>
                <a:close/>
              </a:path>
              <a:path w="394970" h="1343025">
                <a:moveTo>
                  <a:pt x="145783" y="791248"/>
                </a:moveTo>
                <a:lnTo>
                  <a:pt x="116674" y="899604"/>
                </a:lnTo>
                <a:lnTo>
                  <a:pt x="152285" y="909446"/>
                </a:lnTo>
                <a:lnTo>
                  <a:pt x="181584" y="801090"/>
                </a:lnTo>
                <a:lnTo>
                  <a:pt x="145783" y="791248"/>
                </a:lnTo>
                <a:close/>
              </a:path>
              <a:path w="394970" h="1343025">
                <a:moveTo>
                  <a:pt x="106997" y="935685"/>
                </a:moveTo>
                <a:lnTo>
                  <a:pt x="77901" y="1044016"/>
                </a:lnTo>
                <a:lnTo>
                  <a:pt x="113461" y="1054061"/>
                </a:lnTo>
                <a:lnTo>
                  <a:pt x="142582" y="945489"/>
                </a:lnTo>
                <a:lnTo>
                  <a:pt x="106997" y="935685"/>
                </a:lnTo>
                <a:close/>
              </a:path>
              <a:path w="394970" h="1343025">
                <a:moveTo>
                  <a:pt x="68148" y="1080287"/>
                </a:moveTo>
                <a:lnTo>
                  <a:pt x="39039" y="1188631"/>
                </a:lnTo>
                <a:lnTo>
                  <a:pt x="74625" y="1198473"/>
                </a:lnTo>
                <a:lnTo>
                  <a:pt x="103733" y="1090117"/>
                </a:lnTo>
                <a:lnTo>
                  <a:pt x="68148" y="1080287"/>
                </a:lnTo>
                <a:close/>
              </a:path>
              <a:path w="394970" h="1343025">
                <a:moveTo>
                  <a:pt x="29121" y="1224686"/>
                </a:moveTo>
                <a:lnTo>
                  <a:pt x="0" y="1333042"/>
                </a:lnTo>
                <a:lnTo>
                  <a:pt x="35826" y="1342872"/>
                </a:lnTo>
                <a:lnTo>
                  <a:pt x="64935" y="1234503"/>
                </a:lnTo>
                <a:lnTo>
                  <a:pt x="29121" y="1224686"/>
                </a:lnTo>
                <a:close/>
              </a:path>
            </a:pathLst>
          </a:custGeom>
          <a:solidFill>
            <a:srgbClr val="AEC5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9376781" y="3042771"/>
            <a:ext cx="786765" cy="2851785"/>
          </a:xfrm>
          <a:custGeom>
            <a:avLst/>
            <a:gdLst/>
            <a:ahLst/>
            <a:cxnLst/>
            <a:rect l="l" t="t" r="r" b="b"/>
            <a:pathLst>
              <a:path w="786765" h="2851785">
                <a:moveTo>
                  <a:pt x="750493" y="0"/>
                </a:moveTo>
                <a:lnTo>
                  <a:pt x="725982" y="92913"/>
                </a:lnTo>
                <a:lnTo>
                  <a:pt x="761796" y="102501"/>
                </a:lnTo>
                <a:lnTo>
                  <a:pt x="786269" y="9588"/>
                </a:lnTo>
                <a:lnTo>
                  <a:pt x="750493" y="0"/>
                </a:lnTo>
                <a:close/>
              </a:path>
              <a:path w="786765" h="2851785">
                <a:moveTo>
                  <a:pt x="716495" y="128968"/>
                </a:moveTo>
                <a:lnTo>
                  <a:pt x="687844" y="237540"/>
                </a:lnTo>
                <a:lnTo>
                  <a:pt x="723404" y="247129"/>
                </a:lnTo>
                <a:lnTo>
                  <a:pt x="752055" y="138772"/>
                </a:lnTo>
                <a:lnTo>
                  <a:pt x="716495" y="128968"/>
                </a:lnTo>
                <a:close/>
              </a:path>
              <a:path w="786765" h="2851785">
                <a:moveTo>
                  <a:pt x="678141" y="273837"/>
                </a:moveTo>
                <a:lnTo>
                  <a:pt x="649477" y="382168"/>
                </a:lnTo>
                <a:lnTo>
                  <a:pt x="685317" y="391998"/>
                </a:lnTo>
                <a:lnTo>
                  <a:pt x="713968" y="283425"/>
                </a:lnTo>
                <a:lnTo>
                  <a:pt x="678141" y="273837"/>
                </a:lnTo>
                <a:close/>
              </a:path>
              <a:path w="786765" h="2851785">
                <a:moveTo>
                  <a:pt x="640003" y="418439"/>
                </a:moveTo>
                <a:lnTo>
                  <a:pt x="611365" y="526796"/>
                </a:lnTo>
                <a:lnTo>
                  <a:pt x="647166" y="536651"/>
                </a:lnTo>
                <a:lnTo>
                  <a:pt x="675805" y="428028"/>
                </a:lnTo>
                <a:lnTo>
                  <a:pt x="640003" y="418439"/>
                </a:lnTo>
                <a:close/>
              </a:path>
              <a:path w="786765" h="2851785">
                <a:moveTo>
                  <a:pt x="601878" y="563092"/>
                </a:moveTo>
                <a:lnTo>
                  <a:pt x="573227" y="671664"/>
                </a:lnTo>
                <a:lnTo>
                  <a:pt x="608812" y="681278"/>
                </a:lnTo>
                <a:lnTo>
                  <a:pt x="637451" y="572681"/>
                </a:lnTo>
                <a:lnTo>
                  <a:pt x="601878" y="563092"/>
                </a:lnTo>
                <a:close/>
              </a:path>
              <a:path w="786765" h="2851785">
                <a:moveTo>
                  <a:pt x="563524" y="707720"/>
                </a:moveTo>
                <a:lnTo>
                  <a:pt x="534860" y="816317"/>
                </a:lnTo>
                <a:lnTo>
                  <a:pt x="570699" y="825906"/>
                </a:lnTo>
                <a:lnTo>
                  <a:pt x="599363" y="717550"/>
                </a:lnTo>
                <a:lnTo>
                  <a:pt x="563524" y="707720"/>
                </a:lnTo>
                <a:close/>
              </a:path>
              <a:path w="786765" h="2851785">
                <a:moveTo>
                  <a:pt x="525411" y="852589"/>
                </a:moveTo>
                <a:lnTo>
                  <a:pt x="496773" y="960945"/>
                </a:lnTo>
                <a:lnTo>
                  <a:pt x="532333" y="970749"/>
                </a:lnTo>
                <a:lnTo>
                  <a:pt x="560997" y="862203"/>
                </a:lnTo>
                <a:lnTo>
                  <a:pt x="525411" y="852589"/>
                </a:lnTo>
                <a:close/>
              </a:path>
              <a:path w="786765" h="2851785">
                <a:moveTo>
                  <a:pt x="487298" y="997191"/>
                </a:moveTo>
                <a:lnTo>
                  <a:pt x="458660" y="1105814"/>
                </a:lnTo>
                <a:lnTo>
                  <a:pt x="494245" y="1115402"/>
                </a:lnTo>
                <a:lnTo>
                  <a:pt x="522858" y="1006779"/>
                </a:lnTo>
                <a:lnTo>
                  <a:pt x="487298" y="997191"/>
                </a:lnTo>
                <a:close/>
              </a:path>
              <a:path w="786765" h="2851785">
                <a:moveTo>
                  <a:pt x="448957" y="1141818"/>
                </a:moveTo>
                <a:lnTo>
                  <a:pt x="420268" y="1250442"/>
                </a:lnTo>
                <a:lnTo>
                  <a:pt x="456082" y="1260030"/>
                </a:lnTo>
                <a:lnTo>
                  <a:pt x="484733" y="1151432"/>
                </a:lnTo>
                <a:lnTo>
                  <a:pt x="448957" y="1141818"/>
                </a:lnTo>
                <a:close/>
              </a:path>
              <a:path w="786765" h="2851785">
                <a:moveTo>
                  <a:pt x="410794" y="1286484"/>
                </a:moveTo>
                <a:lnTo>
                  <a:pt x="382130" y="1395069"/>
                </a:lnTo>
                <a:lnTo>
                  <a:pt x="417715" y="1404658"/>
                </a:lnTo>
                <a:lnTo>
                  <a:pt x="446379" y="1296301"/>
                </a:lnTo>
                <a:lnTo>
                  <a:pt x="410794" y="1286484"/>
                </a:lnTo>
                <a:close/>
              </a:path>
              <a:path w="786765" h="2851785">
                <a:moveTo>
                  <a:pt x="372452" y="1431366"/>
                </a:moveTo>
                <a:lnTo>
                  <a:pt x="343788" y="1539709"/>
                </a:lnTo>
                <a:lnTo>
                  <a:pt x="379628" y="1549527"/>
                </a:lnTo>
                <a:lnTo>
                  <a:pt x="408266" y="1440929"/>
                </a:lnTo>
                <a:lnTo>
                  <a:pt x="372452" y="1431366"/>
                </a:lnTo>
                <a:close/>
              </a:path>
              <a:path w="786765" h="2851785">
                <a:moveTo>
                  <a:pt x="334340" y="1575993"/>
                </a:moveTo>
                <a:lnTo>
                  <a:pt x="305676" y="1684540"/>
                </a:lnTo>
                <a:lnTo>
                  <a:pt x="341464" y="1694154"/>
                </a:lnTo>
                <a:lnTo>
                  <a:pt x="370128" y="1585582"/>
                </a:lnTo>
                <a:lnTo>
                  <a:pt x="334340" y="1575993"/>
                </a:lnTo>
                <a:close/>
              </a:path>
              <a:path w="786765" h="2851785">
                <a:moveTo>
                  <a:pt x="296202" y="1720608"/>
                </a:moveTo>
                <a:lnTo>
                  <a:pt x="267538" y="1829193"/>
                </a:lnTo>
                <a:lnTo>
                  <a:pt x="303123" y="1838782"/>
                </a:lnTo>
                <a:lnTo>
                  <a:pt x="331787" y="1730451"/>
                </a:lnTo>
                <a:lnTo>
                  <a:pt x="296202" y="1720608"/>
                </a:lnTo>
                <a:close/>
              </a:path>
              <a:path w="786765" h="2851785">
                <a:moveTo>
                  <a:pt x="257860" y="1865261"/>
                </a:moveTo>
                <a:lnTo>
                  <a:pt x="229184" y="1973808"/>
                </a:lnTo>
                <a:lnTo>
                  <a:pt x="265010" y="1983651"/>
                </a:lnTo>
                <a:lnTo>
                  <a:pt x="293649" y="1875078"/>
                </a:lnTo>
                <a:lnTo>
                  <a:pt x="257860" y="1865261"/>
                </a:lnTo>
                <a:close/>
              </a:path>
              <a:path w="786765" h="2851785">
                <a:moveTo>
                  <a:pt x="219748" y="2010092"/>
                </a:moveTo>
                <a:lnTo>
                  <a:pt x="191071" y="2118461"/>
                </a:lnTo>
                <a:lnTo>
                  <a:pt x="226872" y="2128304"/>
                </a:lnTo>
                <a:lnTo>
                  <a:pt x="255536" y="2019681"/>
                </a:lnTo>
                <a:lnTo>
                  <a:pt x="219748" y="2010092"/>
                </a:lnTo>
                <a:close/>
              </a:path>
              <a:path w="786765" h="2851785">
                <a:moveTo>
                  <a:pt x="181609" y="2154745"/>
                </a:moveTo>
                <a:lnTo>
                  <a:pt x="152946" y="2263317"/>
                </a:lnTo>
                <a:lnTo>
                  <a:pt x="188531" y="2272880"/>
                </a:lnTo>
                <a:lnTo>
                  <a:pt x="217195" y="2164334"/>
                </a:lnTo>
                <a:lnTo>
                  <a:pt x="181609" y="2154745"/>
                </a:lnTo>
                <a:close/>
              </a:path>
              <a:path w="786765" h="2851785">
                <a:moveTo>
                  <a:pt x="143255" y="2299335"/>
                </a:moveTo>
                <a:lnTo>
                  <a:pt x="114592" y="2407970"/>
                </a:lnTo>
                <a:lnTo>
                  <a:pt x="150393" y="2417546"/>
                </a:lnTo>
                <a:lnTo>
                  <a:pt x="179057" y="2309177"/>
                </a:lnTo>
                <a:lnTo>
                  <a:pt x="143255" y="2299335"/>
                </a:lnTo>
                <a:close/>
              </a:path>
              <a:path w="786765" h="2851785">
                <a:moveTo>
                  <a:pt x="105105" y="2444229"/>
                </a:moveTo>
                <a:lnTo>
                  <a:pt x="76466" y="2552623"/>
                </a:lnTo>
                <a:lnTo>
                  <a:pt x="112039" y="2562402"/>
                </a:lnTo>
                <a:lnTo>
                  <a:pt x="140715" y="2453830"/>
                </a:lnTo>
                <a:lnTo>
                  <a:pt x="105105" y="2444229"/>
                </a:lnTo>
                <a:close/>
              </a:path>
              <a:path w="786765" h="2851785">
                <a:moveTo>
                  <a:pt x="67017" y="2588856"/>
                </a:moveTo>
                <a:lnTo>
                  <a:pt x="38353" y="2697492"/>
                </a:lnTo>
                <a:lnTo>
                  <a:pt x="73939" y="2707055"/>
                </a:lnTo>
                <a:lnTo>
                  <a:pt x="102603" y="2598432"/>
                </a:lnTo>
                <a:lnTo>
                  <a:pt x="67017" y="2588856"/>
                </a:lnTo>
                <a:close/>
              </a:path>
              <a:path w="786765" h="2851785">
                <a:moveTo>
                  <a:pt x="28638" y="2733484"/>
                </a:moveTo>
                <a:lnTo>
                  <a:pt x="0" y="2842120"/>
                </a:lnTo>
                <a:lnTo>
                  <a:pt x="35801" y="2851683"/>
                </a:lnTo>
                <a:lnTo>
                  <a:pt x="64465" y="2743111"/>
                </a:lnTo>
                <a:lnTo>
                  <a:pt x="28638" y="2733484"/>
                </a:lnTo>
                <a:close/>
              </a:path>
            </a:pathLst>
          </a:custGeom>
          <a:solidFill>
            <a:srgbClr val="AEC5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0178990" y="3072733"/>
            <a:ext cx="439420" cy="1518920"/>
          </a:xfrm>
          <a:custGeom>
            <a:avLst/>
            <a:gdLst/>
            <a:ahLst/>
            <a:cxnLst/>
            <a:rect l="l" t="t" r="r" b="b"/>
            <a:pathLst>
              <a:path w="439420" h="1518920">
                <a:moveTo>
                  <a:pt x="402996" y="0"/>
                </a:moveTo>
                <a:lnTo>
                  <a:pt x="386118" y="63182"/>
                </a:lnTo>
                <a:lnTo>
                  <a:pt x="421932" y="72796"/>
                </a:lnTo>
                <a:lnTo>
                  <a:pt x="438797" y="9575"/>
                </a:lnTo>
                <a:lnTo>
                  <a:pt x="402996" y="0"/>
                </a:lnTo>
                <a:close/>
              </a:path>
              <a:path w="439420" h="1518920">
                <a:moveTo>
                  <a:pt x="376389" y="99212"/>
                </a:moveTo>
                <a:lnTo>
                  <a:pt x="347560" y="207594"/>
                </a:lnTo>
                <a:lnTo>
                  <a:pt x="383349" y="217424"/>
                </a:lnTo>
                <a:lnTo>
                  <a:pt x="412229" y="109067"/>
                </a:lnTo>
                <a:lnTo>
                  <a:pt x="376389" y="99212"/>
                </a:lnTo>
                <a:close/>
              </a:path>
              <a:path w="439420" h="1518920">
                <a:moveTo>
                  <a:pt x="337807" y="243865"/>
                </a:moveTo>
                <a:lnTo>
                  <a:pt x="308927" y="352209"/>
                </a:lnTo>
                <a:lnTo>
                  <a:pt x="344512" y="362026"/>
                </a:lnTo>
                <a:lnTo>
                  <a:pt x="373672" y="253695"/>
                </a:lnTo>
                <a:lnTo>
                  <a:pt x="337807" y="243865"/>
                </a:lnTo>
                <a:close/>
              </a:path>
              <a:path w="439420" h="1518920">
                <a:moveTo>
                  <a:pt x="299250" y="388480"/>
                </a:moveTo>
                <a:lnTo>
                  <a:pt x="270370" y="496836"/>
                </a:lnTo>
                <a:lnTo>
                  <a:pt x="305930" y="506679"/>
                </a:lnTo>
                <a:lnTo>
                  <a:pt x="335038" y="398081"/>
                </a:lnTo>
                <a:lnTo>
                  <a:pt x="299250" y="388480"/>
                </a:lnTo>
                <a:close/>
              </a:path>
              <a:path w="439420" h="1518920">
                <a:moveTo>
                  <a:pt x="260642" y="532892"/>
                </a:moveTo>
                <a:lnTo>
                  <a:pt x="231787" y="641464"/>
                </a:lnTo>
                <a:lnTo>
                  <a:pt x="267373" y="651306"/>
                </a:lnTo>
                <a:lnTo>
                  <a:pt x="296481" y="542734"/>
                </a:lnTo>
                <a:lnTo>
                  <a:pt x="260642" y="532892"/>
                </a:lnTo>
                <a:close/>
              </a:path>
              <a:path w="439420" h="1518920">
                <a:moveTo>
                  <a:pt x="222059" y="677519"/>
                </a:moveTo>
                <a:lnTo>
                  <a:pt x="193154" y="786117"/>
                </a:lnTo>
                <a:lnTo>
                  <a:pt x="228739" y="795705"/>
                </a:lnTo>
                <a:lnTo>
                  <a:pt x="257898" y="687362"/>
                </a:lnTo>
                <a:lnTo>
                  <a:pt x="222059" y="677519"/>
                </a:lnTo>
                <a:close/>
              </a:path>
              <a:path w="439420" h="1518920">
                <a:moveTo>
                  <a:pt x="183476" y="822147"/>
                </a:moveTo>
                <a:lnTo>
                  <a:pt x="154597" y="930490"/>
                </a:lnTo>
                <a:lnTo>
                  <a:pt x="190182" y="940358"/>
                </a:lnTo>
                <a:lnTo>
                  <a:pt x="219062" y="831977"/>
                </a:lnTo>
                <a:lnTo>
                  <a:pt x="183476" y="822147"/>
                </a:lnTo>
                <a:close/>
              </a:path>
              <a:path w="439420" h="1518920">
                <a:moveTo>
                  <a:pt x="144907" y="966774"/>
                </a:moveTo>
                <a:lnTo>
                  <a:pt x="116014" y="1075143"/>
                </a:lnTo>
                <a:lnTo>
                  <a:pt x="151599" y="1084961"/>
                </a:lnTo>
                <a:lnTo>
                  <a:pt x="180492" y="976604"/>
                </a:lnTo>
                <a:lnTo>
                  <a:pt x="144907" y="966774"/>
                </a:lnTo>
                <a:close/>
              </a:path>
              <a:path w="439420" h="1518920">
                <a:moveTo>
                  <a:pt x="106286" y="1111415"/>
                </a:moveTo>
                <a:lnTo>
                  <a:pt x="77190" y="1219746"/>
                </a:lnTo>
                <a:lnTo>
                  <a:pt x="112991" y="1229588"/>
                </a:lnTo>
                <a:lnTo>
                  <a:pt x="141859" y="1120990"/>
                </a:lnTo>
                <a:lnTo>
                  <a:pt x="106286" y="1111415"/>
                </a:lnTo>
                <a:close/>
              </a:path>
              <a:path w="439420" h="1518920">
                <a:moveTo>
                  <a:pt x="67716" y="1255826"/>
                </a:moveTo>
                <a:lnTo>
                  <a:pt x="38608" y="1364399"/>
                </a:lnTo>
                <a:lnTo>
                  <a:pt x="74422" y="1374228"/>
                </a:lnTo>
                <a:lnTo>
                  <a:pt x="103276" y="1265643"/>
                </a:lnTo>
                <a:lnTo>
                  <a:pt x="67716" y="1255826"/>
                </a:lnTo>
                <a:close/>
              </a:path>
              <a:path w="439420" h="1518920">
                <a:moveTo>
                  <a:pt x="29133" y="1400429"/>
                </a:moveTo>
                <a:lnTo>
                  <a:pt x="0" y="1509026"/>
                </a:lnTo>
                <a:lnTo>
                  <a:pt x="35814" y="1518640"/>
                </a:lnTo>
                <a:lnTo>
                  <a:pt x="64719" y="1410284"/>
                </a:lnTo>
                <a:lnTo>
                  <a:pt x="29133" y="1400429"/>
                </a:lnTo>
                <a:close/>
              </a:path>
            </a:pathLst>
          </a:custGeom>
          <a:solidFill>
            <a:srgbClr val="AEC5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0415575" y="3053999"/>
            <a:ext cx="668020" cy="2383790"/>
          </a:xfrm>
          <a:custGeom>
            <a:avLst/>
            <a:gdLst/>
            <a:ahLst/>
            <a:cxnLst/>
            <a:rect l="l" t="t" r="r" b="b"/>
            <a:pathLst>
              <a:path w="668020" h="2383790">
                <a:moveTo>
                  <a:pt x="632244" y="0"/>
                </a:moveTo>
                <a:lnTo>
                  <a:pt x="616280" y="60147"/>
                </a:lnTo>
                <a:lnTo>
                  <a:pt x="651814" y="69989"/>
                </a:lnTo>
                <a:lnTo>
                  <a:pt x="668019" y="9613"/>
                </a:lnTo>
                <a:lnTo>
                  <a:pt x="632244" y="0"/>
                </a:lnTo>
                <a:close/>
              </a:path>
              <a:path w="668020" h="2383790">
                <a:moveTo>
                  <a:pt x="606551" y="96202"/>
                </a:moveTo>
                <a:lnTo>
                  <a:pt x="577646" y="204774"/>
                </a:lnTo>
                <a:lnTo>
                  <a:pt x="613473" y="214629"/>
                </a:lnTo>
                <a:lnTo>
                  <a:pt x="642391" y="106032"/>
                </a:lnTo>
                <a:lnTo>
                  <a:pt x="606551" y="96202"/>
                </a:lnTo>
                <a:close/>
              </a:path>
              <a:path w="668020" h="2383790">
                <a:moveTo>
                  <a:pt x="568197" y="240804"/>
                </a:moveTo>
                <a:lnTo>
                  <a:pt x="539305" y="349427"/>
                </a:lnTo>
                <a:lnTo>
                  <a:pt x="574890" y="359016"/>
                </a:lnTo>
                <a:lnTo>
                  <a:pt x="603783" y="250659"/>
                </a:lnTo>
                <a:lnTo>
                  <a:pt x="568197" y="240804"/>
                </a:lnTo>
                <a:close/>
              </a:path>
              <a:path w="668020" h="2383790">
                <a:moveTo>
                  <a:pt x="529640" y="385457"/>
                </a:moveTo>
                <a:lnTo>
                  <a:pt x="500735" y="494029"/>
                </a:lnTo>
                <a:lnTo>
                  <a:pt x="536320" y="503643"/>
                </a:lnTo>
                <a:lnTo>
                  <a:pt x="565226" y="395287"/>
                </a:lnTo>
                <a:lnTo>
                  <a:pt x="529640" y="385457"/>
                </a:lnTo>
                <a:close/>
              </a:path>
              <a:path w="668020" h="2383790">
                <a:moveTo>
                  <a:pt x="491007" y="530097"/>
                </a:moveTo>
                <a:lnTo>
                  <a:pt x="462127" y="638670"/>
                </a:lnTo>
                <a:lnTo>
                  <a:pt x="497979" y="648271"/>
                </a:lnTo>
                <a:lnTo>
                  <a:pt x="526884" y="539915"/>
                </a:lnTo>
                <a:lnTo>
                  <a:pt x="491007" y="530097"/>
                </a:lnTo>
                <a:close/>
              </a:path>
              <a:path w="668020" h="2383790">
                <a:moveTo>
                  <a:pt x="452666" y="674725"/>
                </a:moveTo>
                <a:lnTo>
                  <a:pt x="423837" y="783323"/>
                </a:lnTo>
                <a:lnTo>
                  <a:pt x="459346" y="792899"/>
                </a:lnTo>
                <a:lnTo>
                  <a:pt x="488251" y="684568"/>
                </a:lnTo>
                <a:lnTo>
                  <a:pt x="452666" y="674725"/>
                </a:lnTo>
                <a:close/>
              </a:path>
              <a:path w="668020" h="2383790">
                <a:moveTo>
                  <a:pt x="414083" y="819353"/>
                </a:moveTo>
                <a:lnTo>
                  <a:pt x="385203" y="927709"/>
                </a:lnTo>
                <a:lnTo>
                  <a:pt x="420789" y="937552"/>
                </a:lnTo>
                <a:lnTo>
                  <a:pt x="449668" y="829170"/>
                </a:lnTo>
                <a:lnTo>
                  <a:pt x="414083" y="819353"/>
                </a:lnTo>
                <a:close/>
              </a:path>
              <a:path w="668020" h="2383790">
                <a:moveTo>
                  <a:pt x="375526" y="963980"/>
                </a:moveTo>
                <a:lnTo>
                  <a:pt x="346570" y="1072337"/>
                </a:lnTo>
                <a:lnTo>
                  <a:pt x="382435" y="1082192"/>
                </a:lnTo>
                <a:lnTo>
                  <a:pt x="411314" y="973810"/>
                </a:lnTo>
                <a:lnTo>
                  <a:pt x="375526" y="963980"/>
                </a:lnTo>
                <a:close/>
              </a:path>
              <a:path w="668020" h="2383790">
                <a:moveTo>
                  <a:pt x="337172" y="1108608"/>
                </a:moveTo>
                <a:lnTo>
                  <a:pt x="308292" y="1216977"/>
                </a:lnTo>
                <a:lnTo>
                  <a:pt x="343877" y="1226820"/>
                </a:lnTo>
                <a:lnTo>
                  <a:pt x="372757" y="1118450"/>
                </a:lnTo>
                <a:lnTo>
                  <a:pt x="337172" y="1108608"/>
                </a:lnTo>
                <a:close/>
              </a:path>
              <a:path w="668020" h="2383790">
                <a:moveTo>
                  <a:pt x="298538" y="1253236"/>
                </a:moveTo>
                <a:lnTo>
                  <a:pt x="269659" y="1361605"/>
                </a:lnTo>
                <a:lnTo>
                  <a:pt x="305244" y="1371447"/>
                </a:lnTo>
                <a:lnTo>
                  <a:pt x="334124" y="1262849"/>
                </a:lnTo>
                <a:lnTo>
                  <a:pt x="298538" y="1253236"/>
                </a:lnTo>
                <a:close/>
              </a:path>
              <a:path w="668020" h="2383790">
                <a:moveTo>
                  <a:pt x="259981" y="1397889"/>
                </a:moveTo>
                <a:lnTo>
                  <a:pt x="231076" y="1506258"/>
                </a:lnTo>
                <a:lnTo>
                  <a:pt x="266903" y="1516049"/>
                </a:lnTo>
                <a:lnTo>
                  <a:pt x="295782" y="1407477"/>
                </a:lnTo>
                <a:lnTo>
                  <a:pt x="259981" y="1397889"/>
                </a:lnTo>
                <a:close/>
              </a:path>
              <a:path w="668020" h="2383790">
                <a:moveTo>
                  <a:pt x="221640" y="1542516"/>
                </a:moveTo>
                <a:lnTo>
                  <a:pt x="192735" y="1650885"/>
                </a:lnTo>
                <a:lnTo>
                  <a:pt x="228320" y="1660702"/>
                </a:lnTo>
                <a:lnTo>
                  <a:pt x="257225" y="1552105"/>
                </a:lnTo>
                <a:lnTo>
                  <a:pt x="221640" y="1542516"/>
                </a:lnTo>
                <a:close/>
              </a:path>
              <a:path w="668020" h="2383790">
                <a:moveTo>
                  <a:pt x="183006" y="1687131"/>
                </a:moveTo>
                <a:lnTo>
                  <a:pt x="154203" y="1795513"/>
                </a:lnTo>
                <a:lnTo>
                  <a:pt x="189763" y="1805330"/>
                </a:lnTo>
                <a:lnTo>
                  <a:pt x="218592" y="1696758"/>
                </a:lnTo>
                <a:lnTo>
                  <a:pt x="183006" y="1687131"/>
                </a:lnTo>
                <a:close/>
              </a:path>
              <a:path w="668020" h="2383790">
                <a:moveTo>
                  <a:pt x="144449" y="1831543"/>
                </a:moveTo>
                <a:lnTo>
                  <a:pt x="115569" y="1940140"/>
                </a:lnTo>
                <a:lnTo>
                  <a:pt x="151358" y="1949970"/>
                </a:lnTo>
                <a:lnTo>
                  <a:pt x="180238" y="1841385"/>
                </a:lnTo>
                <a:lnTo>
                  <a:pt x="144449" y="1831543"/>
                </a:lnTo>
                <a:close/>
              </a:path>
              <a:path w="668020" h="2383790">
                <a:moveTo>
                  <a:pt x="106095" y="1976196"/>
                </a:moveTo>
                <a:lnTo>
                  <a:pt x="77215" y="2084743"/>
                </a:lnTo>
                <a:lnTo>
                  <a:pt x="112801" y="2094382"/>
                </a:lnTo>
                <a:lnTo>
                  <a:pt x="141655" y="1986000"/>
                </a:lnTo>
                <a:lnTo>
                  <a:pt x="106095" y="1976196"/>
                </a:lnTo>
                <a:close/>
              </a:path>
              <a:path w="668020" h="2383790">
                <a:moveTo>
                  <a:pt x="67538" y="2120849"/>
                </a:moveTo>
                <a:lnTo>
                  <a:pt x="38633" y="2229396"/>
                </a:lnTo>
                <a:lnTo>
                  <a:pt x="74218" y="2238959"/>
                </a:lnTo>
                <a:lnTo>
                  <a:pt x="103047" y="2130653"/>
                </a:lnTo>
                <a:lnTo>
                  <a:pt x="67538" y="2120849"/>
                </a:lnTo>
                <a:close/>
              </a:path>
              <a:path w="668020" h="2383790">
                <a:moveTo>
                  <a:pt x="28905" y="2265438"/>
                </a:moveTo>
                <a:lnTo>
                  <a:pt x="0" y="2374049"/>
                </a:lnTo>
                <a:lnTo>
                  <a:pt x="35826" y="2383612"/>
                </a:lnTo>
                <a:lnTo>
                  <a:pt x="64769" y="2275306"/>
                </a:lnTo>
                <a:lnTo>
                  <a:pt x="28905" y="2265438"/>
                </a:lnTo>
                <a:close/>
              </a:path>
            </a:pathLst>
          </a:custGeom>
          <a:solidFill>
            <a:srgbClr val="AEC5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11162396" y="2934197"/>
            <a:ext cx="424180" cy="1485265"/>
          </a:xfrm>
          <a:custGeom>
            <a:avLst/>
            <a:gdLst/>
            <a:ahLst/>
            <a:cxnLst/>
            <a:rect l="l" t="t" r="r" b="b"/>
            <a:pathLst>
              <a:path w="424179" h="1485264">
                <a:moveTo>
                  <a:pt x="388175" y="0"/>
                </a:moveTo>
                <a:lnTo>
                  <a:pt x="380758" y="28079"/>
                </a:lnTo>
                <a:lnTo>
                  <a:pt x="416572" y="37668"/>
                </a:lnTo>
                <a:lnTo>
                  <a:pt x="423989" y="9588"/>
                </a:lnTo>
                <a:lnTo>
                  <a:pt x="388175" y="0"/>
                </a:lnTo>
                <a:close/>
              </a:path>
              <a:path w="424179" h="1485264">
                <a:moveTo>
                  <a:pt x="371309" y="64135"/>
                </a:moveTo>
                <a:lnTo>
                  <a:pt x="342645" y="172707"/>
                </a:lnTo>
                <a:lnTo>
                  <a:pt x="378447" y="182270"/>
                </a:lnTo>
                <a:lnTo>
                  <a:pt x="407111" y="73939"/>
                </a:lnTo>
                <a:lnTo>
                  <a:pt x="371309" y="64135"/>
                </a:lnTo>
                <a:close/>
              </a:path>
              <a:path w="424179" h="1485264">
                <a:moveTo>
                  <a:pt x="333171" y="208978"/>
                </a:moveTo>
                <a:lnTo>
                  <a:pt x="304723" y="317576"/>
                </a:lnTo>
                <a:lnTo>
                  <a:pt x="340309" y="327164"/>
                </a:lnTo>
                <a:lnTo>
                  <a:pt x="368973" y="218567"/>
                </a:lnTo>
                <a:lnTo>
                  <a:pt x="333171" y="208978"/>
                </a:lnTo>
                <a:close/>
              </a:path>
              <a:path w="424179" h="1485264">
                <a:moveTo>
                  <a:pt x="295046" y="353606"/>
                </a:moveTo>
                <a:lnTo>
                  <a:pt x="266611" y="462203"/>
                </a:lnTo>
                <a:lnTo>
                  <a:pt x="302247" y="471817"/>
                </a:lnTo>
                <a:lnTo>
                  <a:pt x="330860" y="363220"/>
                </a:lnTo>
                <a:lnTo>
                  <a:pt x="295046" y="353606"/>
                </a:lnTo>
                <a:close/>
              </a:path>
              <a:path w="424179" h="1485264">
                <a:moveTo>
                  <a:pt x="257162" y="498500"/>
                </a:moveTo>
                <a:lnTo>
                  <a:pt x="228498" y="606856"/>
                </a:lnTo>
                <a:lnTo>
                  <a:pt x="264274" y="616661"/>
                </a:lnTo>
                <a:lnTo>
                  <a:pt x="292734" y="508088"/>
                </a:lnTo>
                <a:lnTo>
                  <a:pt x="257162" y="498500"/>
                </a:lnTo>
                <a:close/>
              </a:path>
              <a:path w="424179" h="1485264">
                <a:moveTo>
                  <a:pt x="219011" y="643102"/>
                </a:moveTo>
                <a:lnTo>
                  <a:pt x="190411" y="751700"/>
                </a:lnTo>
                <a:lnTo>
                  <a:pt x="226212" y="761314"/>
                </a:lnTo>
                <a:lnTo>
                  <a:pt x="254660" y="652691"/>
                </a:lnTo>
                <a:lnTo>
                  <a:pt x="219011" y="643102"/>
                </a:lnTo>
                <a:close/>
              </a:path>
              <a:path w="424179" h="1485264">
                <a:moveTo>
                  <a:pt x="180898" y="787730"/>
                </a:moveTo>
                <a:lnTo>
                  <a:pt x="152234" y="896327"/>
                </a:lnTo>
                <a:lnTo>
                  <a:pt x="188099" y="905916"/>
                </a:lnTo>
                <a:lnTo>
                  <a:pt x="216700" y="797560"/>
                </a:lnTo>
                <a:lnTo>
                  <a:pt x="180898" y="787730"/>
                </a:lnTo>
                <a:close/>
              </a:path>
              <a:path w="424179" h="1485264">
                <a:moveTo>
                  <a:pt x="142760" y="932599"/>
                </a:moveTo>
                <a:lnTo>
                  <a:pt x="114376" y="1041196"/>
                </a:lnTo>
                <a:lnTo>
                  <a:pt x="149961" y="1050810"/>
                </a:lnTo>
                <a:lnTo>
                  <a:pt x="178612" y="942213"/>
                </a:lnTo>
                <a:lnTo>
                  <a:pt x="142760" y="932599"/>
                </a:lnTo>
                <a:close/>
              </a:path>
              <a:path w="424179" h="1485264">
                <a:moveTo>
                  <a:pt x="104647" y="1077226"/>
                </a:moveTo>
                <a:lnTo>
                  <a:pt x="76250" y="1185824"/>
                </a:lnTo>
                <a:lnTo>
                  <a:pt x="111823" y="1195412"/>
                </a:lnTo>
                <a:lnTo>
                  <a:pt x="140449" y="1086840"/>
                </a:lnTo>
                <a:lnTo>
                  <a:pt x="104647" y="1077226"/>
                </a:lnTo>
                <a:close/>
              </a:path>
              <a:path w="424179" h="1485264">
                <a:moveTo>
                  <a:pt x="66801" y="1222095"/>
                </a:moveTo>
                <a:lnTo>
                  <a:pt x="38138" y="1330452"/>
                </a:lnTo>
                <a:lnTo>
                  <a:pt x="73926" y="1340294"/>
                </a:lnTo>
                <a:lnTo>
                  <a:pt x="102387" y="1231709"/>
                </a:lnTo>
                <a:lnTo>
                  <a:pt x="66801" y="1222095"/>
                </a:lnTo>
                <a:close/>
              </a:path>
              <a:path w="424179" h="1485264">
                <a:moveTo>
                  <a:pt x="28613" y="1366748"/>
                </a:moveTo>
                <a:lnTo>
                  <a:pt x="0" y="1475320"/>
                </a:lnTo>
                <a:lnTo>
                  <a:pt x="35813" y="1484934"/>
                </a:lnTo>
                <a:lnTo>
                  <a:pt x="64198" y="1376362"/>
                </a:lnTo>
                <a:lnTo>
                  <a:pt x="28613" y="1366748"/>
                </a:lnTo>
                <a:close/>
              </a:path>
            </a:pathLst>
          </a:custGeom>
          <a:solidFill>
            <a:srgbClr val="AEC5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11350929" y="2926713"/>
            <a:ext cx="742315" cy="2675890"/>
          </a:xfrm>
          <a:custGeom>
            <a:avLst/>
            <a:gdLst/>
            <a:ahLst/>
            <a:cxnLst/>
            <a:rect l="l" t="t" r="r" b="b"/>
            <a:pathLst>
              <a:path w="742315" h="2675890">
                <a:moveTo>
                  <a:pt x="706119" y="0"/>
                </a:moveTo>
                <a:lnTo>
                  <a:pt x="689711" y="62001"/>
                </a:lnTo>
                <a:lnTo>
                  <a:pt x="725512" y="71818"/>
                </a:lnTo>
                <a:lnTo>
                  <a:pt x="741946" y="9563"/>
                </a:lnTo>
                <a:lnTo>
                  <a:pt x="706119" y="0"/>
                </a:lnTo>
                <a:close/>
              </a:path>
              <a:path w="742315" h="2675890">
                <a:moveTo>
                  <a:pt x="680237" y="98272"/>
                </a:moveTo>
                <a:lnTo>
                  <a:pt x="651357" y="206628"/>
                </a:lnTo>
                <a:lnTo>
                  <a:pt x="687158" y="216484"/>
                </a:lnTo>
                <a:lnTo>
                  <a:pt x="715810" y="107861"/>
                </a:lnTo>
                <a:lnTo>
                  <a:pt x="680237" y="98272"/>
                </a:lnTo>
                <a:close/>
              </a:path>
              <a:path w="742315" h="2675890">
                <a:moveTo>
                  <a:pt x="641896" y="242900"/>
                </a:moveTo>
                <a:lnTo>
                  <a:pt x="613016" y="351256"/>
                </a:lnTo>
                <a:lnTo>
                  <a:pt x="648817" y="361111"/>
                </a:lnTo>
                <a:lnTo>
                  <a:pt x="677456" y="252514"/>
                </a:lnTo>
                <a:lnTo>
                  <a:pt x="641896" y="242900"/>
                </a:lnTo>
                <a:close/>
              </a:path>
              <a:path w="742315" h="2675890">
                <a:moveTo>
                  <a:pt x="603542" y="387553"/>
                </a:moveTo>
                <a:lnTo>
                  <a:pt x="574878" y="496125"/>
                </a:lnTo>
                <a:lnTo>
                  <a:pt x="610463" y="505739"/>
                </a:lnTo>
                <a:lnTo>
                  <a:pt x="639114" y="397141"/>
                </a:lnTo>
                <a:lnTo>
                  <a:pt x="603542" y="387553"/>
                </a:lnTo>
                <a:close/>
              </a:path>
              <a:path w="742315" h="2675890">
                <a:moveTo>
                  <a:pt x="565149" y="532180"/>
                </a:moveTo>
                <a:lnTo>
                  <a:pt x="536536" y="640753"/>
                </a:lnTo>
                <a:lnTo>
                  <a:pt x="572122" y="650366"/>
                </a:lnTo>
                <a:lnTo>
                  <a:pt x="601002" y="542010"/>
                </a:lnTo>
                <a:lnTo>
                  <a:pt x="565149" y="532180"/>
                </a:lnTo>
                <a:close/>
              </a:path>
              <a:path w="742315" h="2675890">
                <a:moveTo>
                  <a:pt x="526808" y="676808"/>
                </a:moveTo>
                <a:lnTo>
                  <a:pt x="498182" y="785406"/>
                </a:lnTo>
                <a:lnTo>
                  <a:pt x="533768" y="794994"/>
                </a:lnTo>
                <a:lnTo>
                  <a:pt x="562648" y="686663"/>
                </a:lnTo>
                <a:lnTo>
                  <a:pt x="526808" y="676808"/>
                </a:lnTo>
                <a:close/>
              </a:path>
              <a:path w="742315" h="2675890">
                <a:moveTo>
                  <a:pt x="488454" y="821435"/>
                </a:moveTo>
                <a:lnTo>
                  <a:pt x="459790" y="930008"/>
                </a:lnTo>
                <a:lnTo>
                  <a:pt x="495630" y="939622"/>
                </a:lnTo>
                <a:lnTo>
                  <a:pt x="524306" y="831265"/>
                </a:lnTo>
                <a:lnTo>
                  <a:pt x="488454" y="821435"/>
                </a:lnTo>
                <a:close/>
              </a:path>
              <a:path w="742315" h="2675890">
                <a:moveTo>
                  <a:pt x="450329" y="966304"/>
                </a:moveTo>
                <a:lnTo>
                  <a:pt x="421449" y="1074661"/>
                </a:lnTo>
                <a:lnTo>
                  <a:pt x="457288" y="1084465"/>
                </a:lnTo>
                <a:lnTo>
                  <a:pt x="485901" y="975893"/>
                </a:lnTo>
                <a:lnTo>
                  <a:pt x="450329" y="966304"/>
                </a:lnTo>
                <a:close/>
              </a:path>
              <a:path w="742315" h="2675890">
                <a:moveTo>
                  <a:pt x="411975" y="1110932"/>
                </a:moveTo>
                <a:lnTo>
                  <a:pt x="383095" y="1219301"/>
                </a:lnTo>
                <a:lnTo>
                  <a:pt x="418896" y="1229118"/>
                </a:lnTo>
                <a:lnTo>
                  <a:pt x="447560" y="1120520"/>
                </a:lnTo>
                <a:lnTo>
                  <a:pt x="411975" y="1110932"/>
                </a:lnTo>
                <a:close/>
              </a:path>
              <a:path w="742315" h="2675890">
                <a:moveTo>
                  <a:pt x="373621" y="1255572"/>
                </a:moveTo>
                <a:lnTo>
                  <a:pt x="344957" y="1363903"/>
                </a:lnTo>
                <a:lnTo>
                  <a:pt x="380542" y="1373746"/>
                </a:lnTo>
                <a:lnTo>
                  <a:pt x="409422" y="1265148"/>
                </a:lnTo>
                <a:lnTo>
                  <a:pt x="373621" y="1255572"/>
                </a:lnTo>
                <a:close/>
              </a:path>
              <a:path w="742315" h="2675890">
                <a:moveTo>
                  <a:pt x="335279" y="1400200"/>
                </a:moveTo>
                <a:lnTo>
                  <a:pt x="306616" y="1508798"/>
                </a:lnTo>
                <a:lnTo>
                  <a:pt x="342201" y="1518373"/>
                </a:lnTo>
                <a:lnTo>
                  <a:pt x="371081" y="1409801"/>
                </a:lnTo>
                <a:lnTo>
                  <a:pt x="335279" y="1400200"/>
                </a:lnTo>
                <a:close/>
              </a:path>
              <a:path w="742315" h="2675890">
                <a:moveTo>
                  <a:pt x="296938" y="1544827"/>
                </a:moveTo>
                <a:lnTo>
                  <a:pt x="268262" y="1653425"/>
                </a:lnTo>
                <a:lnTo>
                  <a:pt x="303847" y="1663014"/>
                </a:lnTo>
                <a:lnTo>
                  <a:pt x="332727" y="1554645"/>
                </a:lnTo>
                <a:lnTo>
                  <a:pt x="296938" y="1544827"/>
                </a:lnTo>
                <a:close/>
              </a:path>
              <a:path w="742315" h="2675890">
                <a:moveTo>
                  <a:pt x="258749" y="1689455"/>
                </a:moveTo>
                <a:lnTo>
                  <a:pt x="229920" y="1798053"/>
                </a:lnTo>
                <a:lnTo>
                  <a:pt x="265722" y="1807667"/>
                </a:lnTo>
                <a:lnTo>
                  <a:pt x="294385" y="1699298"/>
                </a:lnTo>
                <a:lnTo>
                  <a:pt x="258749" y="1689455"/>
                </a:lnTo>
                <a:close/>
              </a:path>
              <a:path w="742315" h="2675890">
                <a:moveTo>
                  <a:pt x="220446" y="1834083"/>
                </a:moveTo>
                <a:lnTo>
                  <a:pt x="191503" y="1942655"/>
                </a:lnTo>
                <a:lnTo>
                  <a:pt x="227368" y="1952269"/>
                </a:lnTo>
                <a:lnTo>
                  <a:pt x="256031" y="1843912"/>
                </a:lnTo>
                <a:lnTo>
                  <a:pt x="220446" y="1834083"/>
                </a:lnTo>
                <a:close/>
              </a:path>
              <a:path w="742315" h="2675890">
                <a:moveTo>
                  <a:pt x="182054" y="1978952"/>
                </a:moveTo>
                <a:lnTo>
                  <a:pt x="153225" y="2087333"/>
                </a:lnTo>
                <a:lnTo>
                  <a:pt x="189026" y="2097150"/>
                </a:lnTo>
                <a:lnTo>
                  <a:pt x="217639" y="1988540"/>
                </a:lnTo>
                <a:lnTo>
                  <a:pt x="182054" y="1978952"/>
                </a:lnTo>
                <a:close/>
              </a:path>
              <a:path w="742315" h="2675890">
                <a:moveTo>
                  <a:pt x="143713" y="2123579"/>
                </a:moveTo>
                <a:lnTo>
                  <a:pt x="115087" y="2231936"/>
                </a:lnTo>
                <a:lnTo>
                  <a:pt x="150672" y="2241765"/>
                </a:lnTo>
                <a:lnTo>
                  <a:pt x="179527" y="2133193"/>
                </a:lnTo>
                <a:lnTo>
                  <a:pt x="143713" y="2123579"/>
                </a:lnTo>
                <a:close/>
              </a:path>
              <a:path w="742315" h="2675890">
                <a:moveTo>
                  <a:pt x="105359" y="2268207"/>
                </a:moveTo>
                <a:lnTo>
                  <a:pt x="76695" y="2376563"/>
                </a:lnTo>
                <a:lnTo>
                  <a:pt x="112280" y="2386418"/>
                </a:lnTo>
                <a:lnTo>
                  <a:pt x="141185" y="2277770"/>
                </a:lnTo>
                <a:lnTo>
                  <a:pt x="105359" y="2268207"/>
                </a:lnTo>
                <a:close/>
              </a:path>
              <a:path w="742315" h="2675890">
                <a:moveTo>
                  <a:pt x="67017" y="2412860"/>
                </a:moveTo>
                <a:lnTo>
                  <a:pt x="38341" y="2521483"/>
                </a:lnTo>
                <a:lnTo>
                  <a:pt x="74218" y="2531071"/>
                </a:lnTo>
                <a:lnTo>
                  <a:pt x="102831" y="2422423"/>
                </a:lnTo>
                <a:lnTo>
                  <a:pt x="67017" y="2412860"/>
                </a:lnTo>
                <a:close/>
              </a:path>
              <a:path w="742315" h="2675890">
                <a:moveTo>
                  <a:pt x="28905" y="2557513"/>
                </a:moveTo>
                <a:lnTo>
                  <a:pt x="0" y="2666085"/>
                </a:lnTo>
                <a:lnTo>
                  <a:pt x="35826" y="2675648"/>
                </a:lnTo>
                <a:lnTo>
                  <a:pt x="64465" y="2567292"/>
                </a:lnTo>
                <a:lnTo>
                  <a:pt x="28905" y="2557513"/>
                </a:lnTo>
                <a:close/>
              </a:path>
            </a:pathLst>
          </a:custGeom>
          <a:solidFill>
            <a:srgbClr val="AEC5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2108805" y="2885516"/>
            <a:ext cx="487045" cy="1698625"/>
          </a:xfrm>
          <a:custGeom>
            <a:avLst/>
            <a:gdLst/>
            <a:ahLst/>
            <a:cxnLst/>
            <a:rect l="l" t="t" r="r" b="b"/>
            <a:pathLst>
              <a:path w="487045" h="1698625">
                <a:moveTo>
                  <a:pt x="451027" y="0"/>
                </a:moveTo>
                <a:lnTo>
                  <a:pt x="424916" y="98298"/>
                </a:lnTo>
                <a:lnTo>
                  <a:pt x="460501" y="108115"/>
                </a:lnTo>
                <a:lnTo>
                  <a:pt x="486829" y="9588"/>
                </a:lnTo>
                <a:lnTo>
                  <a:pt x="451027" y="0"/>
                </a:lnTo>
                <a:close/>
              </a:path>
              <a:path w="487045" h="1698625">
                <a:moveTo>
                  <a:pt x="415188" y="134327"/>
                </a:moveTo>
                <a:lnTo>
                  <a:pt x="386079" y="242925"/>
                </a:lnTo>
                <a:lnTo>
                  <a:pt x="421868" y="252514"/>
                </a:lnTo>
                <a:lnTo>
                  <a:pt x="450773" y="144132"/>
                </a:lnTo>
                <a:lnTo>
                  <a:pt x="415188" y="134327"/>
                </a:lnTo>
                <a:close/>
              </a:path>
              <a:path w="487045" h="1698625">
                <a:moveTo>
                  <a:pt x="376605" y="278955"/>
                </a:moveTo>
                <a:lnTo>
                  <a:pt x="347510" y="387324"/>
                </a:lnTo>
                <a:lnTo>
                  <a:pt x="383311" y="397141"/>
                </a:lnTo>
                <a:lnTo>
                  <a:pt x="412191" y="288785"/>
                </a:lnTo>
                <a:lnTo>
                  <a:pt x="376605" y="278955"/>
                </a:lnTo>
                <a:close/>
              </a:path>
              <a:path w="487045" h="1698625">
                <a:moveTo>
                  <a:pt x="338048" y="423595"/>
                </a:moveTo>
                <a:lnTo>
                  <a:pt x="308952" y="531952"/>
                </a:lnTo>
                <a:lnTo>
                  <a:pt x="344728" y="541769"/>
                </a:lnTo>
                <a:lnTo>
                  <a:pt x="373633" y="433412"/>
                </a:lnTo>
                <a:lnTo>
                  <a:pt x="338048" y="423595"/>
                </a:lnTo>
                <a:close/>
              </a:path>
              <a:path w="487045" h="1698625">
                <a:moveTo>
                  <a:pt x="299199" y="568248"/>
                </a:moveTo>
                <a:lnTo>
                  <a:pt x="270294" y="676579"/>
                </a:lnTo>
                <a:lnTo>
                  <a:pt x="306120" y="686384"/>
                </a:lnTo>
                <a:lnTo>
                  <a:pt x="335051" y="577824"/>
                </a:lnTo>
                <a:lnTo>
                  <a:pt x="299199" y="568248"/>
                </a:lnTo>
                <a:close/>
              </a:path>
              <a:path w="487045" h="1698625">
                <a:moveTo>
                  <a:pt x="260642" y="712609"/>
                </a:moveTo>
                <a:lnTo>
                  <a:pt x="231736" y="821207"/>
                </a:lnTo>
                <a:lnTo>
                  <a:pt x="267322" y="831037"/>
                </a:lnTo>
                <a:lnTo>
                  <a:pt x="296443" y="722464"/>
                </a:lnTo>
                <a:lnTo>
                  <a:pt x="260642" y="712609"/>
                </a:lnTo>
                <a:close/>
              </a:path>
              <a:path w="487045" h="1698625">
                <a:moveTo>
                  <a:pt x="222008" y="857262"/>
                </a:moveTo>
                <a:lnTo>
                  <a:pt x="193179" y="965835"/>
                </a:lnTo>
                <a:lnTo>
                  <a:pt x="228739" y="975423"/>
                </a:lnTo>
                <a:lnTo>
                  <a:pt x="257873" y="867092"/>
                </a:lnTo>
                <a:lnTo>
                  <a:pt x="222008" y="857262"/>
                </a:lnTo>
                <a:close/>
              </a:path>
              <a:path w="487045" h="1698625">
                <a:moveTo>
                  <a:pt x="183426" y="1001890"/>
                </a:moveTo>
                <a:lnTo>
                  <a:pt x="154546" y="1110234"/>
                </a:lnTo>
                <a:lnTo>
                  <a:pt x="190131" y="1120051"/>
                </a:lnTo>
                <a:lnTo>
                  <a:pt x="219290" y="1011720"/>
                </a:lnTo>
                <a:lnTo>
                  <a:pt x="183426" y="1001890"/>
                </a:lnTo>
                <a:close/>
              </a:path>
              <a:path w="487045" h="1698625">
                <a:moveTo>
                  <a:pt x="144868" y="1146505"/>
                </a:moveTo>
                <a:lnTo>
                  <a:pt x="115989" y="1254861"/>
                </a:lnTo>
                <a:lnTo>
                  <a:pt x="151574" y="1264704"/>
                </a:lnTo>
                <a:lnTo>
                  <a:pt x="180428" y="1156347"/>
                </a:lnTo>
                <a:lnTo>
                  <a:pt x="144868" y="1146505"/>
                </a:lnTo>
                <a:close/>
              </a:path>
              <a:path w="487045" h="1698625">
                <a:moveTo>
                  <a:pt x="106311" y="1291158"/>
                </a:moveTo>
                <a:lnTo>
                  <a:pt x="77127" y="1399489"/>
                </a:lnTo>
                <a:lnTo>
                  <a:pt x="112991" y="1409344"/>
                </a:lnTo>
                <a:lnTo>
                  <a:pt x="141897" y="1300746"/>
                </a:lnTo>
                <a:lnTo>
                  <a:pt x="106311" y="1291158"/>
                </a:lnTo>
                <a:close/>
              </a:path>
              <a:path w="487045" h="1698625">
                <a:moveTo>
                  <a:pt x="67678" y="1435519"/>
                </a:moveTo>
                <a:lnTo>
                  <a:pt x="38582" y="1544142"/>
                </a:lnTo>
                <a:lnTo>
                  <a:pt x="74358" y="1553946"/>
                </a:lnTo>
                <a:lnTo>
                  <a:pt x="103263" y="1445399"/>
                </a:lnTo>
                <a:lnTo>
                  <a:pt x="67678" y="1435519"/>
                </a:lnTo>
                <a:close/>
              </a:path>
              <a:path w="487045" h="1698625">
                <a:moveTo>
                  <a:pt x="29095" y="1580172"/>
                </a:moveTo>
                <a:lnTo>
                  <a:pt x="0" y="1688744"/>
                </a:lnTo>
                <a:lnTo>
                  <a:pt x="35801" y="1698358"/>
                </a:lnTo>
                <a:lnTo>
                  <a:pt x="64681" y="1590001"/>
                </a:lnTo>
                <a:lnTo>
                  <a:pt x="29095" y="1580172"/>
                </a:lnTo>
                <a:close/>
              </a:path>
            </a:pathLst>
          </a:custGeom>
          <a:solidFill>
            <a:srgbClr val="AEC5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5625655" y="1011176"/>
            <a:ext cx="5428615" cy="2426970"/>
          </a:xfrm>
          <a:custGeom>
            <a:avLst/>
            <a:gdLst/>
            <a:ahLst/>
            <a:cxnLst/>
            <a:rect l="l" t="t" r="r" b="b"/>
            <a:pathLst>
              <a:path w="5428615" h="2426970">
                <a:moveTo>
                  <a:pt x="4094369" y="2171801"/>
                </a:moveTo>
                <a:lnTo>
                  <a:pt x="2935351" y="2171801"/>
                </a:lnTo>
                <a:lnTo>
                  <a:pt x="2990811" y="2231720"/>
                </a:lnTo>
                <a:lnTo>
                  <a:pt x="3053676" y="2280399"/>
                </a:lnTo>
                <a:lnTo>
                  <a:pt x="3116478" y="2321610"/>
                </a:lnTo>
                <a:lnTo>
                  <a:pt x="3186760" y="2355303"/>
                </a:lnTo>
                <a:lnTo>
                  <a:pt x="3260686" y="2381542"/>
                </a:lnTo>
                <a:lnTo>
                  <a:pt x="3415944" y="2418968"/>
                </a:lnTo>
                <a:lnTo>
                  <a:pt x="3500996" y="2426449"/>
                </a:lnTo>
                <a:lnTo>
                  <a:pt x="3648862" y="2426449"/>
                </a:lnTo>
                <a:lnTo>
                  <a:pt x="3722789" y="2411450"/>
                </a:lnTo>
                <a:lnTo>
                  <a:pt x="3789362" y="2388996"/>
                </a:lnTo>
                <a:lnTo>
                  <a:pt x="3855872" y="2362784"/>
                </a:lnTo>
                <a:lnTo>
                  <a:pt x="3915029" y="2329065"/>
                </a:lnTo>
                <a:lnTo>
                  <a:pt x="3974172" y="2291638"/>
                </a:lnTo>
                <a:lnTo>
                  <a:pt x="4022255" y="2242959"/>
                </a:lnTo>
                <a:lnTo>
                  <a:pt x="4077716" y="2194293"/>
                </a:lnTo>
                <a:lnTo>
                  <a:pt x="4094369" y="2171801"/>
                </a:lnTo>
                <a:close/>
              </a:path>
              <a:path w="5428615" h="2426970">
                <a:moveTo>
                  <a:pt x="4653190" y="2130628"/>
                </a:moveTo>
                <a:lnTo>
                  <a:pt x="1268056" y="2130628"/>
                </a:lnTo>
                <a:lnTo>
                  <a:pt x="1330896" y="2186800"/>
                </a:lnTo>
                <a:lnTo>
                  <a:pt x="1401114" y="2239225"/>
                </a:lnTo>
                <a:lnTo>
                  <a:pt x="1475079" y="2287892"/>
                </a:lnTo>
                <a:lnTo>
                  <a:pt x="1552714" y="2329065"/>
                </a:lnTo>
                <a:lnTo>
                  <a:pt x="1634032" y="2362784"/>
                </a:lnTo>
                <a:lnTo>
                  <a:pt x="1715363" y="2392730"/>
                </a:lnTo>
                <a:lnTo>
                  <a:pt x="1804098" y="2411450"/>
                </a:lnTo>
                <a:lnTo>
                  <a:pt x="1896516" y="2418968"/>
                </a:lnTo>
                <a:lnTo>
                  <a:pt x="2051773" y="2396489"/>
                </a:lnTo>
                <a:lnTo>
                  <a:pt x="2125726" y="2381542"/>
                </a:lnTo>
                <a:lnTo>
                  <a:pt x="2192248" y="2359063"/>
                </a:lnTo>
                <a:lnTo>
                  <a:pt x="2258809" y="2329065"/>
                </a:lnTo>
                <a:lnTo>
                  <a:pt x="2317940" y="2287892"/>
                </a:lnTo>
                <a:lnTo>
                  <a:pt x="2373426" y="2235492"/>
                </a:lnTo>
                <a:lnTo>
                  <a:pt x="2428849" y="2171801"/>
                </a:lnTo>
                <a:lnTo>
                  <a:pt x="2439974" y="2168080"/>
                </a:lnTo>
                <a:lnTo>
                  <a:pt x="4097124" y="2168080"/>
                </a:lnTo>
                <a:lnTo>
                  <a:pt x="4122089" y="2134361"/>
                </a:lnTo>
                <a:lnTo>
                  <a:pt x="4648886" y="2134361"/>
                </a:lnTo>
                <a:lnTo>
                  <a:pt x="4653190" y="2130628"/>
                </a:lnTo>
                <a:close/>
              </a:path>
              <a:path w="5428615" h="2426970">
                <a:moveTo>
                  <a:pt x="5428099" y="2123135"/>
                </a:moveTo>
                <a:lnTo>
                  <a:pt x="4669205" y="2123135"/>
                </a:lnTo>
                <a:lnTo>
                  <a:pt x="4750549" y="2179319"/>
                </a:lnTo>
                <a:lnTo>
                  <a:pt x="4835601" y="2224252"/>
                </a:lnTo>
                <a:lnTo>
                  <a:pt x="4924298" y="2261679"/>
                </a:lnTo>
                <a:lnTo>
                  <a:pt x="5013058" y="2280399"/>
                </a:lnTo>
                <a:lnTo>
                  <a:pt x="5061077" y="2287892"/>
                </a:lnTo>
                <a:lnTo>
                  <a:pt x="5109159" y="2291638"/>
                </a:lnTo>
                <a:lnTo>
                  <a:pt x="5153520" y="2287892"/>
                </a:lnTo>
                <a:lnTo>
                  <a:pt x="5197868" y="2280399"/>
                </a:lnTo>
                <a:lnTo>
                  <a:pt x="5245950" y="2265438"/>
                </a:lnTo>
                <a:lnTo>
                  <a:pt x="5290273" y="2246706"/>
                </a:lnTo>
                <a:lnTo>
                  <a:pt x="5334660" y="2224252"/>
                </a:lnTo>
                <a:lnTo>
                  <a:pt x="5379034" y="2194293"/>
                </a:lnTo>
                <a:lnTo>
                  <a:pt x="5416003" y="2145601"/>
                </a:lnTo>
                <a:lnTo>
                  <a:pt x="5428099" y="2123135"/>
                </a:lnTo>
                <a:close/>
              </a:path>
              <a:path w="5428615" h="2426970">
                <a:moveTo>
                  <a:pt x="4097124" y="2168080"/>
                </a:moveTo>
                <a:lnTo>
                  <a:pt x="2439974" y="2168080"/>
                </a:lnTo>
                <a:lnTo>
                  <a:pt x="2499118" y="2209253"/>
                </a:lnTo>
                <a:lnTo>
                  <a:pt x="2558275" y="2242959"/>
                </a:lnTo>
                <a:lnTo>
                  <a:pt x="2621102" y="2269159"/>
                </a:lnTo>
                <a:lnTo>
                  <a:pt x="2680233" y="2280399"/>
                </a:lnTo>
                <a:lnTo>
                  <a:pt x="2743085" y="2272918"/>
                </a:lnTo>
                <a:lnTo>
                  <a:pt x="2802242" y="2254199"/>
                </a:lnTo>
                <a:lnTo>
                  <a:pt x="2865094" y="2220518"/>
                </a:lnTo>
                <a:lnTo>
                  <a:pt x="2920568" y="2171801"/>
                </a:lnTo>
                <a:lnTo>
                  <a:pt x="4094369" y="2171801"/>
                </a:lnTo>
                <a:lnTo>
                  <a:pt x="4097124" y="2168080"/>
                </a:lnTo>
                <a:close/>
              </a:path>
              <a:path w="5428615" h="2426970">
                <a:moveTo>
                  <a:pt x="5441133" y="2089442"/>
                </a:moveTo>
                <a:lnTo>
                  <a:pt x="454710" y="2089442"/>
                </a:lnTo>
                <a:lnTo>
                  <a:pt x="499097" y="2126868"/>
                </a:lnTo>
                <a:lnTo>
                  <a:pt x="554520" y="2164321"/>
                </a:lnTo>
                <a:lnTo>
                  <a:pt x="672845" y="2227986"/>
                </a:lnTo>
                <a:lnTo>
                  <a:pt x="746785" y="2246706"/>
                </a:lnTo>
                <a:lnTo>
                  <a:pt x="817003" y="2261679"/>
                </a:lnTo>
                <a:lnTo>
                  <a:pt x="879855" y="2265438"/>
                </a:lnTo>
                <a:lnTo>
                  <a:pt x="942720" y="2265438"/>
                </a:lnTo>
                <a:lnTo>
                  <a:pt x="1060996" y="2235492"/>
                </a:lnTo>
                <a:lnTo>
                  <a:pt x="1127582" y="2205507"/>
                </a:lnTo>
                <a:lnTo>
                  <a:pt x="1194104" y="2171801"/>
                </a:lnTo>
                <a:lnTo>
                  <a:pt x="1231087" y="2141867"/>
                </a:lnTo>
                <a:lnTo>
                  <a:pt x="1245857" y="2134361"/>
                </a:lnTo>
                <a:lnTo>
                  <a:pt x="1268056" y="2130628"/>
                </a:lnTo>
                <a:lnTo>
                  <a:pt x="4653190" y="2130628"/>
                </a:lnTo>
                <a:lnTo>
                  <a:pt x="4661827" y="2123135"/>
                </a:lnTo>
                <a:lnTo>
                  <a:pt x="5428099" y="2123135"/>
                </a:lnTo>
                <a:lnTo>
                  <a:pt x="5438178" y="2104415"/>
                </a:lnTo>
                <a:lnTo>
                  <a:pt x="5441133" y="2089442"/>
                </a:lnTo>
                <a:close/>
              </a:path>
              <a:path w="5428615" h="2426970">
                <a:moveTo>
                  <a:pt x="4648886" y="2134361"/>
                </a:moveTo>
                <a:lnTo>
                  <a:pt x="4129455" y="2134361"/>
                </a:lnTo>
                <a:lnTo>
                  <a:pt x="4192308" y="2168080"/>
                </a:lnTo>
                <a:lnTo>
                  <a:pt x="4258830" y="2194293"/>
                </a:lnTo>
                <a:lnTo>
                  <a:pt x="4329099" y="2209253"/>
                </a:lnTo>
                <a:lnTo>
                  <a:pt x="4399330" y="2220518"/>
                </a:lnTo>
                <a:lnTo>
                  <a:pt x="4473308" y="2220518"/>
                </a:lnTo>
                <a:lnTo>
                  <a:pt x="4539830" y="2205507"/>
                </a:lnTo>
                <a:lnTo>
                  <a:pt x="4602683" y="2171801"/>
                </a:lnTo>
                <a:lnTo>
                  <a:pt x="4635931" y="2145601"/>
                </a:lnTo>
                <a:lnTo>
                  <a:pt x="4648886" y="2134361"/>
                </a:lnTo>
                <a:close/>
              </a:path>
              <a:path w="5428615" h="2426970">
                <a:moveTo>
                  <a:pt x="1208887" y="644042"/>
                </a:moveTo>
                <a:lnTo>
                  <a:pt x="1109078" y="655281"/>
                </a:lnTo>
                <a:lnTo>
                  <a:pt x="1009256" y="685253"/>
                </a:lnTo>
                <a:lnTo>
                  <a:pt x="961186" y="707707"/>
                </a:lnTo>
                <a:lnTo>
                  <a:pt x="913129" y="726439"/>
                </a:lnTo>
                <a:lnTo>
                  <a:pt x="850277" y="778852"/>
                </a:lnTo>
                <a:lnTo>
                  <a:pt x="750468" y="879970"/>
                </a:lnTo>
                <a:lnTo>
                  <a:pt x="713511" y="936116"/>
                </a:lnTo>
                <a:lnTo>
                  <a:pt x="683920" y="992289"/>
                </a:lnTo>
                <a:lnTo>
                  <a:pt x="661746" y="1059713"/>
                </a:lnTo>
                <a:lnTo>
                  <a:pt x="654329" y="1130858"/>
                </a:lnTo>
                <a:lnTo>
                  <a:pt x="646963" y="1213218"/>
                </a:lnTo>
                <a:lnTo>
                  <a:pt x="547154" y="1303083"/>
                </a:lnTo>
                <a:lnTo>
                  <a:pt x="510158" y="1344269"/>
                </a:lnTo>
                <a:lnTo>
                  <a:pt x="480618" y="1385468"/>
                </a:lnTo>
                <a:lnTo>
                  <a:pt x="451027" y="1434160"/>
                </a:lnTo>
                <a:lnTo>
                  <a:pt x="428853" y="1482826"/>
                </a:lnTo>
                <a:lnTo>
                  <a:pt x="399262" y="1542757"/>
                </a:lnTo>
                <a:lnTo>
                  <a:pt x="384479" y="1606397"/>
                </a:lnTo>
                <a:lnTo>
                  <a:pt x="366001" y="1677542"/>
                </a:lnTo>
                <a:lnTo>
                  <a:pt x="362292" y="1688782"/>
                </a:lnTo>
                <a:lnTo>
                  <a:pt x="262496" y="1688782"/>
                </a:lnTo>
                <a:lnTo>
                  <a:pt x="207035" y="1703768"/>
                </a:lnTo>
                <a:lnTo>
                  <a:pt x="155270" y="1722475"/>
                </a:lnTo>
                <a:lnTo>
                  <a:pt x="114617" y="1748688"/>
                </a:lnTo>
                <a:lnTo>
                  <a:pt x="81343" y="1782406"/>
                </a:lnTo>
                <a:lnTo>
                  <a:pt x="55460" y="1823592"/>
                </a:lnTo>
                <a:lnTo>
                  <a:pt x="33261" y="1868525"/>
                </a:lnTo>
                <a:lnTo>
                  <a:pt x="11087" y="1917217"/>
                </a:lnTo>
                <a:lnTo>
                  <a:pt x="0" y="1954644"/>
                </a:lnTo>
                <a:lnTo>
                  <a:pt x="0" y="2018296"/>
                </a:lnTo>
                <a:lnTo>
                  <a:pt x="36969" y="2085695"/>
                </a:lnTo>
                <a:lnTo>
                  <a:pt x="81343" y="2108174"/>
                </a:lnTo>
                <a:lnTo>
                  <a:pt x="140487" y="2126868"/>
                </a:lnTo>
                <a:lnTo>
                  <a:pt x="203326" y="2130628"/>
                </a:lnTo>
                <a:lnTo>
                  <a:pt x="266166" y="2130628"/>
                </a:lnTo>
                <a:lnTo>
                  <a:pt x="329018" y="2123135"/>
                </a:lnTo>
                <a:lnTo>
                  <a:pt x="391871" y="2100656"/>
                </a:lnTo>
                <a:lnTo>
                  <a:pt x="454710" y="2089442"/>
                </a:lnTo>
                <a:lnTo>
                  <a:pt x="5441133" y="2089442"/>
                </a:lnTo>
                <a:lnTo>
                  <a:pt x="5445569" y="2066963"/>
                </a:lnTo>
                <a:lnTo>
                  <a:pt x="5438178" y="2029510"/>
                </a:lnTo>
                <a:lnTo>
                  <a:pt x="5386400" y="1973364"/>
                </a:lnTo>
                <a:lnTo>
                  <a:pt x="5345734" y="1950885"/>
                </a:lnTo>
                <a:lnTo>
                  <a:pt x="5293995" y="1928431"/>
                </a:lnTo>
                <a:lnTo>
                  <a:pt x="5297703" y="1887245"/>
                </a:lnTo>
                <a:lnTo>
                  <a:pt x="5297703" y="1846046"/>
                </a:lnTo>
                <a:lnTo>
                  <a:pt x="5293995" y="1808594"/>
                </a:lnTo>
                <a:lnTo>
                  <a:pt x="5282920" y="1771167"/>
                </a:lnTo>
                <a:lnTo>
                  <a:pt x="5268099" y="1737448"/>
                </a:lnTo>
                <a:lnTo>
                  <a:pt x="5249684" y="1703768"/>
                </a:lnTo>
                <a:lnTo>
                  <a:pt x="5232422" y="1688782"/>
                </a:lnTo>
                <a:lnTo>
                  <a:pt x="362292" y="1688782"/>
                </a:lnTo>
                <a:lnTo>
                  <a:pt x="332727" y="1685048"/>
                </a:lnTo>
                <a:lnTo>
                  <a:pt x="5228121" y="1685048"/>
                </a:lnTo>
                <a:lnTo>
                  <a:pt x="5223776" y="1681276"/>
                </a:lnTo>
                <a:lnTo>
                  <a:pt x="5194160" y="1658810"/>
                </a:lnTo>
                <a:lnTo>
                  <a:pt x="5160911" y="1636331"/>
                </a:lnTo>
                <a:lnTo>
                  <a:pt x="5138702" y="1625117"/>
                </a:lnTo>
                <a:lnTo>
                  <a:pt x="4887341" y="1625117"/>
                </a:lnTo>
                <a:lnTo>
                  <a:pt x="4891024" y="1542757"/>
                </a:lnTo>
                <a:lnTo>
                  <a:pt x="4883632" y="1456588"/>
                </a:lnTo>
                <a:lnTo>
                  <a:pt x="4865141" y="1295577"/>
                </a:lnTo>
                <a:lnTo>
                  <a:pt x="4839309" y="1213218"/>
                </a:lnTo>
                <a:lnTo>
                  <a:pt x="4809693" y="1142098"/>
                </a:lnTo>
                <a:lnTo>
                  <a:pt x="4772723" y="1078407"/>
                </a:lnTo>
                <a:lnTo>
                  <a:pt x="4732058" y="1018501"/>
                </a:lnTo>
                <a:lnTo>
                  <a:pt x="4632223" y="917397"/>
                </a:lnTo>
                <a:lnTo>
                  <a:pt x="4569409" y="868730"/>
                </a:lnTo>
                <a:lnTo>
                  <a:pt x="4520767" y="835024"/>
                </a:lnTo>
                <a:lnTo>
                  <a:pt x="1667306" y="835024"/>
                </a:lnTo>
                <a:lnTo>
                  <a:pt x="1630324" y="793851"/>
                </a:lnTo>
                <a:lnTo>
                  <a:pt x="1585988" y="760133"/>
                </a:lnTo>
                <a:lnTo>
                  <a:pt x="1545323" y="730186"/>
                </a:lnTo>
                <a:lnTo>
                  <a:pt x="1500949" y="703948"/>
                </a:lnTo>
                <a:lnTo>
                  <a:pt x="1456588" y="685253"/>
                </a:lnTo>
                <a:lnTo>
                  <a:pt x="1360474" y="655281"/>
                </a:lnTo>
                <a:lnTo>
                  <a:pt x="1208887" y="644042"/>
                </a:lnTo>
                <a:close/>
              </a:path>
              <a:path w="5428615" h="2426970">
                <a:moveTo>
                  <a:pt x="5013058" y="1598904"/>
                </a:moveTo>
                <a:lnTo>
                  <a:pt x="4972392" y="1602638"/>
                </a:lnTo>
                <a:lnTo>
                  <a:pt x="4931702" y="1613877"/>
                </a:lnTo>
                <a:lnTo>
                  <a:pt x="4887341" y="1625117"/>
                </a:lnTo>
                <a:lnTo>
                  <a:pt x="5138702" y="1625117"/>
                </a:lnTo>
                <a:lnTo>
                  <a:pt x="5131308" y="1621383"/>
                </a:lnTo>
                <a:lnTo>
                  <a:pt x="5094351" y="1610144"/>
                </a:lnTo>
                <a:lnTo>
                  <a:pt x="5053710" y="1602638"/>
                </a:lnTo>
                <a:lnTo>
                  <a:pt x="5013058" y="1598904"/>
                </a:lnTo>
                <a:close/>
              </a:path>
              <a:path w="5428615" h="2426970">
                <a:moveTo>
                  <a:pt x="1944573" y="677748"/>
                </a:moveTo>
                <a:lnTo>
                  <a:pt x="1885441" y="681520"/>
                </a:lnTo>
                <a:lnTo>
                  <a:pt x="1826272" y="700227"/>
                </a:lnTo>
                <a:lnTo>
                  <a:pt x="1770824" y="726439"/>
                </a:lnTo>
                <a:lnTo>
                  <a:pt x="1719071" y="775106"/>
                </a:lnTo>
                <a:lnTo>
                  <a:pt x="1678406" y="831278"/>
                </a:lnTo>
                <a:lnTo>
                  <a:pt x="1667306" y="835024"/>
                </a:lnTo>
                <a:lnTo>
                  <a:pt x="4520767" y="835024"/>
                </a:lnTo>
                <a:lnTo>
                  <a:pt x="4499140" y="820038"/>
                </a:lnTo>
                <a:lnTo>
                  <a:pt x="4432617" y="778852"/>
                </a:lnTo>
                <a:lnTo>
                  <a:pt x="4362373" y="745159"/>
                </a:lnTo>
                <a:lnTo>
                  <a:pt x="2129434" y="745159"/>
                </a:lnTo>
                <a:lnTo>
                  <a:pt x="2070265" y="707707"/>
                </a:lnTo>
                <a:lnTo>
                  <a:pt x="2044382" y="692734"/>
                </a:lnTo>
                <a:lnTo>
                  <a:pt x="2007425" y="685253"/>
                </a:lnTo>
                <a:lnTo>
                  <a:pt x="1944573" y="677748"/>
                </a:lnTo>
                <a:close/>
              </a:path>
              <a:path w="5428615" h="2426970">
                <a:moveTo>
                  <a:pt x="2953816" y="0"/>
                </a:moveTo>
                <a:lnTo>
                  <a:pt x="2883611" y="0"/>
                </a:lnTo>
                <a:lnTo>
                  <a:pt x="2817050" y="3733"/>
                </a:lnTo>
                <a:lnTo>
                  <a:pt x="2750527" y="11239"/>
                </a:lnTo>
                <a:lnTo>
                  <a:pt x="2691358" y="29946"/>
                </a:lnTo>
                <a:lnTo>
                  <a:pt x="2624810" y="48666"/>
                </a:lnTo>
                <a:lnTo>
                  <a:pt x="2561983" y="74879"/>
                </a:lnTo>
                <a:lnTo>
                  <a:pt x="2451074" y="142290"/>
                </a:lnTo>
                <a:lnTo>
                  <a:pt x="2388209" y="202196"/>
                </a:lnTo>
                <a:lnTo>
                  <a:pt x="2329040" y="265861"/>
                </a:lnTo>
                <a:lnTo>
                  <a:pt x="2277325" y="337007"/>
                </a:lnTo>
                <a:lnTo>
                  <a:pt x="2240318" y="408152"/>
                </a:lnTo>
                <a:lnTo>
                  <a:pt x="2203373" y="486765"/>
                </a:lnTo>
                <a:lnTo>
                  <a:pt x="2181199" y="565416"/>
                </a:lnTo>
                <a:lnTo>
                  <a:pt x="2155342" y="651560"/>
                </a:lnTo>
                <a:lnTo>
                  <a:pt x="2140508" y="745159"/>
                </a:lnTo>
                <a:lnTo>
                  <a:pt x="4362373" y="745159"/>
                </a:lnTo>
                <a:lnTo>
                  <a:pt x="4295838" y="722706"/>
                </a:lnTo>
                <a:lnTo>
                  <a:pt x="4225582" y="700227"/>
                </a:lnTo>
                <a:lnTo>
                  <a:pt x="4159046" y="688987"/>
                </a:lnTo>
                <a:lnTo>
                  <a:pt x="4085107" y="681520"/>
                </a:lnTo>
                <a:lnTo>
                  <a:pt x="3929849" y="677748"/>
                </a:lnTo>
                <a:lnTo>
                  <a:pt x="3918737" y="606615"/>
                </a:lnTo>
                <a:lnTo>
                  <a:pt x="3907612" y="542937"/>
                </a:lnTo>
                <a:lnTo>
                  <a:pt x="3892829" y="486765"/>
                </a:lnTo>
                <a:lnTo>
                  <a:pt x="3870705" y="434365"/>
                </a:lnTo>
                <a:lnTo>
                  <a:pt x="3844823" y="396913"/>
                </a:lnTo>
                <a:lnTo>
                  <a:pt x="3815219" y="363219"/>
                </a:lnTo>
                <a:lnTo>
                  <a:pt x="3785654" y="333247"/>
                </a:lnTo>
                <a:lnTo>
                  <a:pt x="3752380" y="318287"/>
                </a:lnTo>
                <a:lnTo>
                  <a:pt x="3730256" y="307073"/>
                </a:lnTo>
                <a:lnTo>
                  <a:pt x="3445484" y="307073"/>
                </a:lnTo>
                <a:lnTo>
                  <a:pt x="3430727" y="262102"/>
                </a:lnTo>
                <a:lnTo>
                  <a:pt x="3412236" y="224662"/>
                </a:lnTo>
                <a:lnTo>
                  <a:pt x="3364204" y="175996"/>
                </a:lnTo>
                <a:lnTo>
                  <a:pt x="3316135" y="131076"/>
                </a:lnTo>
                <a:lnTo>
                  <a:pt x="3264369" y="93611"/>
                </a:lnTo>
                <a:lnTo>
                  <a:pt x="3208947" y="63665"/>
                </a:lnTo>
                <a:lnTo>
                  <a:pt x="3146094" y="33705"/>
                </a:lnTo>
                <a:lnTo>
                  <a:pt x="3020377" y="3733"/>
                </a:lnTo>
                <a:lnTo>
                  <a:pt x="2953816" y="0"/>
                </a:lnTo>
                <a:close/>
              </a:path>
              <a:path w="5428615" h="2426970">
                <a:moveTo>
                  <a:pt x="3597122" y="280835"/>
                </a:moveTo>
                <a:lnTo>
                  <a:pt x="3523195" y="288340"/>
                </a:lnTo>
                <a:lnTo>
                  <a:pt x="3445484" y="307073"/>
                </a:lnTo>
                <a:lnTo>
                  <a:pt x="3730256" y="307073"/>
                </a:lnTo>
                <a:lnTo>
                  <a:pt x="3715423" y="299554"/>
                </a:lnTo>
                <a:lnTo>
                  <a:pt x="3678466" y="288340"/>
                </a:lnTo>
                <a:lnTo>
                  <a:pt x="3641445" y="284568"/>
                </a:lnTo>
                <a:lnTo>
                  <a:pt x="3597122" y="280835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5662620" y="1068607"/>
            <a:ext cx="5351145" cy="2324100"/>
          </a:xfrm>
          <a:custGeom>
            <a:avLst/>
            <a:gdLst/>
            <a:ahLst/>
            <a:cxnLst/>
            <a:rect l="l" t="t" r="r" b="b"/>
            <a:pathLst>
              <a:path w="5351145" h="2324100">
                <a:moveTo>
                  <a:pt x="4073994" y="2032000"/>
                </a:moveTo>
                <a:lnTo>
                  <a:pt x="1245870" y="2032000"/>
                </a:lnTo>
                <a:lnTo>
                  <a:pt x="1271752" y="2057400"/>
                </a:lnTo>
                <a:lnTo>
                  <a:pt x="1353070" y="2133600"/>
                </a:lnTo>
                <a:lnTo>
                  <a:pt x="1460271" y="2197100"/>
                </a:lnTo>
                <a:lnTo>
                  <a:pt x="1512062" y="2222500"/>
                </a:lnTo>
                <a:lnTo>
                  <a:pt x="1571193" y="2247900"/>
                </a:lnTo>
                <a:lnTo>
                  <a:pt x="1622945" y="2273300"/>
                </a:lnTo>
                <a:lnTo>
                  <a:pt x="1682102" y="2298700"/>
                </a:lnTo>
                <a:lnTo>
                  <a:pt x="1741246" y="2311400"/>
                </a:lnTo>
                <a:lnTo>
                  <a:pt x="1804111" y="2324100"/>
                </a:lnTo>
                <a:lnTo>
                  <a:pt x="1892846" y="2311400"/>
                </a:lnTo>
                <a:lnTo>
                  <a:pt x="1977872" y="2311400"/>
                </a:lnTo>
                <a:lnTo>
                  <a:pt x="2051812" y="2298700"/>
                </a:lnTo>
                <a:lnTo>
                  <a:pt x="2125713" y="2273300"/>
                </a:lnTo>
                <a:lnTo>
                  <a:pt x="2192261" y="2235200"/>
                </a:lnTo>
                <a:lnTo>
                  <a:pt x="2251430" y="2197100"/>
                </a:lnTo>
                <a:lnTo>
                  <a:pt x="2310599" y="2133600"/>
                </a:lnTo>
                <a:lnTo>
                  <a:pt x="2366048" y="2070100"/>
                </a:lnTo>
                <a:lnTo>
                  <a:pt x="2380805" y="2070100"/>
                </a:lnTo>
                <a:lnTo>
                  <a:pt x="2391879" y="2057400"/>
                </a:lnTo>
                <a:lnTo>
                  <a:pt x="4042956" y="2057400"/>
                </a:lnTo>
                <a:lnTo>
                  <a:pt x="4051820" y="2044700"/>
                </a:lnTo>
                <a:lnTo>
                  <a:pt x="4073994" y="2032000"/>
                </a:lnTo>
                <a:close/>
              </a:path>
              <a:path w="5351145" h="2324100">
                <a:moveTo>
                  <a:pt x="4042956" y="2057400"/>
                </a:moveTo>
                <a:lnTo>
                  <a:pt x="2391879" y="2057400"/>
                </a:lnTo>
                <a:lnTo>
                  <a:pt x="2406688" y="2070100"/>
                </a:lnTo>
                <a:lnTo>
                  <a:pt x="2891015" y="2070100"/>
                </a:lnTo>
                <a:lnTo>
                  <a:pt x="2909506" y="2082800"/>
                </a:lnTo>
                <a:lnTo>
                  <a:pt x="2931629" y="2095500"/>
                </a:lnTo>
                <a:lnTo>
                  <a:pt x="3005632" y="2171700"/>
                </a:lnTo>
                <a:lnTo>
                  <a:pt x="3053651" y="2209800"/>
                </a:lnTo>
                <a:lnTo>
                  <a:pt x="3112833" y="2235200"/>
                </a:lnTo>
                <a:lnTo>
                  <a:pt x="3164573" y="2260600"/>
                </a:lnTo>
                <a:lnTo>
                  <a:pt x="3220008" y="2286000"/>
                </a:lnTo>
                <a:lnTo>
                  <a:pt x="3275520" y="2298700"/>
                </a:lnTo>
                <a:lnTo>
                  <a:pt x="3334626" y="2311400"/>
                </a:lnTo>
                <a:lnTo>
                  <a:pt x="3460343" y="2324100"/>
                </a:lnTo>
                <a:lnTo>
                  <a:pt x="3615601" y="2324100"/>
                </a:lnTo>
                <a:lnTo>
                  <a:pt x="3682136" y="2311400"/>
                </a:lnTo>
                <a:lnTo>
                  <a:pt x="3745001" y="2298700"/>
                </a:lnTo>
                <a:lnTo>
                  <a:pt x="3807853" y="2260600"/>
                </a:lnTo>
                <a:lnTo>
                  <a:pt x="3859568" y="2235200"/>
                </a:lnTo>
                <a:lnTo>
                  <a:pt x="3915029" y="2197100"/>
                </a:lnTo>
                <a:lnTo>
                  <a:pt x="3963111" y="2159000"/>
                </a:lnTo>
                <a:lnTo>
                  <a:pt x="4007497" y="2108200"/>
                </a:lnTo>
                <a:lnTo>
                  <a:pt x="4042956" y="2057400"/>
                </a:lnTo>
                <a:close/>
              </a:path>
              <a:path w="5351145" h="2324100">
                <a:moveTo>
                  <a:pt x="5350692" y="2006600"/>
                </a:moveTo>
                <a:lnTo>
                  <a:pt x="4624870" y="2006600"/>
                </a:lnTo>
                <a:lnTo>
                  <a:pt x="4661839" y="2032000"/>
                </a:lnTo>
                <a:lnTo>
                  <a:pt x="4724704" y="2082800"/>
                </a:lnTo>
                <a:lnTo>
                  <a:pt x="4924298" y="2184400"/>
                </a:lnTo>
                <a:lnTo>
                  <a:pt x="4983454" y="2184400"/>
                </a:lnTo>
                <a:lnTo>
                  <a:pt x="5046306" y="2197100"/>
                </a:lnTo>
                <a:lnTo>
                  <a:pt x="5186807" y="2171700"/>
                </a:lnTo>
                <a:lnTo>
                  <a:pt x="5279199" y="2133600"/>
                </a:lnTo>
                <a:lnTo>
                  <a:pt x="5338356" y="2057400"/>
                </a:lnTo>
                <a:lnTo>
                  <a:pt x="5345798" y="2032000"/>
                </a:lnTo>
                <a:lnTo>
                  <a:pt x="5350692" y="2006600"/>
                </a:lnTo>
                <a:close/>
              </a:path>
              <a:path w="5351145" h="2324100">
                <a:moveTo>
                  <a:pt x="2868764" y="2070100"/>
                </a:moveTo>
                <a:lnTo>
                  <a:pt x="2417787" y="2070100"/>
                </a:lnTo>
                <a:lnTo>
                  <a:pt x="2436279" y="2082800"/>
                </a:lnTo>
                <a:lnTo>
                  <a:pt x="2454732" y="2108200"/>
                </a:lnTo>
                <a:lnTo>
                  <a:pt x="2528747" y="2146300"/>
                </a:lnTo>
                <a:lnTo>
                  <a:pt x="2565666" y="2171700"/>
                </a:lnTo>
                <a:lnTo>
                  <a:pt x="2602623" y="2184400"/>
                </a:lnTo>
                <a:lnTo>
                  <a:pt x="2676601" y="2184400"/>
                </a:lnTo>
                <a:lnTo>
                  <a:pt x="2720924" y="2171700"/>
                </a:lnTo>
                <a:lnTo>
                  <a:pt x="2761615" y="2159000"/>
                </a:lnTo>
                <a:lnTo>
                  <a:pt x="2846641" y="2095500"/>
                </a:lnTo>
                <a:lnTo>
                  <a:pt x="2868764" y="2070100"/>
                </a:lnTo>
                <a:close/>
              </a:path>
              <a:path w="5351145" h="2324100">
                <a:moveTo>
                  <a:pt x="5334660" y="1981200"/>
                </a:moveTo>
                <a:lnTo>
                  <a:pt x="428866" y="1981200"/>
                </a:lnTo>
                <a:lnTo>
                  <a:pt x="439940" y="2006600"/>
                </a:lnTo>
                <a:lnTo>
                  <a:pt x="536067" y="2070100"/>
                </a:lnTo>
                <a:lnTo>
                  <a:pt x="587806" y="2095500"/>
                </a:lnTo>
                <a:lnTo>
                  <a:pt x="643267" y="2120900"/>
                </a:lnTo>
                <a:lnTo>
                  <a:pt x="695032" y="2146300"/>
                </a:lnTo>
                <a:lnTo>
                  <a:pt x="813308" y="2171700"/>
                </a:lnTo>
                <a:lnTo>
                  <a:pt x="876185" y="2171700"/>
                </a:lnTo>
                <a:lnTo>
                  <a:pt x="975995" y="2133600"/>
                </a:lnTo>
                <a:lnTo>
                  <a:pt x="1079500" y="2095500"/>
                </a:lnTo>
                <a:lnTo>
                  <a:pt x="1175651" y="2044700"/>
                </a:lnTo>
                <a:lnTo>
                  <a:pt x="1201508" y="2032000"/>
                </a:lnTo>
                <a:lnTo>
                  <a:pt x="4583245" y="2032000"/>
                </a:lnTo>
                <a:lnTo>
                  <a:pt x="4595253" y="2019300"/>
                </a:lnTo>
                <a:lnTo>
                  <a:pt x="4610087" y="2006600"/>
                </a:lnTo>
                <a:lnTo>
                  <a:pt x="5350692" y="2006600"/>
                </a:lnTo>
                <a:lnTo>
                  <a:pt x="5353138" y="1993900"/>
                </a:lnTo>
                <a:lnTo>
                  <a:pt x="5334660" y="1981200"/>
                </a:lnTo>
                <a:close/>
              </a:path>
              <a:path w="5351145" h="2324100">
                <a:moveTo>
                  <a:pt x="4583245" y="2032000"/>
                </a:moveTo>
                <a:lnTo>
                  <a:pt x="4073994" y="2032000"/>
                </a:lnTo>
                <a:lnTo>
                  <a:pt x="4107243" y="2044700"/>
                </a:lnTo>
                <a:lnTo>
                  <a:pt x="4151630" y="2070100"/>
                </a:lnTo>
                <a:lnTo>
                  <a:pt x="4207078" y="2095500"/>
                </a:lnTo>
                <a:lnTo>
                  <a:pt x="4266260" y="2120900"/>
                </a:lnTo>
                <a:lnTo>
                  <a:pt x="4332795" y="2133600"/>
                </a:lnTo>
                <a:lnTo>
                  <a:pt x="4436338" y="2133600"/>
                </a:lnTo>
                <a:lnTo>
                  <a:pt x="4473244" y="2108200"/>
                </a:lnTo>
                <a:lnTo>
                  <a:pt x="4510265" y="2095500"/>
                </a:lnTo>
                <a:lnTo>
                  <a:pt x="4547222" y="2070100"/>
                </a:lnTo>
                <a:lnTo>
                  <a:pt x="4583245" y="2032000"/>
                </a:lnTo>
                <a:close/>
              </a:path>
              <a:path w="5351145" h="2324100">
                <a:moveTo>
                  <a:pt x="310540" y="1689100"/>
                </a:moveTo>
                <a:lnTo>
                  <a:pt x="236601" y="1689100"/>
                </a:lnTo>
                <a:lnTo>
                  <a:pt x="181140" y="1701800"/>
                </a:lnTo>
                <a:lnTo>
                  <a:pt x="133108" y="1739900"/>
                </a:lnTo>
                <a:lnTo>
                  <a:pt x="88747" y="1765300"/>
                </a:lnTo>
                <a:lnTo>
                  <a:pt x="51765" y="1816100"/>
                </a:lnTo>
                <a:lnTo>
                  <a:pt x="22174" y="1854200"/>
                </a:lnTo>
                <a:lnTo>
                  <a:pt x="3683" y="1905000"/>
                </a:lnTo>
                <a:lnTo>
                  <a:pt x="0" y="1968500"/>
                </a:lnTo>
                <a:lnTo>
                  <a:pt x="48056" y="2006600"/>
                </a:lnTo>
                <a:lnTo>
                  <a:pt x="85039" y="2019300"/>
                </a:lnTo>
                <a:lnTo>
                  <a:pt x="129400" y="2032000"/>
                </a:lnTo>
                <a:lnTo>
                  <a:pt x="218135" y="2032000"/>
                </a:lnTo>
                <a:lnTo>
                  <a:pt x="284657" y="2019300"/>
                </a:lnTo>
                <a:lnTo>
                  <a:pt x="329031" y="2006600"/>
                </a:lnTo>
                <a:lnTo>
                  <a:pt x="366001" y="1981200"/>
                </a:lnTo>
                <a:lnTo>
                  <a:pt x="5334660" y="1981200"/>
                </a:lnTo>
                <a:lnTo>
                  <a:pt x="5316181" y="1968500"/>
                </a:lnTo>
                <a:lnTo>
                  <a:pt x="5275491" y="1943100"/>
                </a:lnTo>
                <a:lnTo>
                  <a:pt x="5238546" y="1917700"/>
                </a:lnTo>
                <a:lnTo>
                  <a:pt x="5205272" y="1892300"/>
                </a:lnTo>
                <a:lnTo>
                  <a:pt x="5209006" y="1828800"/>
                </a:lnTo>
                <a:lnTo>
                  <a:pt x="5197881" y="1765300"/>
                </a:lnTo>
                <a:lnTo>
                  <a:pt x="5190490" y="1739900"/>
                </a:lnTo>
                <a:lnTo>
                  <a:pt x="5175681" y="1714500"/>
                </a:lnTo>
                <a:lnTo>
                  <a:pt x="366001" y="1714500"/>
                </a:lnTo>
                <a:lnTo>
                  <a:pt x="343827" y="1701800"/>
                </a:lnTo>
                <a:lnTo>
                  <a:pt x="329031" y="1701800"/>
                </a:lnTo>
                <a:lnTo>
                  <a:pt x="310540" y="1689100"/>
                </a:lnTo>
                <a:close/>
              </a:path>
              <a:path w="5351145" h="2324100">
                <a:moveTo>
                  <a:pt x="1001877" y="1168400"/>
                </a:moveTo>
                <a:lnTo>
                  <a:pt x="772668" y="1168400"/>
                </a:lnTo>
                <a:lnTo>
                  <a:pt x="698715" y="1181100"/>
                </a:lnTo>
                <a:lnTo>
                  <a:pt x="624776" y="1206500"/>
                </a:lnTo>
                <a:lnTo>
                  <a:pt x="561924" y="1244600"/>
                </a:lnTo>
                <a:lnTo>
                  <a:pt x="513892" y="1295400"/>
                </a:lnTo>
                <a:lnTo>
                  <a:pt x="473202" y="1358900"/>
                </a:lnTo>
                <a:lnTo>
                  <a:pt x="439940" y="1409700"/>
                </a:lnTo>
                <a:lnTo>
                  <a:pt x="410375" y="1485900"/>
                </a:lnTo>
                <a:lnTo>
                  <a:pt x="391883" y="1549400"/>
                </a:lnTo>
                <a:lnTo>
                  <a:pt x="377075" y="1625600"/>
                </a:lnTo>
                <a:lnTo>
                  <a:pt x="373392" y="1689100"/>
                </a:lnTo>
                <a:lnTo>
                  <a:pt x="366001" y="1714500"/>
                </a:lnTo>
                <a:lnTo>
                  <a:pt x="5175681" y="1714500"/>
                </a:lnTo>
                <a:lnTo>
                  <a:pt x="5142407" y="1663700"/>
                </a:lnTo>
                <a:lnTo>
                  <a:pt x="5128856" y="1651000"/>
                </a:lnTo>
                <a:lnTo>
                  <a:pt x="4776431" y="1651000"/>
                </a:lnTo>
                <a:lnTo>
                  <a:pt x="4772723" y="1625600"/>
                </a:lnTo>
                <a:lnTo>
                  <a:pt x="4783797" y="1612900"/>
                </a:lnTo>
                <a:lnTo>
                  <a:pt x="4794923" y="1498600"/>
                </a:lnTo>
                <a:lnTo>
                  <a:pt x="4794923" y="1473200"/>
                </a:lnTo>
                <a:lnTo>
                  <a:pt x="1312418" y="1473200"/>
                </a:lnTo>
                <a:lnTo>
                  <a:pt x="1293926" y="1409700"/>
                </a:lnTo>
                <a:lnTo>
                  <a:pt x="1271752" y="1358900"/>
                </a:lnTo>
                <a:lnTo>
                  <a:pt x="1245870" y="1308100"/>
                </a:lnTo>
                <a:lnTo>
                  <a:pt x="1212596" y="1270000"/>
                </a:lnTo>
                <a:lnTo>
                  <a:pt x="1146035" y="1231900"/>
                </a:lnTo>
                <a:lnTo>
                  <a:pt x="1075817" y="1193800"/>
                </a:lnTo>
                <a:lnTo>
                  <a:pt x="1001877" y="1168400"/>
                </a:lnTo>
                <a:close/>
              </a:path>
              <a:path w="5351145" h="2324100">
                <a:moveTo>
                  <a:pt x="4987163" y="1600200"/>
                </a:moveTo>
                <a:lnTo>
                  <a:pt x="4916932" y="1612900"/>
                </a:lnTo>
                <a:lnTo>
                  <a:pt x="4879962" y="1625600"/>
                </a:lnTo>
                <a:lnTo>
                  <a:pt x="4813414" y="1651000"/>
                </a:lnTo>
                <a:lnTo>
                  <a:pt x="5128856" y="1651000"/>
                </a:lnTo>
                <a:lnTo>
                  <a:pt x="5101755" y="1625600"/>
                </a:lnTo>
                <a:lnTo>
                  <a:pt x="5075847" y="1625600"/>
                </a:lnTo>
                <a:lnTo>
                  <a:pt x="5050015" y="1612900"/>
                </a:lnTo>
                <a:lnTo>
                  <a:pt x="4987163" y="1600200"/>
                </a:lnTo>
                <a:close/>
              </a:path>
              <a:path w="5351145" h="2324100">
                <a:moveTo>
                  <a:pt x="1585988" y="1333500"/>
                </a:moveTo>
                <a:lnTo>
                  <a:pt x="1512062" y="1333500"/>
                </a:lnTo>
                <a:lnTo>
                  <a:pt x="1478762" y="1358900"/>
                </a:lnTo>
                <a:lnTo>
                  <a:pt x="1445501" y="1371600"/>
                </a:lnTo>
                <a:lnTo>
                  <a:pt x="1415935" y="1409700"/>
                </a:lnTo>
                <a:lnTo>
                  <a:pt x="1356779" y="1473200"/>
                </a:lnTo>
                <a:lnTo>
                  <a:pt x="4794923" y="1473200"/>
                </a:lnTo>
                <a:lnTo>
                  <a:pt x="4794923" y="1371600"/>
                </a:lnTo>
                <a:lnTo>
                  <a:pt x="4793068" y="1358900"/>
                </a:lnTo>
                <a:lnTo>
                  <a:pt x="1630337" y="1358900"/>
                </a:lnTo>
                <a:lnTo>
                  <a:pt x="1585988" y="1333500"/>
                </a:lnTo>
                <a:close/>
              </a:path>
              <a:path w="5351145" h="2324100">
                <a:moveTo>
                  <a:pt x="4720954" y="1104900"/>
                </a:moveTo>
                <a:lnTo>
                  <a:pt x="857669" y="1104900"/>
                </a:lnTo>
                <a:lnTo>
                  <a:pt x="1031443" y="1130300"/>
                </a:lnTo>
                <a:lnTo>
                  <a:pt x="1072108" y="1143000"/>
                </a:lnTo>
                <a:lnTo>
                  <a:pt x="1146035" y="1168400"/>
                </a:lnTo>
                <a:lnTo>
                  <a:pt x="1183043" y="1193800"/>
                </a:lnTo>
                <a:lnTo>
                  <a:pt x="1216279" y="1219200"/>
                </a:lnTo>
                <a:lnTo>
                  <a:pt x="1245870" y="1244600"/>
                </a:lnTo>
                <a:lnTo>
                  <a:pt x="1275461" y="1282700"/>
                </a:lnTo>
                <a:lnTo>
                  <a:pt x="1301318" y="1320800"/>
                </a:lnTo>
                <a:lnTo>
                  <a:pt x="1345679" y="1397000"/>
                </a:lnTo>
                <a:lnTo>
                  <a:pt x="1353070" y="1397000"/>
                </a:lnTo>
                <a:lnTo>
                  <a:pt x="1390027" y="1358900"/>
                </a:lnTo>
                <a:lnTo>
                  <a:pt x="1434401" y="1333500"/>
                </a:lnTo>
                <a:lnTo>
                  <a:pt x="1486179" y="1308100"/>
                </a:lnTo>
                <a:lnTo>
                  <a:pt x="1537919" y="1295400"/>
                </a:lnTo>
                <a:lnTo>
                  <a:pt x="4783076" y="1295400"/>
                </a:lnTo>
                <a:lnTo>
                  <a:pt x="4776431" y="1257300"/>
                </a:lnTo>
                <a:lnTo>
                  <a:pt x="4765382" y="1206500"/>
                </a:lnTo>
                <a:lnTo>
                  <a:pt x="4739487" y="1155700"/>
                </a:lnTo>
                <a:lnTo>
                  <a:pt x="4728337" y="1130300"/>
                </a:lnTo>
                <a:lnTo>
                  <a:pt x="4720954" y="1104900"/>
                </a:lnTo>
                <a:close/>
              </a:path>
              <a:path w="5351145" h="2324100">
                <a:moveTo>
                  <a:pt x="4783076" y="1295400"/>
                </a:moveTo>
                <a:lnTo>
                  <a:pt x="1615554" y="1295400"/>
                </a:lnTo>
                <a:lnTo>
                  <a:pt x="1637728" y="1308100"/>
                </a:lnTo>
                <a:lnTo>
                  <a:pt x="1652536" y="1320800"/>
                </a:lnTo>
                <a:lnTo>
                  <a:pt x="1663636" y="1333500"/>
                </a:lnTo>
                <a:lnTo>
                  <a:pt x="1667294" y="1346200"/>
                </a:lnTo>
                <a:lnTo>
                  <a:pt x="1648828" y="1358900"/>
                </a:lnTo>
                <a:lnTo>
                  <a:pt x="4793068" y="1358900"/>
                </a:lnTo>
                <a:lnTo>
                  <a:pt x="4787506" y="1320800"/>
                </a:lnTo>
                <a:lnTo>
                  <a:pt x="4783076" y="1295400"/>
                </a:lnTo>
                <a:close/>
              </a:path>
              <a:path w="5351145" h="2324100">
                <a:moveTo>
                  <a:pt x="1275461" y="647700"/>
                </a:moveTo>
                <a:lnTo>
                  <a:pt x="1109052" y="647700"/>
                </a:lnTo>
                <a:lnTo>
                  <a:pt x="1057325" y="660400"/>
                </a:lnTo>
                <a:lnTo>
                  <a:pt x="1001877" y="673100"/>
                </a:lnTo>
                <a:lnTo>
                  <a:pt x="950125" y="698500"/>
                </a:lnTo>
                <a:lnTo>
                  <a:pt x="902042" y="711200"/>
                </a:lnTo>
                <a:lnTo>
                  <a:pt x="857669" y="736600"/>
                </a:lnTo>
                <a:lnTo>
                  <a:pt x="776351" y="812800"/>
                </a:lnTo>
                <a:lnTo>
                  <a:pt x="739394" y="850900"/>
                </a:lnTo>
                <a:lnTo>
                  <a:pt x="713498" y="901700"/>
                </a:lnTo>
                <a:lnTo>
                  <a:pt x="687641" y="939800"/>
                </a:lnTo>
                <a:lnTo>
                  <a:pt x="669150" y="1003300"/>
                </a:lnTo>
                <a:lnTo>
                  <a:pt x="658050" y="1054100"/>
                </a:lnTo>
                <a:lnTo>
                  <a:pt x="658050" y="1143000"/>
                </a:lnTo>
                <a:lnTo>
                  <a:pt x="768959" y="1117600"/>
                </a:lnTo>
                <a:lnTo>
                  <a:pt x="857669" y="1104900"/>
                </a:lnTo>
                <a:lnTo>
                  <a:pt x="4720954" y="1104900"/>
                </a:lnTo>
                <a:lnTo>
                  <a:pt x="4717262" y="1092200"/>
                </a:lnTo>
                <a:lnTo>
                  <a:pt x="4680305" y="1028700"/>
                </a:lnTo>
                <a:lnTo>
                  <a:pt x="4628591" y="965200"/>
                </a:lnTo>
                <a:lnTo>
                  <a:pt x="4573079" y="914400"/>
                </a:lnTo>
                <a:lnTo>
                  <a:pt x="4525954" y="876300"/>
                </a:lnTo>
                <a:lnTo>
                  <a:pt x="1645119" y="876300"/>
                </a:lnTo>
                <a:lnTo>
                  <a:pt x="1589671" y="825500"/>
                </a:lnTo>
                <a:lnTo>
                  <a:pt x="1541627" y="774700"/>
                </a:lnTo>
                <a:lnTo>
                  <a:pt x="1438109" y="698500"/>
                </a:lnTo>
                <a:lnTo>
                  <a:pt x="1386344" y="673100"/>
                </a:lnTo>
                <a:lnTo>
                  <a:pt x="1327200" y="660400"/>
                </a:lnTo>
                <a:lnTo>
                  <a:pt x="1275461" y="647700"/>
                </a:lnTo>
                <a:close/>
              </a:path>
              <a:path w="5351145" h="2324100">
                <a:moveTo>
                  <a:pt x="1974164" y="673100"/>
                </a:moveTo>
                <a:lnTo>
                  <a:pt x="1852180" y="673100"/>
                </a:lnTo>
                <a:lnTo>
                  <a:pt x="1796694" y="685800"/>
                </a:lnTo>
                <a:lnTo>
                  <a:pt x="1748663" y="711200"/>
                </a:lnTo>
                <a:lnTo>
                  <a:pt x="1707997" y="749300"/>
                </a:lnTo>
                <a:lnTo>
                  <a:pt x="1682102" y="800100"/>
                </a:lnTo>
                <a:lnTo>
                  <a:pt x="1667294" y="838200"/>
                </a:lnTo>
                <a:lnTo>
                  <a:pt x="1663636" y="876300"/>
                </a:lnTo>
                <a:lnTo>
                  <a:pt x="4525954" y="876300"/>
                </a:lnTo>
                <a:lnTo>
                  <a:pt x="4447413" y="812800"/>
                </a:lnTo>
                <a:lnTo>
                  <a:pt x="4388269" y="774700"/>
                </a:lnTo>
                <a:lnTo>
                  <a:pt x="4369777" y="762000"/>
                </a:lnTo>
                <a:lnTo>
                  <a:pt x="2133130" y="762000"/>
                </a:lnTo>
                <a:lnTo>
                  <a:pt x="2110955" y="749300"/>
                </a:lnTo>
                <a:lnTo>
                  <a:pt x="2085047" y="736600"/>
                </a:lnTo>
                <a:lnTo>
                  <a:pt x="2037029" y="698500"/>
                </a:lnTo>
                <a:lnTo>
                  <a:pt x="1974164" y="673100"/>
                </a:lnTo>
                <a:close/>
              </a:path>
              <a:path w="5351145" h="2324100">
                <a:moveTo>
                  <a:pt x="2931629" y="0"/>
                </a:moveTo>
                <a:lnTo>
                  <a:pt x="2828150" y="0"/>
                </a:lnTo>
                <a:lnTo>
                  <a:pt x="2639631" y="25400"/>
                </a:lnTo>
                <a:lnTo>
                  <a:pt x="2591523" y="38100"/>
                </a:lnTo>
                <a:lnTo>
                  <a:pt x="2502789" y="88900"/>
                </a:lnTo>
                <a:lnTo>
                  <a:pt x="2462174" y="114300"/>
                </a:lnTo>
                <a:lnTo>
                  <a:pt x="2380805" y="177800"/>
                </a:lnTo>
                <a:lnTo>
                  <a:pt x="2310599" y="266700"/>
                </a:lnTo>
                <a:lnTo>
                  <a:pt x="2247722" y="381000"/>
                </a:lnTo>
                <a:lnTo>
                  <a:pt x="2203373" y="482600"/>
                </a:lnTo>
                <a:lnTo>
                  <a:pt x="2170087" y="596900"/>
                </a:lnTo>
                <a:lnTo>
                  <a:pt x="2151621" y="723900"/>
                </a:lnTo>
                <a:lnTo>
                  <a:pt x="2133130" y="762000"/>
                </a:lnTo>
                <a:lnTo>
                  <a:pt x="4369777" y="762000"/>
                </a:lnTo>
                <a:lnTo>
                  <a:pt x="4332795" y="736600"/>
                </a:lnTo>
                <a:lnTo>
                  <a:pt x="4214495" y="698500"/>
                </a:lnTo>
                <a:lnTo>
                  <a:pt x="4159053" y="685800"/>
                </a:lnTo>
                <a:lnTo>
                  <a:pt x="3867010" y="685800"/>
                </a:lnTo>
                <a:lnTo>
                  <a:pt x="3848493" y="673100"/>
                </a:lnTo>
                <a:lnTo>
                  <a:pt x="3833736" y="673100"/>
                </a:lnTo>
                <a:lnTo>
                  <a:pt x="3822611" y="660400"/>
                </a:lnTo>
                <a:lnTo>
                  <a:pt x="3830027" y="622300"/>
                </a:lnTo>
                <a:lnTo>
                  <a:pt x="3841102" y="596900"/>
                </a:lnTo>
                <a:lnTo>
                  <a:pt x="3837393" y="558800"/>
                </a:lnTo>
                <a:lnTo>
                  <a:pt x="3830027" y="508000"/>
                </a:lnTo>
                <a:lnTo>
                  <a:pt x="3815245" y="482600"/>
                </a:lnTo>
                <a:lnTo>
                  <a:pt x="3800411" y="444500"/>
                </a:lnTo>
                <a:lnTo>
                  <a:pt x="3778250" y="406400"/>
                </a:lnTo>
                <a:lnTo>
                  <a:pt x="3730218" y="355600"/>
                </a:lnTo>
                <a:lnTo>
                  <a:pt x="3700602" y="330200"/>
                </a:lnTo>
                <a:lnTo>
                  <a:pt x="3667353" y="317500"/>
                </a:lnTo>
                <a:lnTo>
                  <a:pt x="3648868" y="304800"/>
                </a:lnTo>
                <a:lnTo>
                  <a:pt x="3371634" y="304800"/>
                </a:lnTo>
                <a:lnTo>
                  <a:pt x="3360508" y="292100"/>
                </a:lnTo>
                <a:lnTo>
                  <a:pt x="3349383" y="241300"/>
                </a:lnTo>
                <a:lnTo>
                  <a:pt x="3334626" y="215900"/>
                </a:lnTo>
                <a:lnTo>
                  <a:pt x="3290277" y="152400"/>
                </a:lnTo>
                <a:lnTo>
                  <a:pt x="3245916" y="114300"/>
                </a:lnTo>
                <a:lnTo>
                  <a:pt x="3194177" y="76200"/>
                </a:lnTo>
                <a:lnTo>
                  <a:pt x="3146082" y="50800"/>
                </a:lnTo>
                <a:lnTo>
                  <a:pt x="3090633" y="38100"/>
                </a:lnTo>
                <a:lnTo>
                  <a:pt x="3042564" y="12700"/>
                </a:lnTo>
                <a:lnTo>
                  <a:pt x="2931629" y="0"/>
                </a:lnTo>
                <a:close/>
              </a:path>
              <a:path w="5351145" h="2324100">
                <a:moveTo>
                  <a:pt x="4103611" y="673100"/>
                </a:moveTo>
                <a:lnTo>
                  <a:pt x="3926154" y="673100"/>
                </a:lnTo>
                <a:lnTo>
                  <a:pt x="3867010" y="685800"/>
                </a:lnTo>
                <a:lnTo>
                  <a:pt x="4159053" y="685800"/>
                </a:lnTo>
                <a:lnTo>
                  <a:pt x="4103611" y="673100"/>
                </a:lnTo>
                <a:close/>
              </a:path>
              <a:path w="5351145" h="2324100">
                <a:moveTo>
                  <a:pt x="3556444" y="279400"/>
                </a:moveTo>
                <a:lnTo>
                  <a:pt x="3482517" y="279400"/>
                </a:lnTo>
                <a:lnTo>
                  <a:pt x="3408540" y="304800"/>
                </a:lnTo>
                <a:lnTo>
                  <a:pt x="3648868" y="304800"/>
                </a:lnTo>
                <a:lnTo>
                  <a:pt x="3630383" y="292100"/>
                </a:lnTo>
                <a:lnTo>
                  <a:pt x="3597135" y="292100"/>
                </a:lnTo>
                <a:lnTo>
                  <a:pt x="3556444" y="27940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8183936" y="1703919"/>
            <a:ext cx="1279525" cy="808990"/>
          </a:xfrm>
          <a:custGeom>
            <a:avLst/>
            <a:gdLst/>
            <a:ahLst/>
            <a:cxnLst/>
            <a:rect l="l" t="t" r="r" b="b"/>
            <a:pathLst>
              <a:path w="1279525" h="808989">
                <a:moveTo>
                  <a:pt x="1186691" y="486778"/>
                </a:moveTo>
                <a:lnTo>
                  <a:pt x="1064679" y="486778"/>
                </a:lnTo>
                <a:lnTo>
                  <a:pt x="1123835" y="513016"/>
                </a:lnTo>
                <a:lnTo>
                  <a:pt x="1164501" y="535444"/>
                </a:lnTo>
                <a:lnTo>
                  <a:pt x="1190396" y="569188"/>
                </a:lnTo>
                <a:lnTo>
                  <a:pt x="1205179" y="606615"/>
                </a:lnTo>
                <a:lnTo>
                  <a:pt x="1212596" y="647801"/>
                </a:lnTo>
                <a:lnTo>
                  <a:pt x="1212596" y="696468"/>
                </a:lnTo>
                <a:lnTo>
                  <a:pt x="1205179" y="801331"/>
                </a:lnTo>
                <a:lnTo>
                  <a:pt x="1219962" y="808812"/>
                </a:lnTo>
                <a:lnTo>
                  <a:pt x="1256919" y="782574"/>
                </a:lnTo>
                <a:lnTo>
                  <a:pt x="1275473" y="730186"/>
                </a:lnTo>
                <a:lnTo>
                  <a:pt x="1279105" y="666496"/>
                </a:lnTo>
                <a:lnTo>
                  <a:pt x="1279105" y="621588"/>
                </a:lnTo>
                <a:lnTo>
                  <a:pt x="1256919" y="572922"/>
                </a:lnTo>
                <a:lnTo>
                  <a:pt x="1223670" y="524230"/>
                </a:lnTo>
                <a:lnTo>
                  <a:pt x="1186691" y="486778"/>
                </a:lnTo>
                <a:close/>
              </a:path>
              <a:path w="1279525" h="808989">
                <a:moveTo>
                  <a:pt x="724606" y="52412"/>
                </a:moveTo>
                <a:lnTo>
                  <a:pt x="502742" y="52412"/>
                </a:lnTo>
                <a:lnTo>
                  <a:pt x="584085" y="56146"/>
                </a:lnTo>
                <a:lnTo>
                  <a:pt x="628484" y="67386"/>
                </a:lnTo>
                <a:lnTo>
                  <a:pt x="661720" y="86118"/>
                </a:lnTo>
                <a:lnTo>
                  <a:pt x="698703" y="104838"/>
                </a:lnTo>
                <a:lnTo>
                  <a:pt x="728319" y="127292"/>
                </a:lnTo>
                <a:lnTo>
                  <a:pt x="783729" y="175983"/>
                </a:lnTo>
                <a:lnTo>
                  <a:pt x="820712" y="228384"/>
                </a:lnTo>
                <a:lnTo>
                  <a:pt x="842886" y="292061"/>
                </a:lnTo>
                <a:lnTo>
                  <a:pt x="857669" y="370700"/>
                </a:lnTo>
                <a:lnTo>
                  <a:pt x="861377" y="449351"/>
                </a:lnTo>
                <a:lnTo>
                  <a:pt x="853960" y="535444"/>
                </a:lnTo>
                <a:lnTo>
                  <a:pt x="872451" y="546684"/>
                </a:lnTo>
                <a:lnTo>
                  <a:pt x="887209" y="550418"/>
                </a:lnTo>
                <a:lnTo>
                  <a:pt x="931595" y="513016"/>
                </a:lnTo>
                <a:lnTo>
                  <a:pt x="964920" y="494258"/>
                </a:lnTo>
                <a:lnTo>
                  <a:pt x="1009243" y="486778"/>
                </a:lnTo>
                <a:lnTo>
                  <a:pt x="1186691" y="486778"/>
                </a:lnTo>
                <a:lnTo>
                  <a:pt x="1183005" y="483044"/>
                </a:lnTo>
                <a:lnTo>
                  <a:pt x="1134960" y="449351"/>
                </a:lnTo>
                <a:lnTo>
                  <a:pt x="924191" y="449351"/>
                </a:lnTo>
                <a:lnTo>
                  <a:pt x="916813" y="348221"/>
                </a:lnTo>
                <a:lnTo>
                  <a:pt x="894651" y="254609"/>
                </a:lnTo>
                <a:lnTo>
                  <a:pt x="876160" y="217182"/>
                </a:lnTo>
                <a:lnTo>
                  <a:pt x="857669" y="183464"/>
                </a:lnTo>
                <a:lnTo>
                  <a:pt x="835494" y="146024"/>
                </a:lnTo>
                <a:lnTo>
                  <a:pt x="809637" y="112306"/>
                </a:lnTo>
                <a:lnTo>
                  <a:pt x="780034" y="89865"/>
                </a:lnTo>
                <a:lnTo>
                  <a:pt x="746785" y="63639"/>
                </a:lnTo>
                <a:lnTo>
                  <a:pt x="724606" y="52412"/>
                </a:lnTo>
                <a:close/>
              </a:path>
              <a:path w="1279525" h="808989">
                <a:moveTo>
                  <a:pt x="1031430" y="423113"/>
                </a:moveTo>
                <a:lnTo>
                  <a:pt x="979678" y="430606"/>
                </a:lnTo>
                <a:lnTo>
                  <a:pt x="950087" y="438111"/>
                </a:lnTo>
                <a:lnTo>
                  <a:pt x="924191" y="449351"/>
                </a:lnTo>
                <a:lnTo>
                  <a:pt x="1134960" y="449351"/>
                </a:lnTo>
                <a:lnTo>
                  <a:pt x="1086878" y="430606"/>
                </a:lnTo>
                <a:lnTo>
                  <a:pt x="1031430" y="423113"/>
                </a:lnTo>
                <a:close/>
              </a:path>
              <a:path w="1279525" h="808989">
                <a:moveTo>
                  <a:pt x="480618" y="0"/>
                </a:moveTo>
                <a:lnTo>
                  <a:pt x="406654" y="7480"/>
                </a:lnTo>
                <a:lnTo>
                  <a:pt x="266166" y="52412"/>
                </a:lnTo>
                <a:lnTo>
                  <a:pt x="203301" y="78625"/>
                </a:lnTo>
                <a:lnTo>
                  <a:pt x="144157" y="112306"/>
                </a:lnTo>
                <a:lnTo>
                  <a:pt x="92417" y="161010"/>
                </a:lnTo>
                <a:lnTo>
                  <a:pt x="40678" y="213410"/>
                </a:lnTo>
                <a:lnTo>
                  <a:pt x="0" y="280847"/>
                </a:lnTo>
                <a:lnTo>
                  <a:pt x="0" y="307035"/>
                </a:lnTo>
                <a:lnTo>
                  <a:pt x="11074" y="307035"/>
                </a:lnTo>
                <a:lnTo>
                  <a:pt x="33248" y="303276"/>
                </a:lnTo>
                <a:lnTo>
                  <a:pt x="81292" y="235915"/>
                </a:lnTo>
                <a:lnTo>
                  <a:pt x="140474" y="183464"/>
                </a:lnTo>
                <a:lnTo>
                  <a:pt x="199593" y="134797"/>
                </a:lnTo>
                <a:lnTo>
                  <a:pt x="269875" y="101104"/>
                </a:lnTo>
                <a:lnTo>
                  <a:pt x="340093" y="74891"/>
                </a:lnTo>
                <a:lnTo>
                  <a:pt x="417753" y="59905"/>
                </a:lnTo>
                <a:lnTo>
                  <a:pt x="502742" y="52412"/>
                </a:lnTo>
                <a:lnTo>
                  <a:pt x="724606" y="52412"/>
                </a:lnTo>
                <a:lnTo>
                  <a:pt x="709828" y="44932"/>
                </a:lnTo>
                <a:lnTo>
                  <a:pt x="628484" y="14973"/>
                </a:lnTo>
                <a:lnTo>
                  <a:pt x="584085" y="3721"/>
                </a:lnTo>
                <a:lnTo>
                  <a:pt x="480618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5689208" y="3391749"/>
            <a:ext cx="398145" cy="1369060"/>
          </a:xfrm>
          <a:custGeom>
            <a:avLst/>
            <a:gdLst/>
            <a:ahLst/>
            <a:cxnLst/>
            <a:rect l="l" t="t" r="r" b="b"/>
            <a:pathLst>
              <a:path w="398145" h="1369060">
                <a:moveTo>
                  <a:pt x="362292" y="0"/>
                </a:moveTo>
                <a:lnTo>
                  <a:pt x="347040" y="57810"/>
                </a:lnTo>
                <a:lnTo>
                  <a:pt x="382625" y="67424"/>
                </a:lnTo>
                <a:lnTo>
                  <a:pt x="398094" y="9588"/>
                </a:lnTo>
                <a:lnTo>
                  <a:pt x="362292" y="0"/>
                </a:lnTo>
                <a:close/>
              </a:path>
              <a:path w="398145" h="1369060">
                <a:moveTo>
                  <a:pt x="337337" y="93865"/>
                </a:moveTo>
                <a:lnTo>
                  <a:pt x="308457" y="202438"/>
                </a:lnTo>
                <a:lnTo>
                  <a:pt x="344043" y="212026"/>
                </a:lnTo>
                <a:lnTo>
                  <a:pt x="372922" y="103670"/>
                </a:lnTo>
                <a:lnTo>
                  <a:pt x="337337" y="93865"/>
                </a:lnTo>
                <a:close/>
              </a:path>
              <a:path w="398145" h="1369060">
                <a:moveTo>
                  <a:pt x="298729" y="238493"/>
                </a:moveTo>
                <a:lnTo>
                  <a:pt x="269875" y="346837"/>
                </a:lnTo>
                <a:lnTo>
                  <a:pt x="305460" y="356654"/>
                </a:lnTo>
                <a:lnTo>
                  <a:pt x="334340" y="248297"/>
                </a:lnTo>
                <a:lnTo>
                  <a:pt x="298729" y="238493"/>
                </a:lnTo>
                <a:close/>
              </a:path>
              <a:path w="398145" h="1369060">
                <a:moveTo>
                  <a:pt x="260172" y="383108"/>
                </a:moveTo>
                <a:lnTo>
                  <a:pt x="231292" y="491464"/>
                </a:lnTo>
                <a:lnTo>
                  <a:pt x="267081" y="501307"/>
                </a:lnTo>
                <a:lnTo>
                  <a:pt x="295960" y="392925"/>
                </a:lnTo>
                <a:lnTo>
                  <a:pt x="260172" y="383108"/>
                </a:lnTo>
                <a:close/>
              </a:path>
              <a:path w="398145" h="1369060">
                <a:moveTo>
                  <a:pt x="221589" y="527735"/>
                </a:moveTo>
                <a:lnTo>
                  <a:pt x="192709" y="636117"/>
                </a:lnTo>
                <a:lnTo>
                  <a:pt x="228498" y="645909"/>
                </a:lnTo>
                <a:lnTo>
                  <a:pt x="257378" y="537578"/>
                </a:lnTo>
                <a:lnTo>
                  <a:pt x="221589" y="527735"/>
                </a:lnTo>
                <a:close/>
              </a:path>
              <a:path w="398145" h="1369060">
                <a:moveTo>
                  <a:pt x="183210" y="672388"/>
                </a:moveTo>
                <a:lnTo>
                  <a:pt x="154101" y="780745"/>
                </a:lnTo>
                <a:lnTo>
                  <a:pt x="189915" y="790549"/>
                </a:lnTo>
                <a:lnTo>
                  <a:pt x="218795" y="681977"/>
                </a:lnTo>
                <a:lnTo>
                  <a:pt x="183210" y="672388"/>
                </a:lnTo>
                <a:close/>
              </a:path>
              <a:path w="398145" h="1369060">
                <a:moveTo>
                  <a:pt x="144627" y="816991"/>
                </a:moveTo>
                <a:lnTo>
                  <a:pt x="115747" y="925347"/>
                </a:lnTo>
                <a:lnTo>
                  <a:pt x="151307" y="935202"/>
                </a:lnTo>
                <a:lnTo>
                  <a:pt x="180213" y="826604"/>
                </a:lnTo>
                <a:lnTo>
                  <a:pt x="144627" y="816991"/>
                </a:lnTo>
                <a:close/>
              </a:path>
              <a:path w="398145" h="1369060">
                <a:moveTo>
                  <a:pt x="106019" y="961402"/>
                </a:moveTo>
                <a:lnTo>
                  <a:pt x="77165" y="1069975"/>
                </a:lnTo>
                <a:lnTo>
                  <a:pt x="112750" y="1079830"/>
                </a:lnTo>
                <a:lnTo>
                  <a:pt x="141630" y="971232"/>
                </a:lnTo>
                <a:lnTo>
                  <a:pt x="106019" y="961402"/>
                </a:lnTo>
                <a:close/>
              </a:path>
              <a:path w="398145" h="1369060">
                <a:moveTo>
                  <a:pt x="67462" y="1106043"/>
                </a:moveTo>
                <a:lnTo>
                  <a:pt x="38582" y="1214640"/>
                </a:lnTo>
                <a:lnTo>
                  <a:pt x="74409" y="1224216"/>
                </a:lnTo>
                <a:lnTo>
                  <a:pt x="103263" y="1115860"/>
                </a:lnTo>
                <a:lnTo>
                  <a:pt x="67462" y="1106043"/>
                </a:lnTo>
                <a:close/>
              </a:path>
              <a:path w="398145" h="1369060">
                <a:moveTo>
                  <a:pt x="28854" y="1250696"/>
                </a:moveTo>
                <a:lnTo>
                  <a:pt x="0" y="1359242"/>
                </a:lnTo>
                <a:lnTo>
                  <a:pt x="35801" y="1368831"/>
                </a:lnTo>
                <a:lnTo>
                  <a:pt x="64681" y="1260487"/>
                </a:lnTo>
                <a:lnTo>
                  <a:pt x="28854" y="1250696"/>
                </a:lnTo>
                <a:close/>
              </a:path>
            </a:pathLst>
          </a:custGeom>
          <a:solidFill>
            <a:srgbClr val="AEC5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5877731" y="3391745"/>
            <a:ext cx="716280" cy="2563495"/>
          </a:xfrm>
          <a:custGeom>
            <a:avLst/>
            <a:gdLst/>
            <a:ahLst/>
            <a:cxnLst/>
            <a:rect l="l" t="t" r="r" b="b"/>
            <a:pathLst>
              <a:path w="716279" h="2563495">
                <a:moveTo>
                  <a:pt x="680250" y="0"/>
                </a:moveTo>
                <a:lnTo>
                  <a:pt x="654837" y="95250"/>
                </a:lnTo>
                <a:lnTo>
                  <a:pt x="690638" y="105092"/>
                </a:lnTo>
                <a:lnTo>
                  <a:pt x="716038" y="9588"/>
                </a:lnTo>
                <a:lnTo>
                  <a:pt x="680250" y="0"/>
                </a:lnTo>
                <a:close/>
              </a:path>
              <a:path w="716279" h="2563495">
                <a:moveTo>
                  <a:pt x="645350" y="131521"/>
                </a:moveTo>
                <a:lnTo>
                  <a:pt x="616470" y="239877"/>
                </a:lnTo>
                <a:lnTo>
                  <a:pt x="652056" y="249707"/>
                </a:lnTo>
                <a:lnTo>
                  <a:pt x="680935" y="141135"/>
                </a:lnTo>
                <a:lnTo>
                  <a:pt x="645350" y="131521"/>
                </a:lnTo>
                <a:close/>
              </a:path>
              <a:path w="716279" h="2563495">
                <a:moveTo>
                  <a:pt x="606755" y="276148"/>
                </a:moveTo>
                <a:lnTo>
                  <a:pt x="577888" y="384530"/>
                </a:lnTo>
                <a:lnTo>
                  <a:pt x="613460" y="394335"/>
                </a:lnTo>
                <a:lnTo>
                  <a:pt x="642340" y="285762"/>
                </a:lnTo>
                <a:lnTo>
                  <a:pt x="606755" y="276148"/>
                </a:lnTo>
                <a:close/>
              </a:path>
              <a:path w="716279" h="2563495">
                <a:moveTo>
                  <a:pt x="568172" y="420776"/>
                </a:moveTo>
                <a:lnTo>
                  <a:pt x="539305" y="529132"/>
                </a:lnTo>
                <a:lnTo>
                  <a:pt x="575119" y="538988"/>
                </a:lnTo>
                <a:lnTo>
                  <a:pt x="603999" y="430364"/>
                </a:lnTo>
                <a:lnTo>
                  <a:pt x="568172" y="420776"/>
                </a:lnTo>
                <a:close/>
              </a:path>
              <a:path w="716279" h="2563495">
                <a:moveTo>
                  <a:pt x="529590" y="565200"/>
                </a:moveTo>
                <a:lnTo>
                  <a:pt x="500710" y="673773"/>
                </a:lnTo>
                <a:lnTo>
                  <a:pt x="536511" y="683615"/>
                </a:lnTo>
                <a:lnTo>
                  <a:pt x="565391" y="575017"/>
                </a:lnTo>
                <a:lnTo>
                  <a:pt x="529590" y="565200"/>
                </a:lnTo>
                <a:close/>
              </a:path>
              <a:path w="716279" h="2563495">
                <a:moveTo>
                  <a:pt x="491248" y="709828"/>
                </a:moveTo>
                <a:lnTo>
                  <a:pt x="462343" y="818426"/>
                </a:lnTo>
                <a:lnTo>
                  <a:pt x="497928" y="828014"/>
                </a:lnTo>
                <a:lnTo>
                  <a:pt x="526834" y="719645"/>
                </a:lnTo>
                <a:lnTo>
                  <a:pt x="491248" y="709828"/>
                </a:lnTo>
                <a:close/>
              </a:path>
              <a:path w="716279" h="2563495">
                <a:moveTo>
                  <a:pt x="452640" y="854456"/>
                </a:moveTo>
                <a:lnTo>
                  <a:pt x="423760" y="963028"/>
                </a:lnTo>
                <a:lnTo>
                  <a:pt x="459346" y="972616"/>
                </a:lnTo>
                <a:lnTo>
                  <a:pt x="488454" y="864273"/>
                </a:lnTo>
                <a:lnTo>
                  <a:pt x="452640" y="854456"/>
                </a:lnTo>
                <a:close/>
              </a:path>
              <a:path w="716279" h="2563495">
                <a:moveTo>
                  <a:pt x="414058" y="999109"/>
                </a:moveTo>
                <a:lnTo>
                  <a:pt x="385203" y="1107655"/>
                </a:lnTo>
                <a:lnTo>
                  <a:pt x="420992" y="1117269"/>
                </a:lnTo>
                <a:lnTo>
                  <a:pt x="449859" y="1008913"/>
                </a:lnTo>
                <a:lnTo>
                  <a:pt x="414058" y="999109"/>
                </a:lnTo>
                <a:close/>
              </a:path>
              <a:path w="716279" h="2563495">
                <a:moveTo>
                  <a:pt x="375704" y="1143711"/>
                </a:moveTo>
                <a:lnTo>
                  <a:pt x="346811" y="1252080"/>
                </a:lnTo>
                <a:lnTo>
                  <a:pt x="382409" y="1261897"/>
                </a:lnTo>
                <a:lnTo>
                  <a:pt x="411289" y="1153553"/>
                </a:lnTo>
                <a:lnTo>
                  <a:pt x="375704" y="1143711"/>
                </a:lnTo>
                <a:close/>
              </a:path>
              <a:path w="716279" h="2563495">
                <a:moveTo>
                  <a:pt x="337096" y="1288338"/>
                </a:moveTo>
                <a:lnTo>
                  <a:pt x="308241" y="1396707"/>
                </a:lnTo>
                <a:lnTo>
                  <a:pt x="343827" y="1406525"/>
                </a:lnTo>
                <a:lnTo>
                  <a:pt x="372681" y="1298168"/>
                </a:lnTo>
                <a:lnTo>
                  <a:pt x="337096" y="1288338"/>
                </a:lnTo>
                <a:close/>
              </a:path>
              <a:path w="716279" h="2563495">
                <a:moveTo>
                  <a:pt x="298538" y="1432979"/>
                </a:moveTo>
                <a:lnTo>
                  <a:pt x="269633" y="1541335"/>
                </a:lnTo>
                <a:lnTo>
                  <a:pt x="305460" y="1551178"/>
                </a:lnTo>
                <a:lnTo>
                  <a:pt x="334365" y="1442796"/>
                </a:lnTo>
                <a:lnTo>
                  <a:pt x="298538" y="1432979"/>
                </a:lnTo>
                <a:close/>
              </a:path>
              <a:path w="716279" h="2563495">
                <a:moveTo>
                  <a:pt x="260197" y="1577606"/>
                </a:moveTo>
                <a:lnTo>
                  <a:pt x="231051" y="1685937"/>
                </a:lnTo>
                <a:lnTo>
                  <a:pt x="266852" y="1695805"/>
                </a:lnTo>
                <a:lnTo>
                  <a:pt x="295757" y="1587207"/>
                </a:lnTo>
                <a:lnTo>
                  <a:pt x="260197" y="1577606"/>
                </a:lnTo>
                <a:close/>
              </a:path>
              <a:path w="716279" h="2563495">
                <a:moveTo>
                  <a:pt x="221615" y="1722234"/>
                </a:moveTo>
                <a:lnTo>
                  <a:pt x="192709" y="1830590"/>
                </a:lnTo>
                <a:lnTo>
                  <a:pt x="228295" y="1840420"/>
                </a:lnTo>
                <a:lnTo>
                  <a:pt x="257200" y="1731848"/>
                </a:lnTo>
                <a:lnTo>
                  <a:pt x="221615" y="1722234"/>
                </a:lnTo>
                <a:close/>
              </a:path>
              <a:path w="716279" h="2563495">
                <a:moveTo>
                  <a:pt x="183007" y="1866887"/>
                </a:moveTo>
                <a:lnTo>
                  <a:pt x="154101" y="1975218"/>
                </a:lnTo>
                <a:lnTo>
                  <a:pt x="189941" y="1985048"/>
                </a:lnTo>
                <a:lnTo>
                  <a:pt x="218821" y="1876475"/>
                </a:lnTo>
                <a:lnTo>
                  <a:pt x="183007" y="1866887"/>
                </a:lnTo>
                <a:close/>
              </a:path>
              <a:path w="716279" h="2563495">
                <a:moveTo>
                  <a:pt x="144437" y="2011273"/>
                </a:moveTo>
                <a:lnTo>
                  <a:pt x="115544" y="2119833"/>
                </a:lnTo>
                <a:lnTo>
                  <a:pt x="151358" y="2129675"/>
                </a:lnTo>
                <a:lnTo>
                  <a:pt x="180213" y="2021103"/>
                </a:lnTo>
                <a:lnTo>
                  <a:pt x="144437" y="2011273"/>
                </a:lnTo>
                <a:close/>
              </a:path>
              <a:path w="716279" h="2563495">
                <a:moveTo>
                  <a:pt x="106070" y="2155926"/>
                </a:moveTo>
                <a:lnTo>
                  <a:pt x="77190" y="2264473"/>
                </a:lnTo>
                <a:lnTo>
                  <a:pt x="112750" y="2274112"/>
                </a:lnTo>
                <a:lnTo>
                  <a:pt x="141655" y="2165731"/>
                </a:lnTo>
                <a:lnTo>
                  <a:pt x="106070" y="2155926"/>
                </a:lnTo>
                <a:close/>
              </a:path>
              <a:path w="716279" h="2563495">
                <a:moveTo>
                  <a:pt x="67462" y="2300579"/>
                </a:moveTo>
                <a:lnTo>
                  <a:pt x="38608" y="2409126"/>
                </a:lnTo>
                <a:lnTo>
                  <a:pt x="74168" y="2418740"/>
                </a:lnTo>
                <a:lnTo>
                  <a:pt x="103047" y="2310434"/>
                </a:lnTo>
                <a:lnTo>
                  <a:pt x="67462" y="2300579"/>
                </a:lnTo>
                <a:close/>
              </a:path>
              <a:path w="716279" h="2563495">
                <a:moveTo>
                  <a:pt x="28905" y="2445207"/>
                </a:moveTo>
                <a:lnTo>
                  <a:pt x="0" y="2553779"/>
                </a:lnTo>
                <a:lnTo>
                  <a:pt x="35826" y="2563355"/>
                </a:lnTo>
                <a:lnTo>
                  <a:pt x="64706" y="2455011"/>
                </a:lnTo>
                <a:lnTo>
                  <a:pt x="28905" y="2445207"/>
                </a:lnTo>
                <a:close/>
              </a:path>
            </a:pathLst>
          </a:custGeom>
          <a:solidFill>
            <a:srgbClr val="AEC5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6395300" y="3402963"/>
            <a:ext cx="612775" cy="2200275"/>
          </a:xfrm>
          <a:custGeom>
            <a:avLst/>
            <a:gdLst/>
            <a:ahLst/>
            <a:cxnLst/>
            <a:rect l="l" t="t" r="r" b="b"/>
            <a:pathLst>
              <a:path w="612775" h="2200275">
                <a:moveTo>
                  <a:pt x="576707" y="0"/>
                </a:moveTo>
                <a:lnTo>
                  <a:pt x="571652" y="19672"/>
                </a:lnTo>
                <a:lnTo>
                  <a:pt x="607237" y="29286"/>
                </a:lnTo>
                <a:lnTo>
                  <a:pt x="612521" y="9613"/>
                </a:lnTo>
                <a:lnTo>
                  <a:pt x="576707" y="0"/>
                </a:lnTo>
                <a:close/>
              </a:path>
              <a:path w="612775" h="2200275">
                <a:moveTo>
                  <a:pt x="562165" y="55943"/>
                </a:moveTo>
                <a:lnTo>
                  <a:pt x="533514" y="164299"/>
                </a:lnTo>
                <a:lnTo>
                  <a:pt x="569099" y="174155"/>
                </a:lnTo>
                <a:lnTo>
                  <a:pt x="597750" y="65531"/>
                </a:lnTo>
                <a:lnTo>
                  <a:pt x="562165" y="55943"/>
                </a:lnTo>
                <a:close/>
              </a:path>
              <a:path w="612775" h="2200275">
                <a:moveTo>
                  <a:pt x="524078" y="200571"/>
                </a:moveTo>
                <a:lnTo>
                  <a:pt x="495401" y="309168"/>
                </a:lnTo>
                <a:lnTo>
                  <a:pt x="531228" y="318782"/>
                </a:lnTo>
                <a:lnTo>
                  <a:pt x="559638" y="210184"/>
                </a:lnTo>
                <a:lnTo>
                  <a:pt x="524078" y="200571"/>
                </a:lnTo>
                <a:close/>
              </a:path>
              <a:path w="612775" h="2200275">
                <a:moveTo>
                  <a:pt x="485940" y="345224"/>
                </a:moveTo>
                <a:lnTo>
                  <a:pt x="457276" y="453821"/>
                </a:lnTo>
                <a:lnTo>
                  <a:pt x="493064" y="463410"/>
                </a:lnTo>
                <a:lnTo>
                  <a:pt x="521500" y="355041"/>
                </a:lnTo>
                <a:lnTo>
                  <a:pt x="485940" y="345224"/>
                </a:lnTo>
                <a:close/>
              </a:path>
              <a:path w="612775" h="2200275">
                <a:moveTo>
                  <a:pt x="447776" y="490092"/>
                </a:moveTo>
                <a:lnTo>
                  <a:pt x="419163" y="598665"/>
                </a:lnTo>
                <a:lnTo>
                  <a:pt x="454952" y="608266"/>
                </a:lnTo>
                <a:lnTo>
                  <a:pt x="483362" y="499681"/>
                </a:lnTo>
                <a:lnTo>
                  <a:pt x="447776" y="490092"/>
                </a:lnTo>
                <a:close/>
              </a:path>
              <a:path w="612775" h="2200275">
                <a:moveTo>
                  <a:pt x="409663" y="634695"/>
                </a:moveTo>
                <a:lnTo>
                  <a:pt x="381025" y="743318"/>
                </a:lnTo>
                <a:lnTo>
                  <a:pt x="416839" y="752906"/>
                </a:lnTo>
                <a:lnTo>
                  <a:pt x="445249" y="644309"/>
                </a:lnTo>
                <a:lnTo>
                  <a:pt x="409663" y="634695"/>
                </a:lnTo>
                <a:close/>
              </a:path>
              <a:path w="612775" h="2200275">
                <a:moveTo>
                  <a:pt x="371525" y="779564"/>
                </a:moveTo>
                <a:lnTo>
                  <a:pt x="342887" y="887945"/>
                </a:lnTo>
                <a:lnTo>
                  <a:pt x="378714" y="897762"/>
                </a:lnTo>
                <a:lnTo>
                  <a:pt x="407352" y="789177"/>
                </a:lnTo>
                <a:lnTo>
                  <a:pt x="371525" y="779564"/>
                </a:lnTo>
                <a:close/>
              </a:path>
              <a:path w="612775" h="2200275">
                <a:moveTo>
                  <a:pt x="333425" y="924217"/>
                </a:moveTo>
                <a:lnTo>
                  <a:pt x="304774" y="1032789"/>
                </a:lnTo>
                <a:lnTo>
                  <a:pt x="340575" y="1042403"/>
                </a:lnTo>
                <a:lnTo>
                  <a:pt x="369239" y="933805"/>
                </a:lnTo>
                <a:lnTo>
                  <a:pt x="333425" y="924217"/>
                </a:lnTo>
                <a:close/>
              </a:path>
              <a:path w="612775" h="2200275">
                <a:moveTo>
                  <a:pt x="295287" y="1068844"/>
                </a:moveTo>
                <a:lnTo>
                  <a:pt x="266649" y="1177416"/>
                </a:lnTo>
                <a:lnTo>
                  <a:pt x="302463" y="1187030"/>
                </a:lnTo>
                <a:lnTo>
                  <a:pt x="331101" y="1078661"/>
                </a:lnTo>
                <a:lnTo>
                  <a:pt x="295287" y="1068844"/>
                </a:lnTo>
                <a:close/>
              </a:path>
              <a:path w="612775" h="2200275">
                <a:moveTo>
                  <a:pt x="257175" y="1213713"/>
                </a:moveTo>
                <a:lnTo>
                  <a:pt x="228765" y="1322311"/>
                </a:lnTo>
                <a:lnTo>
                  <a:pt x="264325" y="1331887"/>
                </a:lnTo>
                <a:lnTo>
                  <a:pt x="292976" y="1223314"/>
                </a:lnTo>
                <a:lnTo>
                  <a:pt x="257175" y="1213713"/>
                </a:lnTo>
                <a:close/>
              </a:path>
              <a:path w="612775" h="2200275">
                <a:moveTo>
                  <a:pt x="219036" y="1358341"/>
                </a:moveTo>
                <a:lnTo>
                  <a:pt x="190627" y="1466938"/>
                </a:lnTo>
                <a:lnTo>
                  <a:pt x="226212" y="1476527"/>
                </a:lnTo>
                <a:lnTo>
                  <a:pt x="254863" y="1367955"/>
                </a:lnTo>
                <a:lnTo>
                  <a:pt x="219036" y="1358341"/>
                </a:lnTo>
                <a:close/>
              </a:path>
              <a:path w="612775" h="2200275">
                <a:moveTo>
                  <a:pt x="180924" y="1503210"/>
                </a:moveTo>
                <a:lnTo>
                  <a:pt x="152501" y="1611566"/>
                </a:lnTo>
                <a:lnTo>
                  <a:pt x="188086" y="1621383"/>
                </a:lnTo>
                <a:lnTo>
                  <a:pt x="216750" y="1512773"/>
                </a:lnTo>
                <a:lnTo>
                  <a:pt x="180924" y="1503210"/>
                </a:lnTo>
                <a:close/>
              </a:path>
              <a:path w="612775" h="2200275">
                <a:moveTo>
                  <a:pt x="143027" y="1647837"/>
                </a:moveTo>
                <a:lnTo>
                  <a:pt x="114363" y="1756448"/>
                </a:lnTo>
                <a:lnTo>
                  <a:pt x="149948" y="1766011"/>
                </a:lnTo>
                <a:lnTo>
                  <a:pt x="178587" y="1657400"/>
                </a:lnTo>
                <a:lnTo>
                  <a:pt x="143027" y="1647837"/>
                </a:lnTo>
                <a:close/>
              </a:path>
              <a:path w="612775" h="2200275">
                <a:moveTo>
                  <a:pt x="104914" y="1792465"/>
                </a:moveTo>
                <a:lnTo>
                  <a:pt x="76276" y="1901088"/>
                </a:lnTo>
                <a:lnTo>
                  <a:pt x="112077" y="1910651"/>
                </a:lnTo>
                <a:lnTo>
                  <a:pt x="140500" y="1802307"/>
                </a:lnTo>
                <a:lnTo>
                  <a:pt x="104914" y="1792465"/>
                </a:lnTo>
                <a:close/>
              </a:path>
              <a:path w="612775" h="2200275">
                <a:moveTo>
                  <a:pt x="66789" y="1937346"/>
                </a:moveTo>
                <a:lnTo>
                  <a:pt x="38112" y="2045715"/>
                </a:lnTo>
                <a:lnTo>
                  <a:pt x="73939" y="2055533"/>
                </a:lnTo>
                <a:lnTo>
                  <a:pt x="102362" y="1946909"/>
                </a:lnTo>
                <a:lnTo>
                  <a:pt x="66789" y="1937346"/>
                </a:lnTo>
                <a:close/>
              </a:path>
              <a:path w="612775" h="2200275">
                <a:moveTo>
                  <a:pt x="28651" y="2081999"/>
                </a:moveTo>
                <a:lnTo>
                  <a:pt x="0" y="2190584"/>
                </a:lnTo>
                <a:lnTo>
                  <a:pt x="35801" y="2200135"/>
                </a:lnTo>
                <a:lnTo>
                  <a:pt x="64236" y="2091562"/>
                </a:lnTo>
                <a:lnTo>
                  <a:pt x="28651" y="2081999"/>
                </a:lnTo>
                <a:close/>
              </a:path>
            </a:pathLst>
          </a:custGeom>
          <a:solidFill>
            <a:srgbClr val="AEC5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6776104" y="3578975"/>
            <a:ext cx="661035" cy="2369185"/>
          </a:xfrm>
          <a:custGeom>
            <a:avLst/>
            <a:gdLst/>
            <a:ahLst/>
            <a:cxnLst/>
            <a:rect l="l" t="t" r="r" b="b"/>
            <a:pathLst>
              <a:path w="661034" h="2369185">
                <a:moveTo>
                  <a:pt x="624751" y="0"/>
                </a:moveTo>
                <a:lnTo>
                  <a:pt x="612965" y="44221"/>
                </a:lnTo>
                <a:lnTo>
                  <a:pt x="648804" y="54063"/>
                </a:lnTo>
                <a:lnTo>
                  <a:pt x="660590" y="9601"/>
                </a:lnTo>
                <a:lnTo>
                  <a:pt x="624751" y="0"/>
                </a:lnTo>
                <a:close/>
              </a:path>
              <a:path w="661034" h="2369185">
                <a:moveTo>
                  <a:pt x="603516" y="80492"/>
                </a:moveTo>
                <a:lnTo>
                  <a:pt x="574611" y="189115"/>
                </a:lnTo>
                <a:lnTo>
                  <a:pt x="610463" y="198704"/>
                </a:lnTo>
                <a:lnTo>
                  <a:pt x="639076" y="90081"/>
                </a:lnTo>
                <a:lnTo>
                  <a:pt x="603516" y="80492"/>
                </a:lnTo>
                <a:close/>
              </a:path>
              <a:path w="661034" h="2369185">
                <a:moveTo>
                  <a:pt x="565149" y="225145"/>
                </a:moveTo>
                <a:lnTo>
                  <a:pt x="536486" y="333743"/>
                </a:lnTo>
                <a:lnTo>
                  <a:pt x="572084" y="343331"/>
                </a:lnTo>
                <a:lnTo>
                  <a:pt x="600951" y="234962"/>
                </a:lnTo>
                <a:lnTo>
                  <a:pt x="565149" y="225145"/>
                </a:lnTo>
                <a:close/>
              </a:path>
              <a:path w="661034" h="2369185">
                <a:moveTo>
                  <a:pt x="526783" y="369773"/>
                </a:moveTo>
                <a:lnTo>
                  <a:pt x="498132" y="478345"/>
                </a:lnTo>
                <a:lnTo>
                  <a:pt x="533717" y="487959"/>
                </a:lnTo>
                <a:lnTo>
                  <a:pt x="562597" y="379602"/>
                </a:lnTo>
                <a:lnTo>
                  <a:pt x="526783" y="369773"/>
                </a:lnTo>
                <a:close/>
              </a:path>
              <a:path w="661034" h="2369185">
                <a:moveTo>
                  <a:pt x="488454" y="514426"/>
                </a:moveTo>
                <a:lnTo>
                  <a:pt x="459790" y="622973"/>
                </a:lnTo>
                <a:lnTo>
                  <a:pt x="495604" y="632586"/>
                </a:lnTo>
                <a:lnTo>
                  <a:pt x="524255" y="524255"/>
                </a:lnTo>
                <a:lnTo>
                  <a:pt x="488454" y="514426"/>
                </a:lnTo>
                <a:close/>
              </a:path>
              <a:path w="661034" h="2369185">
                <a:moveTo>
                  <a:pt x="450316" y="659269"/>
                </a:moveTo>
                <a:lnTo>
                  <a:pt x="421436" y="767626"/>
                </a:lnTo>
                <a:lnTo>
                  <a:pt x="457238" y="777455"/>
                </a:lnTo>
                <a:lnTo>
                  <a:pt x="485901" y="668883"/>
                </a:lnTo>
                <a:lnTo>
                  <a:pt x="450316" y="659269"/>
                </a:lnTo>
                <a:close/>
              </a:path>
              <a:path w="661034" h="2369185">
                <a:moveTo>
                  <a:pt x="411949" y="803871"/>
                </a:moveTo>
                <a:lnTo>
                  <a:pt x="383070" y="912253"/>
                </a:lnTo>
                <a:lnTo>
                  <a:pt x="418884" y="922083"/>
                </a:lnTo>
                <a:lnTo>
                  <a:pt x="447535" y="813485"/>
                </a:lnTo>
                <a:lnTo>
                  <a:pt x="411949" y="803871"/>
                </a:lnTo>
                <a:close/>
              </a:path>
              <a:path w="661034" h="2369185">
                <a:moveTo>
                  <a:pt x="373595" y="948524"/>
                </a:moveTo>
                <a:lnTo>
                  <a:pt x="344931" y="1056893"/>
                </a:lnTo>
                <a:lnTo>
                  <a:pt x="380517" y="1066711"/>
                </a:lnTo>
                <a:lnTo>
                  <a:pt x="409181" y="958113"/>
                </a:lnTo>
                <a:lnTo>
                  <a:pt x="373595" y="948524"/>
                </a:lnTo>
                <a:close/>
              </a:path>
              <a:path w="661034" h="2369185">
                <a:moveTo>
                  <a:pt x="335254" y="1093152"/>
                </a:moveTo>
                <a:lnTo>
                  <a:pt x="306616" y="1201750"/>
                </a:lnTo>
                <a:lnTo>
                  <a:pt x="342201" y="1211338"/>
                </a:lnTo>
                <a:lnTo>
                  <a:pt x="371055" y="1102766"/>
                </a:lnTo>
                <a:lnTo>
                  <a:pt x="335254" y="1093152"/>
                </a:lnTo>
                <a:close/>
              </a:path>
              <a:path w="661034" h="2369185">
                <a:moveTo>
                  <a:pt x="296900" y="1237792"/>
                </a:moveTo>
                <a:lnTo>
                  <a:pt x="268236" y="1346377"/>
                </a:lnTo>
                <a:lnTo>
                  <a:pt x="303822" y="1355966"/>
                </a:lnTo>
                <a:lnTo>
                  <a:pt x="332701" y="1247609"/>
                </a:lnTo>
                <a:lnTo>
                  <a:pt x="296900" y="1237792"/>
                </a:lnTo>
                <a:close/>
              </a:path>
              <a:path w="661034" h="2369185">
                <a:moveTo>
                  <a:pt x="258533" y="1382445"/>
                </a:moveTo>
                <a:lnTo>
                  <a:pt x="229869" y="1491018"/>
                </a:lnTo>
                <a:lnTo>
                  <a:pt x="265683" y="1500619"/>
                </a:lnTo>
                <a:lnTo>
                  <a:pt x="294335" y="1392237"/>
                </a:lnTo>
                <a:lnTo>
                  <a:pt x="258533" y="1382445"/>
                </a:lnTo>
                <a:close/>
              </a:path>
              <a:path w="661034" h="2369185">
                <a:moveTo>
                  <a:pt x="220421" y="1527073"/>
                </a:moveTo>
                <a:lnTo>
                  <a:pt x="191515" y="1635645"/>
                </a:lnTo>
                <a:lnTo>
                  <a:pt x="227342" y="1645234"/>
                </a:lnTo>
                <a:lnTo>
                  <a:pt x="256006" y="1536865"/>
                </a:lnTo>
                <a:lnTo>
                  <a:pt x="220421" y="1527073"/>
                </a:lnTo>
                <a:close/>
              </a:path>
              <a:path w="661034" h="2369185">
                <a:moveTo>
                  <a:pt x="182054" y="1671916"/>
                </a:moveTo>
                <a:lnTo>
                  <a:pt x="153174" y="1780298"/>
                </a:lnTo>
                <a:lnTo>
                  <a:pt x="188988" y="1790090"/>
                </a:lnTo>
                <a:lnTo>
                  <a:pt x="217639" y="1681518"/>
                </a:lnTo>
                <a:lnTo>
                  <a:pt x="182054" y="1671916"/>
                </a:lnTo>
                <a:close/>
              </a:path>
              <a:path w="661034" h="2369185">
                <a:moveTo>
                  <a:pt x="143675" y="1816544"/>
                </a:moveTo>
                <a:lnTo>
                  <a:pt x="115061" y="1924926"/>
                </a:lnTo>
                <a:lnTo>
                  <a:pt x="150621" y="1934768"/>
                </a:lnTo>
                <a:lnTo>
                  <a:pt x="179501" y="1826132"/>
                </a:lnTo>
                <a:lnTo>
                  <a:pt x="143675" y="1816544"/>
                </a:lnTo>
                <a:close/>
              </a:path>
              <a:path w="661034" h="2369185">
                <a:moveTo>
                  <a:pt x="105333" y="1961222"/>
                </a:moveTo>
                <a:lnTo>
                  <a:pt x="76695" y="2069579"/>
                </a:lnTo>
                <a:lnTo>
                  <a:pt x="112280" y="2079421"/>
                </a:lnTo>
                <a:lnTo>
                  <a:pt x="141147" y="1970785"/>
                </a:lnTo>
                <a:lnTo>
                  <a:pt x="105333" y="1961222"/>
                </a:lnTo>
                <a:close/>
              </a:path>
              <a:path w="661034" h="2369185">
                <a:moveTo>
                  <a:pt x="66979" y="2105875"/>
                </a:moveTo>
                <a:lnTo>
                  <a:pt x="38366" y="2214448"/>
                </a:lnTo>
                <a:lnTo>
                  <a:pt x="74142" y="2224011"/>
                </a:lnTo>
                <a:lnTo>
                  <a:pt x="102806" y="2115438"/>
                </a:lnTo>
                <a:lnTo>
                  <a:pt x="66979" y="2105875"/>
                </a:lnTo>
                <a:close/>
              </a:path>
              <a:path w="661034" h="2369185">
                <a:moveTo>
                  <a:pt x="28879" y="2250452"/>
                </a:moveTo>
                <a:lnTo>
                  <a:pt x="0" y="2359101"/>
                </a:lnTo>
                <a:lnTo>
                  <a:pt x="35788" y="2368664"/>
                </a:lnTo>
                <a:lnTo>
                  <a:pt x="64465" y="2260295"/>
                </a:lnTo>
                <a:lnTo>
                  <a:pt x="28879" y="2250452"/>
                </a:lnTo>
                <a:close/>
              </a:path>
            </a:pathLst>
          </a:custGeom>
          <a:solidFill>
            <a:srgbClr val="AEC5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7548739" y="3586234"/>
            <a:ext cx="394970" cy="1343025"/>
          </a:xfrm>
          <a:custGeom>
            <a:avLst/>
            <a:gdLst/>
            <a:ahLst/>
            <a:cxnLst/>
            <a:rect l="l" t="t" r="r" b="b"/>
            <a:pathLst>
              <a:path w="394970" h="1343025">
                <a:moveTo>
                  <a:pt x="358584" y="0"/>
                </a:moveTo>
                <a:lnTo>
                  <a:pt x="350062" y="32511"/>
                </a:lnTo>
                <a:lnTo>
                  <a:pt x="385648" y="42354"/>
                </a:lnTo>
                <a:lnTo>
                  <a:pt x="394436" y="9817"/>
                </a:lnTo>
                <a:lnTo>
                  <a:pt x="358584" y="0"/>
                </a:lnTo>
                <a:close/>
              </a:path>
              <a:path w="394970" h="1343025">
                <a:moveTo>
                  <a:pt x="340118" y="68567"/>
                </a:moveTo>
                <a:lnTo>
                  <a:pt x="310984" y="177139"/>
                </a:lnTo>
                <a:lnTo>
                  <a:pt x="346824" y="186994"/>
                </a:lnTo>
                <a:lnTo>
                  <a:pt x="375970" y="78397"/>
                </a:lnTo>
                <a:lnTo>
                  <a:pt x="340118" y="68567"/>
                </a:lnTo>
                <a:close/>
              </a:path>
              <a:path w="394970" h="1343025">
                <a:moveTo>
                  <a:pt x="301307" y="213169"/>
                </a:moveTo>
                <a:lnTo>
                  <a:pt x="272186" y="321563"/>
                </a:lnTo>
                <a:lnTo>
                  <a:pt x="307771" y="331381"/>
                </a:lnTo>
                <a:lnTo>
                  <a:pt x="337121" y="223024"/>
                </a:lnTo>
                <a:lnTo>
                  <a:pt x="301307" y="213169"/>
                </a:lnTo>
                <a:close/>
              </a:path>
              <a:path w="394970" h="1343025">
                <a:moveTo>
                  <a:pt x="262483" y="357619"/>
                </a:moveTo>
                <a:lnTo>
                  <a:pt x="233362" y="466191"/>
                </a:lnTo>
                <a:lnTo>
                  <a:pt x="268947" y="476008"/>
                </a:lnTo>
                <a:lnTo>
                  <a:pt x="298068" y="367436"/>
                </a:lnTo>
                <a:lnTo>
                  <a:pt x="262483" y="357619"/>
                </a:lnTo>
                <a:close/>
              </a:path>
              <a:path w="394970" h="1343025">
                <a:moveTo>
                  <a:pt x="223659" y="502221"/>
                </a:moveTo>
                <a:lnTo>
                  <a:pt x="194551" y="610577"/>
                </a:lnTo>
                <a:lnTo>
                  <a:pt x="230136" y="620433"/>
                </a:lnTo>
                <a:lnTo>
                  <a:pt x="259245" y="512038"/>
                </a:lnTo>
                <a:lnTo>
                  <a:pt x="223659" y="502221"/>
                </a:lnTo>
                <a:close/>
              </a:path>
              <a:path w="394970" h="1343025">
                <a:moveTo>
                  <a:pt x="184632" y="646620"/>
                </a:moveTo>
                <a:lnTo>
                  <a:pt x="155511" y="754976"/>
                </a:lnTo>
                <a:lnTo>
                  <a:pt x="191287" y="765035"/>
                </a:lnTo>
                <a:lnTo>
                  <a:pt x="220446" y="656437"/>
                </a:lnTo>
                <a:lnTo>
                  <a:pt x="184632" y="646620"/>
                </a:lnTo>
                <a:close/>
              </a:path>
              <a:path w="394970" h="1343025">
                <a:moveTo>
                  <a:pt x="145808" y="791248"/>
                </a:moveTo>
                <a:lnTo>
                  <a:pt x="116674" y="899604"/>
                </a:lnTo>
                <a:lnTo>
                  <a:pt x="152285" y="909446"/>
                </a:lnTo>
                <a:lnTo>
                  <a:pt x="181609" y="801090"/>
                </a:lnTo>
                <a:lnTo>
                  <a:pt x="145808" y="791248"/>
                </a:lnTo>
                <a:close/>
              </a:path>
              <a:path w="394970" h="1343025">
                <a:moveTo>
                  <a:pt x="106984" y="935685"/>
                </a:moveTo>
                <a:lnTo>
                  <a:pt x="77876" y="1044016"/>
                </a:lnTo>
                <a:lnTo>
                  <a:pt x="113461" y="1054061"/>
                </a:lnTo>
                <a:lnTo>
                  <a:pt x="142570" y="945489"/>
                </a:lnTo>
                <a:lnTo>
                  <a:pt x="106984" y="935685"/>
                </a:lnTo>
                <a:close/>
              </a:path>
              <a:path w="394970" h="1343025">
                <a:moveTo>
                  <a:pt x="68173" y="1080287"/>
                </a:moveTo>
                <a:lnTo>
                  <a:pt x="39052" y="1188631"/>
                </a:lnTo>
                <a:lnTo>
                  <a:pt x="74637" y="1198473"/>
                </a:lnTo>
                <a:lnTo>
                  <a:pt x="103758" y="1090117"/>
                </a:lnTo>
                <a:lnTo>
                  <a:pt x="68173" y="1080287"/>
                </a:lnTo>
                <a:close/>
              </a:path>
              <a:path w="394970" h="1343025">
                <a:moveTo>
                  <a:pt x="29121" y="1224686"/>
                </a:moveTo>
                <a:lnTo>
                  <a:pt x="0" y="1333042"/>
                </a:lnTo>
                <a:lnTo>
                  <a:pt x="35801" y="1342872"/>
                </a:lnTo>
                <a:lnTo>
                  <a:pt x="64960" y="1234503"/>
                </a:lnTo>
                <a:lnTo>
                  <a:pt x="29121" y="1224686"/>
                </a:lnTo>
                <a:close/>
              </a:path>
            </a:pathLst>
          </a:custGeom>
          <a:solidFill>
            <a:srgbClr val="AEC5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7563540" y="3552756"/>
            <a:ext cx="786765" cy="2851785"/>
          </a:xfrm>
          <a:custGeom>
            <a:avLst/>
            <a:gdLst/>
            <a:ahLst/>
            <a:cxnLst/>
            <a:rect l="l" t="t" r="r" b="b"/>
            <a:pathLst>
              <a:path w="786765" h="2851785">
                <a:moveTo>
                  <a:pt x="750493" y="0"/>
                </a:moveTo>
                <a:lnTo>
                  <a:pt x="725982" y="92913"/>
                </a:lnTo>
                <a:lnTo>
                  <a:pt x="761784" y="102527"/>
                </a:lnTo>
                <a:lnTo>
                  <a:pt x="786295" y="9588"/>
                </a:lnTo>
                <a:lnTo>
                  <a:pt x="750493" y="0"/>
                </a:lnTo>
                <a:close/>
              </a:path>
              <a:path w="786765" h="2851785">
                <a:moveTo>
                  <a:pt x="716508" y="128968"/>
                </a:moveTo>
                <a:lnTo>
                  <a:pt x="687844" y="237566"/>
                </a:lnTo>
                <a:lnTo>
                  <a:pt x="723430" y="247129"/>
                </a:lnTo>
                <a:lnTo>
                  <a:pt x="752068" y="138798"/>
                </a:lnTo>
                <a:lnTo>
                  <a:pt x="716508" y="128968"/>
                </a:lnTo>
                <a:close/>
              </a:path>
              <a:path w="786765" h="2851785">
                <a:moveTo>
                  <a:pt x="678141" y="273837"/>
                </a:moveTo>
                <a:lnTo>
                  <a:pt x="649503" y="382168"/>
                </a:lnTo>
                <a:lnTo>
                  <a:pt x="685291" y="391998"/>
                </a:lnTo>
                <a:lnTo>
                  <a:pt x="713968" y="283425"/>
                </a:lnTo>
                <a:lnTo>
                  <a:pt x="678141" y="273837"/>
                </a:lnTo>
                <a:close/>
              </a:path>
              <a:path w="786765" h="2851785">
                <a:moveTo>
                  <a:pt x="640029" y="418465"/>
                </a:moveTo>
                <a:lnTo>
                  <a:pt x="611365" y="526796"/>
                </a:lnTo>
                <a:lnTo>
                  <a:pt x="647191" y="536651"/>
                </a:lnTo>
                <a:lnTo>
                  <a:pt x="675855" y="428028"/>
                </a:lnTo>
                <a:lnTo>
                  <a:pt x="640029" y="418465"/>
                </a:lnTo>
                <a:close/>
              </a:path>
              <a:path w="786765" h="2851785">
                <a:moveTo>
                  <a:pt x="601878" y="563092"/>
                </a:moveTo>
                <a:lnTo>
                  <a:pt x="573252" y="671664"/>
                </a:lnTo>
                <a:lnTo>
                  <a:pt x="608837" y="681278"/>
                </a:lnTo>
                <a:lnTo>
                  <a:pt x="637451" y="572681"/>
                </a:lnTo>
                <a:lnTo>
                  <a:pt x="601878" y="563092"/>
                </a:lnTo>
                <a:close/>
              </a:path>
              <a:path w="786765" h="2851785">
                <a:moveTo>
                  <a:pt x="563575" y="707720"/>
                </a:moveTo>
                <a:lnTo>
                  <a:pt x="534911" y="816317"/>
                </a:lnTo>
                <a:lnTo>
                  <a:pt x="570699" y="825906"/>
                </a:lnTo>
                <a:lnTo>
                  <a:pt x="599363" y="717550"/>
                </a:lnTo>
                <a:lnTo>
                  <a:pt x="563575" y="707720"/>
                </a:lnTo>
                <a:close/>
              </a:path>
              <a:path w="786765" h="2851785">
                <a:moveTo>
                  <a:pt x="525411" y="852589"/>
                </a:moveTo>
                <a:lnTo>
                  <a:pt x="496773" y="960945"/>
                </a:lnTo>
                <a:lnTo>
                  <a:pt x="532358" y="970749"/>
                </a:lnTo>
                <a:lnTo>
                  <a:pt x="560997" y="862203"/>
                </a:lnTo>
                <a:lnTo>
                  <a:pt x="525411" y="852589"/>
                </a:lnTo>
                <a:close/>
              </a:path>
              <a:path w="786765" h="2851785">
                <a:moveTo>
                  <a:pt x="487298" y="997191"/>
                </a:moveTo>
                <a:lnTo>
                  <a:pt x="458660" y="1105814"/>
                </a:lnTo>
                <a:lnTo>
                  <a:pt x="494245" y="1115402"/>
                </a:lnTo>
                <a:lnTo>
                  <a:pt x="522858" y="1006805"/>
                </a:lnTo>
                <a:lnTo>
                  <a:pt x="487298" y="997191"/>
                </a:lnTo>
                <a:close/>
              </a:path>
              <a:path w="786765" h="2851785">
                <a:moveTo>
                  <a:pt x="448957" y="1141844"/>
                </a:moveTo>
                <a:lnTo>
                  <a:pt x="420306" y="1250442"/>
                </a:lnTo>
                <a:lnTo>
                  <a:pt x="456082" y="1260030"/>
                </a:lnTo>
                <a:lnTo>
                  <a:pt x="484771" y="1151432"/>
                </a:lnTo>
                <a:lnTo>
                  <a:pt x="448957" y="1141844"/>
                </a:lnTo>
                <a:close/>
              </a:path>
              <a:path w="786765" h="2851785">
                <a:moveTo>
                  <a:pt x="410768" y="1286484"/>
                </a:moveTo>
                <a:lnTo>
                  <a:pt x="382181" y="1395069"/>
                </a:lnTo>
                <a:lnTo>
                  <a:pt x="417741" y="1404658"/>
                </a:lnTo>
                <a:lnTo>
                  <a:pt x="446379" y="1296301"/>
                </a:lnTo>
                <a:lnTo>
                  <a:pt x="410768" y="1286484"/>
                </a:lnTo>
                <a:close/>
              </a:path>
              <a:path w="786765" h="2851785">
                <a:moveTo>
                  <a:pt x="372427" y="1431366"/>
                </a:moveTo>
                <a:lnTo>
                  <a:pt x="343788" y="1539709"/>
                </a:lnTo>
                <a:lnTo>
                  <a:pt x="379628" y="1549527"/>
                </a:lnTo>
                <a:lnTo>
                  <a:pt x="408292" y="1440954"/>
                </a:lnTo>
                <a:lnTo>
                  <a:pt x="372427" y="1431366"/>
                </a:lnTo>
                <a:close/>
              </a:path>
              <a:path w="786765" h="2851785">
                <a:moveTo>
                  <a:pt x="334340" y="1575993"/>
                </a:moveTo>
                <a:lnTo>
                  <a:pt x="305676" y="1684540"/>
                </a:lnTo>
                <a:lnTo>
                  <a:pt x="341515" y="1694180"/>
                </a:lnTo>
                <a:lnTo>
                  <a:pt x="370154" y="1585582"/>
                </a:lnTo>
                <a:lnTo>
                  <a:pt x="334340" y="1575993"/>
                </a:lnTo>
                <a:close/>
              </a:path>
              <a:path w="786765" h="2851785">
                <a:moveTo>
                  <a:pt x="296176" y="1720608"/>
                </a:moveTo>
                <a:lnTo>
                  <a:pt x="267563" y="1829193"/>
                </a:lnTo>
                <a:lnTo>
                  <a:pt x="303174" y="1838807"/>
                </a:lnTo>
                <a:lnTo>
                  <a:pt x="331762" y="1730451"/>
                </a:lnTo>
                <a:lnTo>
                  <a:pt x="296176" y="1720608"/>
                </a:lnTo>
                <a:close/>
              </a:path>
              <a:path w="786765" h="2851785">
                <a:moveTo>
                  <a:pt x="257873" y="1865261"/>
                </a:moveTo>
                <a:lnTo>
                  <a:pt x="229209" y="1973834"/>
                </a:lnTo>
                <a:lnTo>
                  <a:pt x="265036" y="1983676"/>
                </a:lnTo>
                <a:lnTo>
                  <a:pt x="293649" y="1875053"/>
                </a:lnTo>
                <a:lnTo>
                  <a:pt x="257873" y="1865261"/>
                </a:lnTo>
                <a:close/>
              </a:path>
              <a:path w="786765" h="2851785">
                <a:moveTo>
                  <a:pt x="219722" y="2010117"/>
                </a:moveTo>
                <a:lnTo>
                  <a:pt x="191096" y="2118461"/>
                </a:lnTo>
                <a:lnTo>
                  <a:pt x="226872" y="2128329"/>
                </a:lnTo>
                <a:lnTo>
                  <a:pt x="255536" y="2019706"/>
                </a:lnTo>
                <a:lnTo>
                  <a:pt x="219722" y="2010117"/>
                </a:lnTo>
                <a:close/>
              </a:path>
              <a:path w="786765" h="2851785">
                <a:moveTo>
                  <a:pt x="181584" y="2154770"/>
                </a:moveTo>
                <a:lnTo>
                  <a:pt x="152946" y="2263343"/>
                </a:lnTo>
                <a:lnTo>
                  <a:pt x="188531" y="2272906"/>
                </a:lnTo>
                <a:lnTo>
                  <a:pt x="217195" y="2164359"/>
                </a:lnTo>
                <a:lnTo>
                  <a:pt x="181584" y="2154770"/>
                </a:lnTo>
                <a:close/>
              </a:path>
              <a:path w="786765" h="2851785">
                <a:moveTo>
                  <a:pt x="143243" y="2299360"/>
                </a:moveTo>
                <a:lnTo>
                  <a:pt x="114592" y="2407996"/>
                </a:lnTo>
                <a:lnTo>
                  <a:pt x="150393" y="2417559"/>
                </a:lnTo>
                <a:lnTo>
                  <a:pt x="179057" y="2309202"/>
                </a:lnTo>
                <a:lnTo>
                  <a:pt x="143243" y="2299360"/>
                </a:lnTo>
                <a:close/>
              </a:path>
              <a:path w="786765" h="2851785">
                <a:moveTo>
                  <a:pt x="105105" y="2444216"/>
                </a:moveTo>
                <a:lnTo>
                  <a:pt x="76466" y="2552623"/>
                </a:lnTo>
                <a:lnTo>
                  <a:pt x="112039" y="2562428"/>
                </a:lnTo>
                <a:lnTo>
                  <a:pt x="140715" y="2453855"/>
                </a:lnTo>
                <a:lnTo>
                  <a:pt x="105105" y="2444216"/>
                </a:lnTo>
                <a:close/>
              </a:path>
              <a:path w="786765" h="2851785">
                <a:moveTo>
                  <a:pt x="67017" y="2588869"/>
                </a:moveTo>
                <a:lnTo>
                  <a:pt x="38353" y="2697518"/>
                </a:lnTo>
                <a:lnTo>
                  <a:pt x="73952" y="2707081"/>
                </a:lnTo>
                <a:lnTo>
                  <a:pt x="102603" y="2598432"/>
                </a:lnTo>
                <a:lnTo>
                  <a:pt x="67017" y="2588869"/>
                </a:lnTo>
                <a:close/>
              </a:path>
              <a:path w="786765" h="2851785">
                <a:moveTo>
                  <a:pt x="28638" y="2733459"/>
                </a:moveTo>
                <a:lnTo>
                  <a:pt x="0" y="2842094"/>
                </a:lnTo>
                <a:lnTo>
                  <a:pt x="35801" y="2851658"/>
                </a:lnTo>
                <a:lnTo>
                  <a:pt x="64439" y="2743085"/>
                </a:lnTo>
                <a:lnTo>
                  <a:pt x="28638" y="2733459"/>
                </a:lnTo>
                <a:close/>
              </a:path>
            </a:pathLst>
          </a:custGeom>
          <a:solidFill>
            <a:srgbClr val="AEC5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8365775" y="3582716"/>
            <a:ext cx="438784" cy="1518920"/>
          </a:xfrm>
          <a:custGeom>
            <a:avLst/>
            <a:gdLst/>
            <a:ahLst/>
            <a:cxnLst/>
            <a:rect l="l" t="t" r="r" b="b"/>
            <a:pathLst>
              <a:path w="438784" h="1518920">
                <a:moveTo>
                  <a:pt x="402970" y="0"/>
                </a:moveTo>
                <a:lnTo>
                  <a:pt x="386092" y="63182"/>
                </a:lnTo>
                <a:lnTo>
                  <a:pt x="421906" y="72796"/>
                </a:lnTo>
                <a:lnTo>
                  <a:pt x="438772" y="9575"/>
                </a:lnTo>
                <a:lnTo>
                  <a:pt x="402970" y="0"/>
                </a:lnTo>
                <a:close/>
              </a:path>
              <a:path w="438784" h="1518920">
                <a:moveTo>
                  <a:pt x="376364" y="99212"/>
                </a:moveTo>
                <a:lnTo>
                  <a:pt x="347535" y="207594"/>
                </a:lnTo>
                <a:lnTo>
                  <a:pt x="383324" y="217424"/>
                </a:lnTo>
                <a:lnTo>
                  <a:pt x="412203" y="109067"/>
                </a:lnTo>
                <a:lnTo>
                  <a:pt x="376364" y="99212"/>
                </a:lnTo>
                <a:close/>
              </a:path>
              <a:path w="438784" h="1518920">
                <a:moveTo>
                  <a:pt x="337781" y="243865"/>
                </a:moveTo>
                <a:lnTo>
                  <a:pt x="308902" y="352234"/>
                </a:lnTo>
                <a:lnTo>
                  <a:pt x="344487" y="362026"/>
                </a:lnTo>
                <a:lnTo>
                  <a:pt x="373646" y="253695"/>
                </a:lnTo>
                <a:lnTo>
                  <a:pt x="337781" y="243865"/>
                </a:lnTo>
                <a:close/>
              </a:path>
              <a:path w="438784" h="1518920">
                <a:moveTo>
                  <a:pt x="299224" y="388493"/>
                </a:moveTo>
                <a:lnTo>
                  <a:pt x="270344" y="496836"/>
                </a:lnTo>
                <a:lnTo>
                  <a:pt x="305904" y="506679"/>
                </a:lnTo>
                <a:lnTo>
                  <a:pt x="335013" y="398081"/>
                </a:lnTo>
                <a:lnTo>
                  <a:pt x="299224" y="388493"/>
                </a:lnTo>
                <a:close/>
              </a:path>
              <a:path w="438784" h="1518920">
                <a:moveTo>
                  <a:pt x="260616" y="532892"/>
                </a:moveTo>
                <a:lnTo>
                  <a:pt x="231736" y="641464"/>
                </a:lnTo>
                <a:lnTo>
                  <a:pt x="267360" y="651306"/>
                </a:lnTo>
                <a:lnTo>
                  <a:pt x="296456" y="542734"/>
                </a:lnTo>
                <a:lnTo>
                  <a:pt x="260616" y="532892"/>
                </a:lnTo>
                <a:close/>
              </a:path>
              <a:path w="438784" h="1518920">
                <a:moveTo>
                  <a:pt x="222008" y="677519"/>
                </a:moveTo>
                <a:lnTo>
                  <a:pt x="193103" y="786117"/>
                </a:lnTo>
                <a:lnTo>
                  <a:pt x="228765" y="795705"/>
                </a:lnTo>
                <a:lnTo>
                  <a:pt x="257873" y="687362"/>
                </a:lnTo>
                <a:lnTo>
                  <a:pt x="222008" y="677519"/>
                </a:lnTo>
                <a:close/>
              </a:path>
              <a:path w="438784" h="1518920">
                <a:moveTo>
                  <a:pt x="183426" y="822147"/>
                </a:moveTo>
                <a:lnTo>
                  <a:pt x="154546" y="930490"/>
                </a:lnTo>
                <a:lnTo>
                  <a:pt x="190131" y="940358"/>
                </a:lnTo>
                <a:lnTo>
                  <a:pt x="219011" y="831977"/>
                </a:lnTo>
                <a:lnTo>
                  <a:pt x="183426" y="822147"/>
                </a:lnTo>
                <a:close/>
              </a:path>
              <a:path w="438784" h="1518920">
                <a:moveTo>
                  <a:pt x="144856" y="966800"/>
                </a:moveTo>
                <a:lnTo>
                  <a:pt x="115989" y="1075143"/>
                </a:lnTo>
                <a:lnTo>
                  <a:pt x="151549" y="1084961"/>
                </a:lnTo>
                <a:lnTo>
                  <a:pt x="180441" y="976630"/>
                </a:lnTo>
                <a:lnTo>
                  <a:pt x="144856" y="966800"/>
                </a:lnTo>
                <a:close/>
              </a:path>
              <a:path w="438784" h="1518920">
                <a:moveTo>
                  <a:pt x="106260" y="1111415"/>
                </a:moveTo>
                <a:lnTo>
                  <a:pt x="77190" y="1219746"/>
                </a:lnTo>
                <a:lnTo>
                  <a:pt x="112966" y="1229588"/>
                </a:lnTo>
                <a:lnTo>
                  <a:pt x="141820" y="1120990"/>
                </a:lnTo>
                <a:lnTo>
                  <a:pt x="106260" y="1111415"/>
                </a:lnTo>
                <a:close/>
              </a:path>
              <a:path w="438784" h="1518920">
                <a:moveTo>
                  <a:pt x="67665" y="1255826"/>
                </a:moveTo>
                <a:lnTo>
                  <a:pt x="38557" y="1364399"/>
                </a:lnTo>
                <a:lnTo>
                  <a:pt x="74396" y="1374216"/>
                </a:lnTo>
                <a:lnTo>
                  <a:pt x="103250" y="1265643"/>
                </a:lnTo>
                <a:lnTo>
                  <a:pt x="67665" y="1255826"/>
                </a:lnTo>
                <a:close/>
              </a:path>
              <a:path w="438784" h="1518920">
                <a:moveTo>
                  <a:pt x="29108" y="1400429"/>
                </a:moveTo>
                <a:lnTo>
                  <a:pt x="0" y="1509026"/>
                </a:lnTo>
                <a:lnTo>
                  <a:pt x="35788" y="1518640"/>
                </a:lnTo>
                <a:lnTo>
                  <a:pt x="64693" y="1410284"/>
                </a:lnTo>
                <a:lnTo>
                  <a:pt x="29108" y="1400429"/>
                </a:lnTo>
                <a:close/>
              </a:path>
            </a:pathLst>
          </a:custGeom>
          <a:solidFill>
            <a:srgbClr val="AEC5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8602344" y="3563983"/>
            <a:ext cx="668020" cy="2383790"/>
          </a:xfrm>
          <a:custGeom>
            <a:avLst/>
            <a:gdLst/>
            <a:ahLst/>
            <a:cxnLst/>
            <a:rect l="l" t="t" r="r" b="b"/>
            <a:pathLst>
              <a:path w="668020" h="2383790">
                <a:moveTo>
                  <a:pt x="632231" y="0"/>
                </a:moveTo>
                <a:lnTo>
                  <a:pt x="616292" y="60147"/>
                </a:lnTo>
                <a:lnTo>
                  <a:pt x="651802" y="69989"/>
                </a:lnTo>
                <a:lnTo>
                  <a:pt x="668007" y="9613"/>
                </a:lnTo>
                <a:lnTo>
                  <a:pt x="632231" y="0"/>
                </a:lnTo>
                <a:close/>
              </a:path>
              <a:path w="668020" h="2383790">
                <a:moveTo>
                  <a:pt x="606539" y="96202"/>
                </a:moveTo>
                <a:lnTo>
                  <a:pt x="577659" y="204774"/>
                </a:lnTo>
                <a:lnTo>
                  <a:pt x="613460" y="214629"/>
                </a:lnTo>
                <a:lnTo>
                  <a:pt x="642378" y="106032"/>
                </a:lnTo>
                <a:lnTo>
                  <a:pt x="606539" y="96202"/>
                </a:lnTo>
                <a:close/>
              </a:path>
              <a:path w="668020" h="2383790">
                <a:moveTo>
                  <a:pt x="568198" y="240804"/>
                </a:moveTo>
                <a:lnTo>
                  <a:pt x="539318" y="349427"/>
                </a:lnTo>
                <a:lnTo>
                  <a:pt x="574903" y="359016"/>
                </a:lnTo>
                <a:lnTo>
                  <a:pt x="603783" y="250659"/>
                </a:lnTo>
                <a:lnTo>
                  <a:pt x="568198" y="240804"/>
                </a:lnTo>
                <a:close/>
              </a:path>
              <a:path w="668020" h="2383790">
                <a:moveTo>
                  <a:pt x="529628" y="385457"/>
                </a:moveTo>
                <a:lnTo>
                  <a:pt x="500735" y="494029"/>
                </a:lnTo>
                <a:lnTo>
                  <a:pt x="536321" y="503643"/>
                </a:lnTo>
                <a:lnTo>
                  <a:pt x="565213" y="395287"/>
                </a:lnTo>
                <a:lnTo>
                  <a:pt x="529628" y="385457"/>
                </a:lnTo>
                <a:close/>
              </a:path>
              <a:path w="668020" h="2383790">
                <a:moveTo>
                  <a:pt x="491007" y="530097"/>
                </a:moveTo>
                <a:lnTo>
                  <a:pt x="462127" y="638670"/>
                </a:lnTo>
                <a:lnTo>
                  <a:pt x="497967" y="648271"/>
                </a:lnTo>
                <a:lnTo>
                  <a:pt x="526872" y="539915"/>
                </a:lnTo>
                <a:lnTo>
                  <a:pt x="491007" y="530097"/>
                </a:lnTo>
                <a:close/>
              </a:path>
              <a:path w="668020" h="2383790">
                <a:moveTo>
                  <a:pt x="452653" y="674725"/>
                </a:moveTo>
                <a:lnTo>
                  <a:pt x="423849" y="783323"/>
                </a:lnTo>
                <a:lnTo>
                  <a:pt x="459359" y="792911"/>
                </a:lnTo>
                <a:lnTo>
                  <a:pt x="488238" y="684568"/>
                </a:lnTo>
                <a:lnTo>
                  <a:pt x="452653" y="674725"/>
                </a:lnTo>
                <a:close/>
              </a:path>
              <a:path w="668020" h="2383790">
                <a:moveTo>
                  <a:pt x="414096" y="819353"/>
                </a:moveTo>
                <a:lnTo>
                  <a:pt x="385216" y="927709"/>
                </a:lnTo>
                <a:lnTo>
                  <a:pt x="420801" y="937564"/>
                </a:lnTo>
                <a:lnTo>
                  <a:pt x="449656" y="829170"/>
                </a:lnTo>
                <a:lnTo>
                  <a:pt x="414096" y="819353"/>
                </a:lnTo>
                <a:close/>
              </a:path>
              <a:path w="668020" h="2383790">
                <a:moveTo>
                  <a:pt x="375539" y="964006"/>
                </a:moveTo>
                <a:lnTo>
                  <a:pt x="346583" y="1072337"/>
                </a:lnTo>
                <a:lnTo>
                  <a:pt x="382447" y="1082192"/>
                </a:lnTo>
                <a:lnTo>
                  <a:pt x="411302" y="973810"/>
                </a:lnTo>
                <a:lnTo>
                  <a:pt x="375539" y="964006"/>
                </a:lnTo>
                <a:close/>
              </a:path>
              <a:path w="668020" h="2383790">
                <a:moveTo>
                  <a:pt x="337185" y="1108608"/>
                </a:moveTo>
                <a:lnTo>
                  <a:pt x="308279" y="1216977"/>
                </a:lnTo>
                <a:lnTo>
                  <a:pt x="343865" y="1226820"/>
                </a:lnTo>
                <a:lnTo>
                  <a:pt x="372770" y="1118463"/>
                </a:lnTo>
                <a:lnTo>
                  <a:pt x="337185" y="1108608"/>
                </a:lnTo>
                <a:close/>
              </a:path>
              <a:path w="668020" h="2383790">
                <a:moveTo>
                  <a:pt x="298551" y="1253236"/>
                </a:moveTo>
                <a:lnTo>
                  <a:pt x="269659" y="1361605"/>
                </a:lnTo>
                <a:lnTo>
                  <a:pt x="305244" y="1371447"/>
                </a:lnTo>
                <a:lnTo>
                  <a:pt x="334137" y="1262849"/>
                </a:lnTo>
                <a:lnTo>
                  <a:pt x="298551" y="1253236"/>
                </a:lnTo>
                <a:close/>
              </a:path>
              <a:path w="668020" h="2383790">
                <a:moveTo>
                  <a:pt x="259969" y="1397889"/>
                </a:moveTo>
                <a:lnTo>
                  <a:pt x="231089" y="1506232"/>
                </a:lnTo>
                <a:lnTo>
                  <a:pt x="266890" y="1516049"/>
                </a:lnTo>
                <a:lnTo>
                  <a:pt x="295795" y="1407502"/>
                </a:lnTo>
                <a:lnTo>
                  <a:pt x="259969" y="1397889"/>
                </a:lnTo>
                <a:close/>
              </a:path>
              <a:path w="668020" h="2383790">
                <a:moveTo>
                  <a:pt x="221627" y="1542503"/>
                </a:moveTo>
                <a:lnTo>
                  <a:pt x="192722" y="1650885"/>
                </a:lnTo>
                <a:lnTo>
                  <a:pt x="228307" y="1660702"/>
                </a:lnTo>
                <a:lnTo>
                  <a:pt x="257213" y="1552105"/>
                </a:lnTo>
                <a:lnTo>
                  <a:pt x="221627" y="1542503"/>
                </a:lnTo>
                <a:close/>
              </a:path>
              <a:path w="668020" h="2383790">
                <a:moveTo>
                  <a:pt x="182994" y="1687131"/>
                </a:moveTo>
                <a:lnTo>
                  <a:pt x="154190" y="1795513"/>
                </a:lnTo>
                <a:lnTo>
                  <a:pt x="189776" y="1805330"/>
                </a:lnTo>
                <a:lnTo>
                  <a:pt x="218579" y="1696758"/>
                </a:lnTo>
                <a:lnTo>
                  <a:pt x="182994" y="1687131"/>
                </a:lnTo>
                <a:close/>
              </a:path>
              <a:path w="668020" h="2383790">
                <a:moveTo>
                  <a:pt x="144462" y="1831543"/>
                </a:moveTo>
                <a:lnTo>
                  <a:pt x="115557" y="1940115"/>
                </a:lnTo>
                <a:lnTo>
                  <a:pt x="151358" y="1949970"/>
                </a:lnTo>
                <a:lnTo>
                  <a:pt x="180225" y="1841385"/>
                </a:lnTo>
                <a:lnTo>
                  <a:pt x="144462" y="1831543"/>
                </a:lnTo>
                <a:close/>
              </a:path>
              <a:path w="668020" h="2383790">
                <a:moveTo>
                  <a:pt x="106108" y="1976221"/>
                </a:moveTo>
                <a:lnTo>
                  <a:pt x="77203" y="2084768"/>
                </a:lnTo>
                <a:lnTo>
                  <a:pt x="112788" y="2094407"/>
                </a:lnTo>
                <a:lnTo>
                  <a:pt x="141668" y="1986026"/>
                </a:lnTo>
                <a:lnTo>
                  <a:pt x="106108" y="1976221"/>
                </a:lnTo>
                <a:close/>
              </a:path>
              <a:path w="668020" h="2383790">
                <a:moveTo>
                  <a:pt x="67525" y="2120874"/>
                </a:moveTo>
                <a:lnTo>
                  <a:pt x="38620" y="2229421"/>
                </a:lnTo>
                <a:lnTo>
                  <a:pt x="74206" y="2238984"/>
                </a:lnTo>
                <a:lnTo>
                  <a:pt x="103060" y="2130653"/>
                </a:lnTo>
                <a:lnTo>
                  <a:pt x="67525" y="2120874"/>
                </a:lnTo>
                <a:close/>
              </a:path>
              <a:path w="668020" h="2383790">
                <a:moveTo>
                  <a:pt x="28892" y="2265451"/>
                </a:moveTo>
                <a:lnTo>
                  <a:pt x="0" y="2374074"/>
                </a:lnTo>
                <a:lnTo>
                  <a:pt x="35814" y="2383637"/>
                </a:lnTo>
                <a:lnTo>
                  <a:pt x="64770" y="2275306"/>
                </a:lnTo>
                <a:lnTo>
                  <a:pt x="28892" y="2265451"/>
                </a:lnTo>
                <a:close/>
              </a:path>
            </a:pathLst>
          </a:custGeom>
          <a:solidFill>
            <a:srgbClr val="AEC5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9349154" y="3444181"/>
            <a:ext cx="424180" cy="1485265"/>
          </a:xfrm>
          <a:custGeom>
            <a:avLst/>
            <a:gdLst/>
            <a:ahLst/>
            <a:cxnLst/>
            <a:rect l="l" t="t" r="r" b="b"/>
            <a:pathLst>
              <a:path w="424179" h="1485264">
                <a:moveTo>
                  <a:pt x="388175" y="0"/>
                </a:moveTo>
                <a:lnTo>
                  <a:pt x="380784" y="28079"/>
                </a:lnTo>
                <a:lnTo>
                  <a:pt x="416585" y="37668"/>
                </a:lnTo>
                <a:lnTo>
                  <a:pt x="423989" y="9588"/>
                </a:lnTo>
                <a:lnTo>
                  <a:pt x="388175" y="0"/>
                </a:lnTo>
                <a:close/>
              </a:path>
              <a:path w="424179" h="1485264">
                <a:moveTo>
                  <a:pt x="371309" y="64135"/>
                </a:moveTo>
                <a:lnTo>
                  <a:pt x="342645" y="172707"/>
                </a:lnTo>
                <a:lnTo>
                  <a:pt x="378447" y="182295"/>
                </a:lnTo>
                <a:lnTo>
                  <a:pt x="407111" y="73939"/>
                </a:lnTo>
                <a:lnTo>
                  <a:pt x="371309" y="64135"/>
                </a:lnTo>
                <a:close/>
              </a:path>
              <a:path w="424179" h="1485264">
                <a:moveTo>
                  <a:pt x="333184" y="208978"/>
                </a:moveTo>
                <a:lnTo>
                  <a:pt x="304749" y="317576"/>
                </a:lnTo>
                <a:lnTo>
                  <a:pt x="340334" y="327164"/>
                </a:lnTo>
                <a:lnTo>
                  <a:pt x="368998" y="218567"/>
                </a:lnTo>
                <a:lnTo>
                  <a:pt x="333184" y="208978"/>
                </a:lnTo>
                <a:close/>
              </a:path>
              <a:path w="424179" h="1485264">
                <a:moveTo>
                  <a:pt x="295071" y="353631"/>
                </a:moveTo>
                <a:lnTo>
                  <a:pt x="266611" y="462203"/>
                </a:lnTo>
                <a:lnTo>
                  <a:pt x="302272" y="471817"/>
                </a:lnTo>
                <a:lnTo>
                  <a:pt x="330860" y="363220"/>
                </a:lnTo>
                <a:lnTo>
                  <a:pt x="295071" y="353631"/>
                </a:lnTo>
                <a:close/>
              </a:path>
              <a:path w="424179" h="1485264">
                <a:moveTo>
                  <a:pt x="257174" y="498500"/>
                </a:moveTo>
                <a:lnTo>
                  <a:pt x="228498" y="606856"/>
                </a:lnTo>
                <a:lnTo>
                  <a:pt x="264274" y="616661"/>
                </a:lnTo>
                <a:lnTo>
                  <a:pt x="292734" y="508088"/>
                </a:lnTo>
                <a:lnTo>
                  <a:pt x="257174" y="498500"/>
                </a:lnTo>
                <a:close/>
              </a:path>
              <a:path w="424179" h="1485264">
                <a:moveTo>
                  <a:pt x="219011" y="643102"/>
                </a:moveTo>
                <a:lnTo>
                  <a:pt x="190411" y="751700"/>
                </a:lnTo>
                <a:lnTo>
                  <a:pt x="226212" y="761314"/>
                </a:lnTo>
                <a:lnTo>
                  <a:pt x="254673" y="652691"/>
                </a:lnTo>
                <a:lnTo>
                  <a:pt x="219011" y="643102"/>
                </a:lnTo>
                <a:close/>
              </a:path>
              <a:path w="424179" h="1485264">
                <a:moveTo>
                  <a:pt x="180898" y="787730"/>
                </a:moveTo>
                <a:lnTo>
                  <a:pt x="152234" y="896327"/>
                </a:lnTo>
                <a:lnTo>
                  <a:pt x="188099" y="905916"/>
                </a:lnTo>
                <a:lnTo>
                  <a:pt x="216725" y="797560"/>
                </a:lnTo>
                <a:lnTo>
                  <a:pt x="180898" y="787730"/>
                </a:lnTo>
                <a:close/>
              </a:path>
              <a:path w="424179" h="1485264">
                <a:moveTo>
                  <a:pt x="142786" y="932624"/>
                </a:moveTo>
                <a:lnTo>
                  <a:pt x="114401" y="1041196"/>
                </a:lnTo>
                <a:lnTo>
                  <a:pt x="149986" y="1050810"/>
                </a:lnTo>
                <a:lnTo>
                  <a:pt x="178638" y="942213"/>
                </a:lnTo>
                <a:lnTo>
                  <a:pt x="142786" y="932624"/>
                </a:lnTo>
                <a:close/>
              </a:path>
              <a:path w="424179" h="1485264">
                <a:moveTo>
                  <a:pt x="104647" y="1077226"/>
                </a:moveTo>
                <a:lnTo>
                  <a:pt x="76276" y="1185824"/>
                </a:lnTo>
                <a:lnTo>
                  <a:pt x="111836" y="1195412"/>
                </a:lnTo>
                <a:lnTo>
                  <a:pt x="140449" y="1086840"/>
                </a:lnTo>
                <a:lnTo>
                  <a:pt x="104647" y="1077226"/>
                </a:lnTo>
                <a:close/>
              </a:path>
              <a:path w="424179" h="1485264">
                <a:moveTo>
                  <a:pt x="66801" y="1222121"/>
                </a:moveTo>
                <a:lnTo>
                  <a:pt x="38138" y="1330452"/>
                </a:lnTo>
                <a:lnTo>
                  <a:pt x="73939" y="1340294"/>
                </a:lnTo>
                <a:lnTo>
                  <a:pt x="102387" y="1231709"/>
                </a:lnTo>
                <a:lnTo>
                  <a:pt x="66801" y="1222121"/>
                </a:lnTo>
                <a:close/>
              </a:path>
              <a:path w="424179" h="1485264">
                <a:moveTo>
                  <a:pt x="28625" y="1366748"/>
                </a:moveTo>
                <a:lnTo>
                  <a:pt x="0" y="1475320"/>
                </a:lnTo>
                <a:lnTo>
                  <a:pt x="35826" y="1484909"/>
                </a:lnTo>
                <a:lnTo>
                  <a:pt x="64198" y="1376362"/>
                </a:lnTo>
                <a:lnTo>
                  <a:pt x="28625" y="1366748"/>
                </a:lnTo>
                <a:close/>
              </a:path>
            </a:pathLst>
          </a:custGeom>
          <a:solidFill>
            <a:srgbClr val="AEC5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9537688" y="3436697"/>
            <a:ext cx="742315" cy="2675890"/>
          </a:xfrm>
          <a:custGeom>
            <a:avLst/>
            <a:gdLst/>
            <a:ahLst/>
            <a:cxnLst/>
            <a:rect l="l" t="t" r="r" b="b"/>
            <a:pathLst>
              <a:path w="742315" h="2675890">
                <a:moveTo>
                  <a:pt x="706145" y="0"/>
                </a:moveTo>
                <a:lnTo>
                  <a:pt x="689711" y="62001"/>
                </a:lnTo>
                <a:lnTo>
                  <a:pt x="725512" y="71818"/>
                </a:lnTo>
                <a:lnTo>
                  <a:pt x="741946" y="9563"/>
                </a:lnTo>
                <a:lnTo>
                  <a:pt x="706145" y="0"/>
                </a:lnTo>
                <a:close/>
              </a:path>
              <a:path w="742315" h="2675890">
                <a:moveTo>
                  <a:pt x="680237" y="98272"/>
                </a:moveTo>
                <a:lnTo>
                  <a:pt x="651357" y="206628"/>
                </a:lnTo>
                <a:lnTo>
                  <a:pt x="687158" y="216484"/>
                </a:lnTo>
                <a:lnTo>
                  <a:pt x="715822" y="107861"/>
                </a:lnTo>
                <a:lnTo>
                  <a:pt x="680237" y="98272"/>
                </a:lnTo>
                <a:close/>
              </a:path>
              <a:path w="742315" h="2675890">
                <a:moveTo>
                  <a:pt x="641921" y="242900"/>
                </a:moveTo>
                <a:lnTo>
                  <a:pt x="613016" y="351256"/>
                </a:lnTo>
                <a:lnTo>
                  <a:pt x="648817" y="361111"/>
                </a:lnTo>
                <a:lnTo>
                  <a:pt x="677456" y="252514"/>
                </a:lnTo>
                <a:lnTo>
                  <a:pt x="641921" y="242900"/>
                </a:lnTo>
                <a:close/>
              </a:path>
              <a:path w="742315" h="2675890">
                <a:moveTo>
                  <a:pt x="603567" y="387553"/>
                </a:moveTo>
                <a:lnTo>
                  <a:pt x="574903" y="496125"/>
                </a:lnTo>
                <a:lnTo>
                  <a:pt x="610463" y="505739"/>
                </a:lnTo>
                <a:lnTo>
                  <a:pt x="639127" y="397141"/>
                </a:lnTo>
                <a:lnTo>
                  <a:pt x="603567" y="387553"/>
                </a:lnTo>
                <a:close/>
              </a:path>
              <a:path w="742315" h="2675890">
                <a:moveTo>
                  <a:pt x="565149" y="532180"/>
                </a:moveTo>
                <a:lnTo>
                  <a:pt x="536562" y="640778"/>
                </a:lnTo>
                <a:lnTo>
                  <a:pt x="572147" y="650366"/>
                </a:lnTo>
                <a:lnTo>
                  <a:pt x="601002" y="542010"/>
                </a:lnTo>
                <a:lnTo>
                  <a:pt x="565149" y="532180"/>
                </a:lnTo>
                <a:close/>
              </a:path>
              <a:path w="742315" h="2675890">
                <a:moveTo>
                  <a:pt x="526808" y="676808"/>
                </a:moveTo>
                <a:lnTo>
                  <a:pt x="498208" y="785406"/>
                </a:lnTo>
                <a:lnTo>
                  <a:pt x="533768" y="794994"/>
                </a:lnTo>
                <a:lnTo>
                  <a:pt x="562648" y="686663"/>
                </a:lnTo>
                <a:lnTo>
                  <a:pt x="526808" y="676808"/>
                </a:lnTo>
                <a:close/>
              </a:path>
              <a:path w="742315" h="2675890">
                <a:moveTo>
                  <a:pt x="488454" y="821435"/>
                </a:moveTo>
                <a:lnTo>
                  <a:pt x="459790" y="930008"/>
                </a:lnTo>
                <a:lnTo>
                  <a:pt x="495630" y="939622"/>
                </a:lnTo>
                <a:lnTo>
                  <a:pt x="524306" y="831265"/>
                </a:lnTo>
                <a:lnTo>
                  <a:pt x="488454" y="821435"/>
                </a:lnTo>
                <a:close/>
              </a:path>
              <a:path w="742315" h="2675890">
                <a:moveTo>
                  <a:pt x="450329" y="966304"/>
                </a:moveTo>
                <a:lnTo>
                  <a:pt x="421449" y="1074661"/>
                </a:lnTo>
                <a:lnTo>
                  <a:pt x="457288" y="1084465"/>
                </a:lnTo>
                <a:lnTo>
                  <a:pt x="485901" y="975893"/>
                </a:lnTo>
                <a:lnTo>
                  <a:pt x="450329" y="966304"/>
                </a:lnTo>
                <a:close/>
              </a:path>
              <a:path w="742315" h="2675890">
                <a:moveTo>
                  <a:pt x="411975" y="1110932"/>
                </a:moveTo>
                <a:lnTo>
                  <a:pt x="383095" y="1219301"/>
                </a:lnTo>
                <a:lnTo>
                  <a:pt x="418896" y="1229118"/>
                </a:lnTo>
                <a:lnTo>
                  <a:pt x="447560" y="1120520"/>
                </a:lnTo>
                <a:lnTo>
                  <a:pt x="411975" y="1110932"/>
                </a:lnTo>
                <a:close/>
              </a:path>
              <a:path w="742315" h="2675890">
                <a:moveTo>
                  <a:pt x="373633" y="1255572"/>
                </a:moveTo>
                <a:lnTo>
                  <a:pt x="344957" y="1363903"/>
                </a:lnTo>
                <a:lnTo>
                  <a:pt x="380542" y="1373746"/>
                </a:lnTo>
                <a:lnTo>
                  <a:pt x="409422" y="1265148"/>
                </a:lnTo>
                <a:lnTo>
                  <a:pt x="373633" y="1255572"/>
                </a:lnTo>
                <a:close/>
              </a:path>
              <a:path w="742315" h="2675890">
                <a:moveTo>
                  <a:pt x="335279" y="1400200"/>
                </a:moveTo>
                <a:lnTo>
                  <a:pt x="306616" y="1508798"/>
                </a:lnTo>
                <a:lnTo>
                  <a:pt x="342201" y="1518361"/>
                </a:lnTo>
                <a:lnTo>
                  <a:pt x="371081" y="1409801"/>
                </a:lnTo>
                <a:lnTo>
                  <a:pt x="335279" y="1400200"/>
                </a:lnTo>
                <a:close/>
              </a:path>
              <a:path w="742315" h="2675890">
                <a:moveTo>
                  <a:pt x="296938" y="1544827"/>
                </a:moveTo>
                <a:lnTo>
                  <a:pt x="268262" y="1653425"/>
                </a:lnTo>
                <a:lnTo>
                  <a:pt x="303847" y="1663014"/>
                </a:lnTo>
                <a:lnTo>
                  <a:pt x="332727" y="1554645"/>
                </a:lnTo>
                <a:lnTo>
                  <a:pt x="296938" y="1544827"/>
                </a:lnTo>
                <a:close/>
              </a:path>
              <a:path w="742315" h="2675890">
                <a:moveTo>
                  <a:pt x="258749" y="1689455"/>
                </a:moveTo>
                <a:lnTo>
                  <a:pt x="229920" y="1798053"/>
                </a:lnTo>
                <a:lnTo>
                  <a:pt x="265722" y="1807667"/>
                </a:lnTo>
                <a:lnTo>
                  <a:pt x="294411" y="1699272"/>
                </a:lnTo>
                <a:lnTo>
                  <a:pt x="258749" y="1689455"/>
                </a:lnTo>
                <a:close/>
              </a:path>
              <a:path w="742315" h="2675890">
                <a:moveTo>
                  <a:pt x="220471" y="1834083"/>
                </a:moveTo>
                <a:lnTo>
                  <a:pt x="191503" y="1942655"/>
                </a:lnTo>
                <a:lnTo>
                  <a:pt x="227393" y="1952269"/>
                </a:lnTo>
                <a:lnTo>
                  <a:pt x="256057" y="1843887"/>
                </a:lnTo>
                <a:lnTo>
                  <a:pt x="220471" y="1834083"/>
                </a:lnTo>
                <a:close/>
              </a:path>
              <a:path w="742315" h="2675890">
                <a:moveTo>
                  <a:pt x="182054" y="1978926"/>
                </a:moveTo>
                <a:lnTo>
                  <a:pt x="153225" y="2087333"/>
                </a:lnTo>
                <a:lnTo>
                  <a:pt x="189026" y="2097138"/>
                </a:lnTo>
                <a:lnTo>
                  <a:pt x="217639" y="1988565"/>
                </a:lnTo>
                <a:lnTo>
                  <a:pt x="182054" y="1978926"/>
                </a:lnTo>
                <a:close/>
              </a:path>
              <a:path w="742315" h="2675890">
                <a:moveTo>
                  <a:pt x="143713" y="2123579"/>
                </a:moveTo>
                <a:lnTo>
                  <a:pt x="115112" y="2231936"/>
                </a:lnTo>
                <a:lnTo>
                  <a:pt x="150698" y="2241791"/>
                </a:lnTo>
                <a:lnTo>
                  <a:pt x="179527" y="2133218"/>
                </a:lnTo>
                <a:lnTo>
                  <a:pt x="143713" y="2123579"/>
                </a:lnTo>
                <a:close/>
              </a:path>
              <a:path w="742315" h="2675890">
                <a:moveTo>
                  <a:pt x="105359" y="2268232"/>
                </a:moveTo>
                <a:lnTo>
                  <a:pt x="76695" y="2376563"/>
                </a:lnTo>
                <a:lnTo>
                  <a:pt x="112280" y="2386418"/>
                </a:lnTo>
                <a:lnTo>
                  <a:pt x="141185" y="2277795"/>
                </a:lnTo>
                <a:lnTo>
                  <a:pt x="105359" y="2268232"/>
                </a:lnTo>
                <a:close/>
              </a:path>
              <a:path w="742315" h="2675890">
                <a:moveTo>
                  <a:pt x="67017" y="2412885"/>
                </a:moveTo>
                <a:lnTo>
                  <a:pt x="38341" y="2521508"/>
                </a:lnTo>
                <a:lnTo>
                  <a:pt x="74218" y="2531071"/>
                </a:lnTo>
                <a:lnTo>
                  <a:pt x="102831" y="2422448"/>
                </a:lnTo>
                <a:lnTo>
                  <a:pt x="67017" y="2412885"/>
                </a:lnTo>
                <a:close/>
              </a:path>
              <a:path w="742315" h="2675890">
                <a:moveTo>
                  <a:pt x="28905" y="2557513"/>
                </a:moveTo>
                <a:lnTo>
                  <a:pt x="0" y="2666085"/>
                </a:lnTo>
                <a:lnTo>
                  <a:pt x="35826" y="2675674"/>
                </a:lnTo>
                <a:lnTo>
                  <a:pt x="64465" y="2567317"/>
                </a:lnTo>
                <a:lnTo>
                  <a:pt x="28905" y="2557513"/>
                </a:lnTo>
                <a:close/>
              </a:path>
            </a:pathLst>
          </a:custGeom>
          <a:solidFill>
            <a:srgbClr val="AEC5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10295567" y="3395500"/>
            <a:ext cx="487045" cy="1698625"/>
          </a:xfrm>
          <a:custGeom>
            <a:avLst/>
            <a:gdLst/>
            <a:ahLst/>
            <a:cxnLst/>
            <a:rect l="l" t="t" r="r" b="b"/>
            <a:pathLst>
              <a:path w="487045" h="1698625">
                <a:moveTo>
                  <a:pt x="451027" y="0"/>
                </a:moveTo>
                <a:lnTo>
                  <a:pt x="424916" y="98298"/>
                </a:lnTo>
                <a:lnTo>
                  <a:pt x="460501" y="108115"/>
                </a:lnTo>
                <a:lnTo>
                  <a:pt x="486854" y="9588"/>
                </a:lnTo>
                <a:lnTo>
                  <a:pt x="451027" y="0"/>
                </a:lnTo>
                <a:close/>
              </a:path>
              <a:path w="487045" h="1698625">
                <a:moveTo>
                  <a:pt x="415188" y="134327"/>
                </a:moveTo>
                <a:lnTo>
                  <a:pt x="386067" y="242925"/>
                </a:lnTo>
                <a:lnTo>
                  <a:pt x="421868" y="252514"/>
                </a:lnTo>
                <a:lnTo>
                  <a:pt x="450773" y="144132"/>
                </a:lnTo>
                <a:lnTo>
                  <a:pt x="415188" y="134327"/>
                </a:lnTo>
                <a:close/>
              </a:path>
              <a:path w="487045" h="1698625">
                <a:moveTo>
                  <a:pt x="376631" y="278955"/>
                </a:moveTo>
                <a:lnTo>
                  <a:pt x="347510" y="387324"/>
                </a:lnTo>
                <a:lnTo>
                  <a:pt x="383311" y="397141"/>
                </a:lnTo>
                <a:lnTo>
                  <a:pt x="412191" y="288785"/>
                </a:lnTo>
                <a:lnTo>
                  <a:pt x="376631" y="278955"/>
                </a:lnTo>
                <a:close/>
              </a:path>
              <a:path w="487045" h="1698625">
                <a:moveTo>
                  <a:pt x="338048" y="423595"/>
                </a:moveTo>
                <a:lnTo>
                  <a:pt x="308952" y="531952"/>
                </a:lnTo>
                <a:lnTo>
                  <a:pt x="344728" y="541794"/>
                </a:lnTo>
                <a:lnTo>
                  <a:pt x="373633" y="433412"/>
                </a:lnTo>
                <a:lnTo>
                  <a:pt x="338048" y="423595"/>
                </a:lnTo>
                <a:close/>
              </a:path>
              <a:path w="487045" h="1698625">
                <a:moveTo>
                  <a:pt x="299199" y="568248"/>
                </a:moveTo>
                <a:lnTo>
                  <a:pt x="270319" y="676579"/>
                </a:lnTo>
                <a:lnTo>
                  <a:pt x="306120" y="686396"/>
                </a:lnTo>
                <a:lnTo>
                  <a:pt x="335038" y="577824"/>
                </a:lnTo>
                <a:lnTo>
                  <a:pt x="299199" y="568248"/>
                </a:lnTo>
                <a:close/>
              </a:path>
              <a:path w="487045" h="1698625">
                <a:moveTo>
                  <a:pt x="260642" y="712609"/>
                </a:moveTo>
                <a:lnTo>
                  <a:pt x="231736" y="821207"/>
                </a:lnTo>
                <a:lnTo>
                  <a:pt x="267322" y="831037"/>
                </a:lnTo>
                <a:lnTo>
                  <a:pt x="296443" y="722464"/>
                </a:lnTo>
                <a:lnTo>
                  <a:pt x="260642" y="712609"/>
                </a:lnTo>
                <a:close/>
              </a:path>
              <a:path w="487045" h="1698625">
                <a:moveTo>
                  <a:pt x="222008" y="857262"/>
                </a:moveTo>
                <a:lnTo>
                  <a:pt x="193205" y="965835"/>
                </a:lnTo>
                <a:lnTo>
                  <a:pt x="228765" y="975423"/>
                </a:lnTo>
                <a:lnTo>
                  <a:pt x="257873" y="867092"/>
                </a:lnTo>
                <a:lnTo>
                  <a:pt x="222008" y="857262"/>
                </a:lnTo>
                <a:close/>
              </a:path>
              <a:path w="487045" h="1698625">
                <a:moveTo>
                  <a:pt x="183426" y="1001890"/>
                </a:moveTo>
                <a:lnTo>
                  <a:pt x="154571" y="1110234"/>
                </a:lnTo>
                <a:lnTo>
                  <a:pt x="190157" y="1120051"/>
                </a:lnTo>
                <a:lnTo>
                  <a:pt x="219290" y="1011720"/>
                </a:lnTo>
                <a:lnTo>
                  <a:pt x="183426" y="1001890"/>
                </a:lnTo>
                <a:close/>
              </a:path>
              <a:path w="487045" h="1698625">
                <a:moveTo>
                  <a:pt x="144894" y="1146505"/>
                </a:moveTo>
                <a:lnTo>
                  <a:pt x="115989" y="1254861"/>
                </a:lnTo>
                <a:lnTo>
                  <a:pt x="151574" y="1264704"/>
                </a:lnTo>
                <a:lnTo>
                  <a:pt x="180454" y="1156347"/>
                </a:lnTo>
                <a:lnTo>
                  <a:pt x="144894" y="1146505"/>
                </a:lnTo>
                <a:close/>
              </a:path>
              <a:path w="487045" h="1698625">
                <a:moveTo>
                  <a:pt x="106311" y="1291158"/>
                </a:moveTo>
                <a:lnTo>
                  <a:pt x="77127" y="1399489"/>
                </a:lnTo>
                <a:lnTo>
                  <a:pt x="112991" y="1409331"/>
                </a:lnTo>
                <a:lnTo>
                  <a:pt x="141897" y="1300746"/>
                </a:lnTo>
                <a:lnTo>
                  <a:pt x="106311" y="1291158"/>
                </a:lnTo>
                <a:close/>
              </a:path>
              <a:path w="487045" h="1698625">
                <a:moveTo>
                  <a:pt x="67678" y="1435544"/>
                </a:moveTo>
                <a:lnTo>
                  <a:pt x="38582" y="1544142"/>
                </a:lnTo>
                <a:lnTo>
                  <a:pt x="74358" y="1553946"/>
                </a:lnTo>
                <a:lnTo>
                  <a:pt x="103263" y="1445399"/>
                </a:lnTo>
                <a:lnTo>
                  <a:pt x="67678" y="1435544"/>
                </a:lnTo>
                <a:close/>
              </a:path>
              <a:path w="487045" h="1698625">
                <a:moveTo>
                  <a:pt x="29121" y="1580172"/>
                </a:moveTo>
                <a:lnTo>
                  <a:pt x="0" y="1688744"/>
                </a:lnTo>
                <a:lnTo>
                  <a:pt x="35801" y="1698358"/>
                </a:lnTo>
                <a:lnTo>
                  <a:pt x="64681" y="1590001"/>
                </a:lnTo>
                <a:lnTo>
                  <a:pt x="29121" y="1580172"/>
                </a:lnTo>
                <a:close/>
              </a:path>
            </a:pathLst>
          </a:custGeom>
          <a:solidFill>
            <a:srgbClr val="AEC5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2" name="object 8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572135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1569700" y="350514"/>
            <a:ext cx="6032500" cy="117652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772150" y="331635"/>
            <a:ext cx="5861050" cy="11784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1595100" y="152400"/>
            <a:ext cx="0" cy="11963400"/>
          </a:xfrm>
          <a:custGeom>
            <a:avLst/>
            <a:gdLst/>
            <a:ahLst/>
            <a:cxnLst/>
            <a:rect l="l" t="t" r="r" b="b"/>
            <a:pathLst>
              <a:path w="0" h="11963400">
                <a:moveTo>
                  <a:pt x="0" y="11963400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0187"/>
            <a:ext cx="17602200" cy="11785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2014-02-04T15:24:19Z</dcterms:created>
  <dcterms:modified xsi:type="dcterms:W3CDTF">2014-02-04T15:24:19Z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2014-02-04T00:00:00Z</vt:filetime>
  </property>
  <property fmtid="{D5CDD505-2E9C-101B-9397-08002B2CF9AE}" pid="3" name="LastSaved">
    <vt:filetime>2014-02-04T00:00:00Z</vt:filetime>
  </property>
</Properties>
</file>