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089509" y="11048130"/>
            <a:ext cx="7905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7033" y="342900"/>
            <a:ext cx="1020813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1</a:t>
            </a:fld>
            <a:endParaRPr spc="-1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2</a:t>
            </a:fld>
            <a:endParaRPr spc="-1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9005" y="1106532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28950" y="1106532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899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199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3</a:t>
            </a:fld>
            <a:endParaRPr spc="-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110" dirty="0"/>
              <a:t>4</a:t>
            </a:fld>
            <a:endParaRPr spc="-1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1477328"/>
          </a:xfrm>
        </p:spPr>
        <p:txBody>
          <a:bodyPr/>
          <a:lstStyle/>
          <a:p>
            <a:r>
              <a:rPr lang="en-US" sz="9600" dirty="0" smtClean="0"/>
              <a:t>… to be </a:t>
            </a:r>
            <a:r>
              <a:rPr lang="en-US" sz="9600" dirty="0" smtClean="0"/>
              <a:t>continued in Part 2…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… to be continued in Part 2…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2</cp:revision>
  <dcterms:created xsi:type="dcterms:W3CDTF">2014-02-18T10:22:50Z</dcterms:created>
  <dcterms:modified xsi:type="dcterms:W3CDTF">2014-07-06T06:34:13Z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