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25831" y="11050851"/>
            <a:ext cx="88900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3441" y="342900"/>
            <a:ext cx="15849595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3450" y="342900"/>
            <a:ext cx="15849587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3450" y="342900"/>
            <a:ext cx="15849587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3450" y="342900"/>
            <a:ext cx="15849587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6017" y="342900"/>
            <a:ext cx="14990163" cy="1177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0500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6137" y="342900"/>
            <a:ext cx="15849587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65"/>
              <a:t>2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2014-02-18T10:23:50Z</dcterms:created>
  <dcterms:modified xsi:type="dcterms:W3CDTF">2014-02-18T10:23:50Z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2014-02-18T00:00:00Z</vt:filetime>
  </property>
  <property fmtid="{D5CDD505-2E9C-101B-9397-08002B2CF9AE}" pid="3" name="LastSaved">
    <vt:filetime>2014-02-18T00:00:00Z</vt:filetime>
  </property>
</Properties>
</file>