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07875" y="11050851"/>
            <a:ext cx="101282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422" y="342900"/>
            <a:ext cx="15999344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5881" y="11050851"/>
            <a:ext cx="10166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966" y="11050851"/>
            <a:ext cx="10147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z="3600" spc="-490" b="1">
                <a:solidFill>
                  <a:srgbClr val="49AA42"/>
                </a:solidFill>
                <a:latin typeface="Times New Roman"/>
                <a:cs typeface="Times New Roman"/>
              </a:rPr>
              <a:t>15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966" y="11050851"/>
            <a:ext cx="10147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z="3600" spc="-490" b="1">
                <a:solidFill>
                  <a:srgbClr val="49AA42"/>
                </a:solidFill>
                <a:latin typeface="Times New Roman"/>
                <a:cs typeface="Times New Roman"/>
              </a:rPr>
              <a:t>15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966" y="11050851"/>
            <a:ext cx="10147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z="3600" spc="-490" b="1">
                <a:solidFill>
                  <a:srgbClr val="49AA42"/>
                </a:solidFill>
                <a:latin typeface="Times New Roman"/>
                <a:cs typeface="Times New Roman"/>
              </a:rPr>
              <a:t>15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966" y="11050851"/>
            <a:ext cx="10147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z="3600" spc="-490" b="1">
                <a:solidFill>
                  <a:srgbClr val="49AA42"/>
                </a:solidFill>
                <a:latin typeface="Times New Roman"/>
                <a:cs typeface="Times New Roman"/>
              </a:rPr>
              <a:t>15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966" y="11050851"/>
            <a:ext cx="10147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z="3600" spc="-490" b="1">
                <a:solidFill>
                  <a:srgbClr val="49AA42"/>
                </a:solidFill>
                <a:latin typeface="Times New Roman"/>
                <a:cs typeface="Times New Roman"/>
              </a:rPr>
              <a:t>15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966" y="11050851"/>
            <a:ext cx="10147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z="3600" spc="-490" b="1">
                <a:solidFill>
                  <a:srgbClr val="49AA42"/>
                </a:solidFill>
                <a:latin typeface="Times New Roman"/>
                <a:cs typeface="Times New Roman"/>
              </a:rPr>
              <a:t>15</a:t>
            </a:fld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5004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5003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5004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5003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5004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5003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2014-02-18T10:49:53Z</dcterms:created>
  <dcterms:modified xsi:type="dcterms:W3CDTF">2014-02-18T10:49:53Z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