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png" ContentType="image/png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32458" y="11050851"/>
            <a:ext cx="8763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4416"/>
            <a:ext cx="17602200" cy="11781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68454" y="11050851"/>
            <a:ext cx="99123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270" b="1">
                <a:solidFill>
                  <a:srgbClr val="49AA42"/>
                </a:solidFill>
                <a:latin typeface="Times New Roman"/>
                <a:cs typeface="Times New Roman"/>
              </a:rPr>
              <a:t>7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649" y="342900"/>
            <a:ext cx="1620525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" y="342900"/>
            <a:ext cx="169798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510093"/>
            <a:ext cx="17602200" cy="9561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2014-02-18T10:55:26Z</dcterms:created>
  <dcterms:modified xsi:type="dcterms:W3CDTF">2014-02-18T10:55:26Z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2014-02-18T00:00:00Z</vt:filetime>
  </property>
  <property fmtid="{D5CDD505-2E9C-101B-9397-08002B2CF9AE}" pid="3" name="LastSaved">
    <vt:filetime>2014-02-18T00:00:00Z</vt:filetime>
  </property>
</Properties>
</file>