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custom.xml" ContentType="application/vnd.openxmlformats-officedocument.custom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>
  <p:normalViewPr showOutlineIcons="0">
    <p:restoredLeft sz="34545" autoAdjust="0"/>
    <p:restoredTop sz="86386" autoAdjust="0"/>
  </p:normalViewPr>
  <p:slideViewPr>
    <p:cSldViewPr>
      <p:cViewPr varScale="1">
        <p:scale>
          <a:sx n="46" d="100"/>
          <a:sy n="46" d="100"/>
        </p:scale>
        <p:origin x="-120" y="-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3862" y="342900"/>
            <a:ext cx="7054471" cy="11552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5209" y="11050851"/>
            <a:ext cx="77787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10" dirty="0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57940" y="11050851"/>
            <a:ext cx="101219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10" dirty="0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0983" y="342900"/>
            <a:ext cx="1274023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0"/>
            <a:ext cx="7795259" cy="7324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121" y="682713"/>
            <a:ext cx="9876078" cy="5228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4704" y="5943600"/>
            <a:ext cx="11130329" cy="617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09305"/>
            <a:ext cx="12090361" cy="807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18240" y="1909297"/>
            <a:ext cx="6283959" cy="8085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41083" y="1268561"/>
            <a:ext cx="0" cy="10479405"/>
          </a:xfrm>
          <a:custGeom>
            <a:avLst/>
            <a:gdLst/>
            <a:ahLst/>
            <a:cxnLst/>
            <a:rect l="l" t="t" r="r" b="b"/>
            <a:pathLst>
              <a:path h="10479405">
                <a:moveTo>
                  <a:pt x="0" y="0"/>
                </a:moveTo>
                <a:lnTo>
                  <a:pt x="0" y="1047888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8783" y="342900"/>
            <a:ext cx="934463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8383" y="5715000"/>
            <a:ext cx="9253816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1100" y="342900"/>
            <a:ext cx="8801100" cy="532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2900"/>
            <a:ext cx="8801099" cy="5975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15000"/>
            <a:ext cx="8801100" cy="640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6896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1100" y="342900"/>
            <a:ext cx="0" cy="11772900"/>
          </a:xfrm>
          <a:custGeom>
            <a:avLst/>
            <a:gdLst/>
            <a:ahLst/>
            <a:cxnLst/>
            <a:rect l="l" t="t" r="r" b="b"/>
            <a:pathLst>
              <a:path h="11772900">
                <a:moveTo>
                  <a:pt x="0" y="0"/>
                </a:moveTo>
                <a:lnTo>
                  <a:pt x="0" y="117729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6530" y="342900"/>
            <a:ext cx="7689138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6659" y="342900"/>
            <a:ext cx="848888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42900"/>
            <a:ext cx="821240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4804" y="447459"/>
            <a:ext cx="9237395" cy="9823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ct val="100000"/>
              </a:lnSpc>
            </a:pPr>
            <a:r>
              <a:rPr spc="-110" dirty="0"/>
              <a:t>3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30</Words>
  <Application>Microsoft Macintosh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2014-01-29T23:01:27Z</dcterms:created>
  <dcterms:modified xsi:type="dcterms:W3CDTF">2014-01-29T23:04:10Z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