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outlineView">
  <p:normalViewPr showOutlineIcons="0">
    <p:restoredLeft sz="34545" autoAdjust="0"/>
    <p:restoredTop sz="86386" autoAdjust="0"/>
  </p:normalViewPr>
  <p:slideViewPr>
    <p:cSldViewPr>
      <p:cViewPr varScale="1">
        <p:scale>
          <a:sx n="46" d="100"/>
          <a:sy n="46" d="100"/>
        </p:scale>
        <p:origin x="-120" y="-3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5959" y="681472"/>
            <a:ext cx="12439034" cy="1019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77720" y="11050851"/>
            <a:ext cx="77279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390" dirty="0">
                <a:solidFill>
                  <a:srgbClr val="49AA42"/>
                </a:solidFill>
                <a:latin typeface="Times New Roman"/>
                <a:cs typeface="Times New Roman"/>
              </a:rPr>
              <a:t>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5140" y="4313809"/>
            <a:ext cx="8357755" cy="729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88498" y="11035758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88442" y="11035758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2600"/>
            <a:ext cx="8946337" cy="8406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834244" y="11018560"/>
            <a:ext cx="100711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57568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7512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92049" y="11050851"/>
            <a:ext cx="11182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14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sz="3600" b="1" spc="-505" dirty="0">
                <a:solidFill>
                  <a:srgbClr val="49AA42"/>
                </a:solidFill>
                <a:latin typeface="Times New Roman"/>
                <a:cs typeface="Times New Roman"/>
              </a:rPr>
              <a:t>11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57568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7512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92049" y="11050851"/>
            <a:ext cx="11182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14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sz="3600" b="1" spc="-505" dirty="0">
                <a:solidFill>
                  <a:srgbClr val="49AA42"/>
                </a:solidFill>
                <a:latin typeface="Times New Roman"/>
                <a:cs typeface="Times New Roman"/>
              </a:rPr>
              <a:t>12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3693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36874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92049" y="11050851"/>
            <a:ext cx="116014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14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sz="3600" b="1" spc="-505" dirty="0">
                <a:solidFill>
                  <a:srgbClr val="49AA42"/>
                </a:solidFill>
                <a:latin typeface="Times New Roman"/>
                <a:cs typeface="Times New Roman"/>
              </a:rPr>
              <a:t>13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602200" cy="1211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98402" y="107251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98347" y="107251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92049" y="11050851"/>
            <a:ext cx="116014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14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sz="3600" b="1" spc="-505" dirty="0">
                <a:solidFill>
                  <a:srgbClr val="49AA42"/>
                </a:solidFill>
                <a:latin typeface="Times New Roman"/>
                <a:cs typeface="Times New Roman"/>
              </a:rPr>
              <a:t>14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92130" y="11039475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92076" y="11039475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44963" y="11022276"/>
            <a:ext cx="99314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90" dirty="0">
                <a:solidFill>
                  <a:srgbClr val="49AA42"/>
                </a:solidFill>
                <a:latin typeface="Times New Roman"/>
                <a:cs typeface="Times New Roman"/>
              </a:rPr>
              <a:t>-15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7456" y="356438"/>
            <a:ext cx="11464743" cy="6450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16964"/>
            <a:ext cx="6175387" cy="5898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5623" y="6242367"/>
            <a:ext cx="11416576" cy="5873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639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638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56438"/>
            <a:ext cx="6197574" cy="5860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42347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5387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145" dirty="0"/>
              <a:t>4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110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2867" y="342900"/>
            <a:ext cx="12396464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145" dirty="0"/>
              <a:t>4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11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70268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70212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145" dirty="0"/>
              <a:t>4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110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9153" y="342900"/>
            <a:ext cx="12183894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145" dirty="0"/>
              <a:t>4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110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3000" y="342900"/>
            <a:ext cx="10436198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145" dirty="0"/>
              <a:t>4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110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30880"/>
            <a:ext cx="8787383" cy="597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5483" y="3230880"/>
            <a:ext cx="8776716" cy="597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2783" y="800100"/>
            <a:ext cx="0" cy="10858500"/>
          </a:xfrm>
          <a:custGeom>
            <a:avLst/>
            <a:gdLst/>
            <a:ahLst/>
            <a:cxnLst/>
            <a:rect l="l" t="t" r="r" b="b"/>
            <a:pathLst>
              <a:path h="10858500">
                <a:moveTo>
                  <a:pt x="0" y="0"/>
                </a:moveTo>
                <a:lnTo>
                  <a:pt x="0" y="108585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145" dirty="0"/>
              <a:t>4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110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62237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79151" y="1693"/>
            <a:ext cx="11595735" cy="9284335"/>
          </a:xfrm>
          <a:custGeom>
            <a:avLst/>
            <a:gdLst/>
            <a:ahLst/>
            <a:cxnLst/>
            <a:rect l="l" t="t" r="r" b="b"/>
            <a:pathLst>
              <a:path w="11595735" h="9284335">
                <a:moveTo>
                  <a:pt x="810498" y="9283890"/>
                </a:moveTo>
                <a:lnTo>
                  <a:pt x="618011" y="8859952"/>
                </a:lnTo>
                <a:lnTo>
                  <a:pt x="447797" y="8475953"/>
                </a:lnTo>
                <a:lnTo>
                  <a:pt x="301833" y="8127284"/>
                </a:lnTo>
                <a:lnTo>
                  <a:pt x="182094" y="7809342"/>
                </a:lnTo>
                <a:lnTo>
                  <a:pt x="90558" y="7517518"/>
                </a:lnTo>
                <a:lnTo>
                  <a:pt x="29201" y="7247208"/>
                </a:lnTo>
                <a:lnTo>
                  <a:pt x="0" y="6993805"/>
                </a:lnTo>
                <a:lnTo>
                  <a:pt x="4930" y="6752702"/>
                </a:lnTo>
                <a:lnTo>
                  <a:pt x="45968" y="6519294"/>
                </a:lnTo>
                <a:lnTo>
                  <a:pt x="125092" y="6288973"/>
                </a:lnTo>
                <a:lnTo>
                  <a:pt x="244277" y="6057135"/>
                </a:lnTo>
                <a:lnTo>
                  <a:pt x="405499" y="5819172"/>
                </a:lnTo>
                <a:lnTo>
                  <a:pt x="610736" y="5570479"/>
                </a:lnTo>
                <a:lnTo>
                  <a:pt x="861964" y="5306449"/>
                </a:lnTo>
                <a:lnTo>
                  <a:pt x="1161160" y="5022476"/>
                </a:lnTo>
                <a:lnTo>
                  <a:pt x="1510299" y="4713953"/>
                </a:lnTo>
                <a:lnTo>
                  <a:pt x="1911358" y="4376275"/>
                </a:lnTo>
                <a:lnTo>
                  <a:pt x="2366315" y="4004836"/>
                </a:lnTo>
                <a:lnTo>
                  <a:pt x="2877145" y="3595028"/>
                </a:lnTo>
                <a:lnTo>
                  <a:pt x="3445824" y="3142247"/>
                </a:lnTo>
                <a:lnTo>
                  <a:pt x="4142965" y="2572921"/>
                </a:lnTo>
                <a:lnTo>
                  <a:pt x="4772942" y="2062714"/>
                </a:lnTo>
                <a:lnTo>
                  <a:pt x="5341867" y="1610832"/>
                </a:lnTo>
                <a:lnTo>
                  <a:pt x="5855852" y="1216479"/>
                </a:lnTo>
                <a:lnTo>
                  <a:pt x="6321009" y="878859"/>
                </a:lnTo>
                <a:lnTo>
                  <a:pt x="6743451" y="597177"/>
                </a:lnTo>
                <a:lnTo>
                  <a:pt x="7129289" y="370638"/>
                </a:lnTo>
                <a:lnTo>
                  <a:pt x="7484635" y="198446"/>
                </a:lnTo>
                <a:lnTo>
                  <a:pt x="7815602" y="79806"/>
                </a:lnTo>
                <a:lnTo>
                  <a:pt x="8128301" y="13922"/>
                </a:lnTo>
                <a:lnTo>
                  <a:pt x="8428845" y="0"/>
                </a:lnTo>
                <a:lnTo>
                  <a:pt x="8723346" y="37242"/>
                </a:lnTo>
                <a:lnTo>
                  <a:pt x="9017915" y="124855"/>
                </a:lnTo>
                <a:lnTo>
                  <a:pt x="9318665" y="262043"/>
                </a:lnTo>
                <a:lnTo>
                  <a:pt x="9631708" y="448010"/>
                </a:lnTo>
                <a:lnTo>
                  <a:pt x="9963156" y="681961"/>
                </a:lnTo>
                <a:lnTo>
                  <a:pt x="10319120" y="963100"/>
                </a:lnTo>
                <a:lnTo>
                  <a:pt x="10705714" y="1290633"/>
                </a:lnTo>
                <a:lnTo>
                  <a:pt x="11129049" y="1663763"/>
                </a:lnTo>
                <a:lnTo>
                  <a:pt x="11595236" y="2081695"/>
                </a:lnTo>
              </a:path>
            </a:pathLst>
          </a:custGeom>
          <a:ln w="96418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6957" y="3500635"/>
            <a:ext cx="10321925" cy="7983220"/>
          </a:xfrm>
          <a:custGeom>
            <a:avLst/>
            <a:gdLst/>
            <a:ahLst/>
            <a:cxnLst/>
            <a:rect l="l" t="t" r="r" b="b"/>
            <a:pathLst>
              <a:path w="10321925" h="7983220">
                <a:moveTo>
                  <a:pt x="10274681" y="0"/>
                </a:moveTo>
                <a:lnTo>
                  <a:pt x="10296222" y="573934"/>
                </a:lnTo>
                <a:lnTo>
                  <a:pt x="10312782" y="1092222"/>
                </a:lnTo>
                <a:lnTo>
                  <a:pt x="10321690" y="1559549"/>
                </a:lnTo>
                <a:lnTo>
                  <a:pt x="10320279" y="1980603"/>
                </a:lnTo>
                <a:lnTo>
                  <a:pt x="10305880" y="2360067"/>
                </a:lnTo>
                <a:lnTo>
                  <a:pt x="10275826" y="2702628"/>
                </a:lnTo>
                <a:lnTo>
                  <a:pt x="10227447" y="3012972"/>
                </a:lnTo>
                <a:lnTo>
                  <a:pt x="10158076" y="3295785"/>
                </a:lnTo>
                <a:lnTo>
                  <a:pt x="10065045" y="3555751"/>
                </a:lnTo>
                <a:lnTo>
                  <a:pt x="9945684" y="3797558"/>
                </a:lnTo>
                <a:lnTo>
                  <a:pt x="9797326" y="4025891"/>
                </a:lnTo>
                <a:lnTo>
                  <a:pt x="9617302" y="4245435"/>
                </a:lnTo>
                <a:lnTo>
                  <a:pt x="9402944" y="4460877"/>
                </a:lnTo>
                <a:lnTo>
                  <a:pt x="9151584" y="4676902"/>
                </a:lnTo>
                <a:lnTo>
                  <a:pt x="8860554" y="4898196"/>
                </a:lnTo>
                <a:lnTo>
                  <a:pt x="8527184" y="5129444"/>
                </a:lnTo>
                <a:lnTo>
                  <a:pt x="8148808" y="5375333"/>
                </a:lnTo>
                <a:lnTo>
                  <a:pt x="7722756" y="5640548"/>
                </a:lnTo>
                <a:lnTo>
                  <a:pt x="7246361" y="5929776"/>
                </a:lnTo>
                <a:lnTo>
                  <a:pt x="6716953" y="6247701"/>
                </a:lnTo>
                <a:lnTo>
                  <a:pt x="6232187" y="6561105"/>
                </a:lnTo>
                <a:lnTo>
                  <a:pt x="5793322" y="6841990"/>
                </a:lnTo>
                <a:lnTo>
                  <a:pt x="5395321" y="7090817"/>
                </a:lnTo>
                <a:lnTo>
                  <a:pt x="5033147" y="7308048"/>
                </a:lnTo>
                <a:lnTo>
                  <a:pt x="4701762" y="7494146"/>
                </a:lnTo>
                <a:lnTo>
                  <a:pt x="4396128" y="7649572"/>
                </a:lnTo>
                <a:lnTo>
                  <a:pt x="4111208" y="7774788"/>
                </a:lnTo>
                <a:lnTo>
                  <a:pt x="3841963" y="7870256"/>
                </a:lnTo>
                <a:lnTo>
                  <a:pt x="3583356" y="7936440"/>
                </a:lnTo>
                <a:lnTo>
                  <a:pt x="3330349" y="7973799"/>
                </a:lnTo>
                <a:lnTo>
                  <a:pt x="3077905" y="7982797"/>
                </a:lnTo>
                <a:lnTo>
                  <a:pt x="2820986" y="7963896"/>
                </a:lnTo>
                <a:lnTo>
                  <a:pt x="2554554" y="7917558"/>
                </a:lnTo>
                <a:lnTo>
                  <a:pt x="2273571" y="7844244"/>
                </a:lnTo>
                <a:lnTo>
                  <a:pt x="1973000" y="7744417"/>
                </a:lnTo>
                <a:lnTo>
                  <a:pt x="1647803" y="7618538"/>
                </a:lnTo>
                <a:lnTo>
                  <a:pt x="1292942" y="7467071"/>
                </a:lnTo>
                <a:lnTo>
                  <a:pt x="903379" y="7290476"/>
                </a:lnTo>
                <a:lnTo>
                  <a:pt x="474078" y="7089216"/>
                </a:lnTo>
                <a:lnTo>
                  <a:pt x="0" y="6863753"/>
                </a:lnTo>
              </a:path>
            </a:pathLst>
          </a:custGeom>
          <a:ln w="96418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1708" y="2030709"/>
            <a:ext cx="10295255" cy="8420100"/>
          </a:xfrm>
          <a:custGeom>
            <a:avLst/>
            <a:gdLst/>
            <a:ahLst/>
            <a:cxnLst/>
            <a:rect l="l" t="t" r="r" b="b"/>
            <a:pathLst>
              <a:path w="10295255" h="8420100">
                <a:moveTo>
                  <a:pt x="1237316" y="6286500"/>
                </a:moveTo>
                <a:lnTo>
                  <a:pt x="1176150" y="6286500"/>
                </a:lnTo>
                <a:lnTo>
                  <a:pt x="1119019" y="6299200"/>
                </a:lnTo>
                <a:lnTo>
                  <a:pt x="1064746" y="6324600"/>
                </a:lnTo>
                <a:lnTo>
                  <a:pt x="1012150" y="6350000"/>
                </a:lnTo>
                <a:lnTo>
                  <a:pt x="960054" y="6388100"/>
                </a:lnTo>
                <a:lnTo>
                  <a:pt x="907277" y="6438900"/>
                </a:lnTo>
                <a:lnTo>
                  <a:pt x="852642" y="6502400"/>
                </a:lnTo>
                <a:lnTo>
                  <a:pt x="794968" y="6565900"/>
                </a:lnTo>
                <a:lnTo>
                  <a:pt x="733077" y="6642100"/>
                </a:lnTo>
                <a:lnTo>
                  <a:pt x="665790" y="6731000"/>
                </a:lnTo>
                <a:lnTo>
                  <a:pt x="591927" y="6819900"/>
                </a:lnTo>
                <a:lnTo>
                  <a:pt x="476895" y="7010400"/>
                </a:lnTo>
                <a:lnTo>
                  <a:pt x="374055" y="7175500"/>
                </a:lnTo>
                <a:lnTo>
                  <a:pt x="283487" y="7327900"/>
                </a:lnTo>
                <a:lnTo>
                  <a:pt x="205274" y="7454900"/>
                </a:lnTo>
                <a:lnTo>
                  <a:pt x="139496" y="7581900"/>
                </a:lnTo>
                <a:lnTo>
                  <a:pt x="86236" y="7683500"/>
                </a:lnTo>
                <a:lnTo>
                  <a:pt x="45575" y="7772400"/>
                </a:lnTo>
                <a:lnTo>
                  <a:pt x="17594" y="7861300"/>
                </a:lnTo>
                <a:lnTo>
                  <a:pt x="2375" y="7937500"/>
                </a:lnTo>
                <a:lnTo>
                  <a:pt x="0" y="8001000"/>
                </a:lnTo>
                <a:lnTo>
                  <a:pt x="10548" y="8051800"/>
                </a:lnTo>
                <a:lnTo>
                  <a:pt x="34103" y="8102600"/>
                </a:lnTo>
                <a:lnTo>
                  <a:pt x="70746" y="8153400"/>
                </a:lnTo>
                <a:lnTo>
                  <a:pt x="120557" y="8191500"/>
                </a:lnTo>
                <a:lnTo>
                  <a:pt x="183619" y="8229600"/>
                </a:lnTo>
                <a:lnTo>
                  <a:pt x="260013" y="8267700"/>
                </a:lnTo>
                <a:lnTo>
                  <a:pt x="349821" y="8305800"/>
                </a:lnTo>
                <a:lnTo>
                  <a:pt x="453123" y="8343900"/>
                </a:lnTo>
                <a:lnTo>
                  <a:pt x="570001" y="8382000"/>
                </a:lnTo>
                <a:lnTo>
                  <a:pt x="700538" y="8420100"/>
                </a:lnTo>
                <a:lnTo>
                  <a:pt x="674033" y="8382000"/>
                </a:lnTo>
                <a:lnTo>
                  <a:pt x="650271" y="8343900"/>
                </a:lnTo>
                <a:lnTo>
                  <a:pt x="629202" y="8318500"/>
                </a:lnTo>
                <a:lnTo>
                  <a:pt x="610781" y="8280400"/>
                </a:lnTo>
                <a:lnTo>
                  <a:pt x="594960" y="8255000"/>
                </a:lnTo>
                <a:lnTo>
                  <a:pt x="570927" y="8204200"/>
                </a:lnTo>
                <a:lnTo>
                  <a:pt x="556724" y="8153400"/>
                </a:lnTo>
                <a:lnTo>
                  <a:pt x="551973" y="8102600"/>
                </a:lnTo>
                <a:lnTo>
                  <a:pt x="553024" y="8077200"/>
                </a:lnTo>
                <a:lnTo>
                  <a:pt x="556296" y="8051800"/>
                </a:lnTo>
                <a:lnTo>
                  <a:pt x="561741" y="8013700"/>
                </a:lnTo>
                <a:lnTo>
                  <a:pt x="569313" y="7988300"/>
                </a:lnTo>
                <a:lnTo>
                  <a:pt x="578963" y="7950200"/>
                </a:lnTo>
                <a:lnTo>
                  <a:pt x="590645" y="7912100"/>
                </a:lnTo>
                <a:lnTo>
                  <a:pt x="604311" y="7874000"/>
                </a:lnTo>
                <a:lnTo>
                  <a:pt x="619914" y="7823200"/>
                </a:lnTo>
                <a:lnTo>
                  <a:pt x="637406" y="7772400"/>
                </a:lnTo>
                <a:lnTo>
                  <a:pt x="653477" y="7658100"/>
                </a:lnTo>
                <a:lnTo>
                  <a:pt x="668114" y="7569200"/>
                </a:lnTo>
                <a:lnTo>
                  <a:pt x="681570" y="7480300"/>
                </a:lnTo>
                <a:lnTo>
                  <a:pt x="694098" y="7391400"/>
                </a:lnTo>
                <a:lnTo>
                  <a:pt x="705951" y="7327900"/>
                </a:lnTo>
                <a:lnTo>
                  <a:pt x="717382" y="7264400"/>
                </a:lnTo>
                <a:lnTo>
                  <a:pt x="728645" y="7213600"/>
                </a:lnTo>
                <a:lnTo>
                  <a:pt x="739991" y="7162800"/>
                </a:lnTo>
                <a:lnTo>
                  <a:pt x="751676" y="7124700"/>
                </a:lnTo>
                <a:lnTo>
                  <a:pt x="763951" y="7086600"/>
                </a:lnTo>
                <a:lnTo>
                  <a:pt x="791284" y="7035800"/>
                </a:lnTo>
                <a:lnTo>
                  <a:pt x="824017" y="6997700"/>
                </a:lnTo>
                <a:lnTo>
                  <a:pt x="864174" y="6972300"/>
                </a:lnTo>
                <a:lnTo>
                  <a:pt x="913779" y="6946900"/>
                </a:lnTo>
                <a:lnTo>
                  <a:pt x="974858" y="6921500"/>
                </a:lnTo>
                <a:lnTo>
                  <a:pt x="1000115" y="6896100"/>
                </a:lnTo>
                <a:lnTo>
                  <a:pt x="1023154" y="6883400"/>
                </a:lnTo>
                <a:lnTo>
                  <a:pt x="1044411" y="6858000"/>
                </a:lnTo>
                <a:lnTo>
                  <a:pt x="1064318" y="6845300"/>
                </a:lnTo>
                <a:lnTo>
                  <a:pt x="1083309" y="6832600"/>
                </a:lnTo>
                <a:lnTo>
                  <a:pt x="1120281" y="6807200"/>
                </a:lnTo>
                <a:lnTo>
                  <a:pt x="1158797" y="6807200"/>
                </a:lnTo>
                <a:lnTo>
                  <a:pt x="1179718" y="6794500"/>
                </a:lnTo>
                <a:lnTo>
                  <a:pt x="2510286" y="6794500"/>
                </a:lnTo>
                <a:lnTo>
                  <a:pt x="2475362" y="6781800"/>
                </a:lnTo>
                <a:lnTo>
                  <a:pt x="2436411" y="6769100"/>
                </a:lnTo>
                <a:lnTo>
                  <a:pt x="2392942" y="6756400"/>
                </a:lnTo>
                <a:lnTo>
                  <a:pt x="2344458" y="6731000"/>
                </a:lnTo>
                <a:lnTo>
                  <a:pt x="2290467" y="6692900"/>
                </a:lnTo>
                <a:lnTo>
                  <a:pt x="2230474" y="6654800"/>
                </a:lnTo>
                <a:lnTo>
                  <a:pt x="2163984" y="6616700"/>
                </a:lnTo>
                <a:lnTo>
                  <a:pt x="2013436" y="6553200"/>
                </a:lnTo>
                <a:lnTo>
                  <a:pt x="1877534" y="6489700"/>
                </a:lnTo>
                <a:lnTo>
                  <a:pt x="1755102" y="6438900"/>
                </a:lnTo>
                <a:lnTo>
                  <a:pt x="1644958" y="6388100"/>
                </a:lnTo>
                <a:lnTo>
                  <a:pt x="1545925" y="6350000"/>
                </a:lnTo>
                <a:lnTo>
                  <a:pt x="1456824" y="6324600"/>
                </a:lnTo>
                <a:lnTo>
                  <a:pt x="1376474" y="6311900"/>
                </a:lnTo>
                <a:lnTo>
                  <a:pt x="1303698" y="6299200"/>
                </a:lnTo>
                <a:lnTo>
                  <a:pt x="1237316" y="6286500"/>
                </a:lnTo>
                <a:close/>
              </a:path>
              <a:path w="10295255" h="8420100">
                <a:moveTo>
                  <a:pt x="3824015" y="4508500"/>
                </a:moveTo>
                <a:lnTo>
                  <a:pt x="3698611" y="4508500"/>
                </a:lnTo>
                <a:lnTo>
                  <a:pt x="3644429" y="4521200"/>
                </a:lnTo>
                <a:lnTo>
                  <a:pt x="3594417" y="4533900"/>
                </a:lnTo>
                <a:lnTo>
                  <a:pt x="3547442" y="4546600"/>
                </a:lnTo>
                <a:lnTo>
                  <a:pt x="3413408" y="4622800"/>
                </a:lnTo>
                <a:lnTo>
                  <a:pt x="3367251" y="4660900"/>
                </a:lnTo>
                <a:lnTo>
                  <a:pt x="3318467" y="4699000"/>
                </a:lnTo>
                <a:lnTo>
                  <a:pt x="3265921" y="4749800"/>
                </a:lnTo>
                <a:lnTo>
                  <a:pt x="3208483" y="4800600"/>
                </a:lnTo>
                <a:lnTo>
                  <a:pt x="3171796" y="4826000"/>
                </a:lnTo>
                <a:lnTo>
                  <a:pt x="3138677" y="4851400"/>
                </a:lnTo>
                <a:lnTo>
                  <a:pt x="3108836" y="4876800"/>
                </a:lnTo>
                <a:lnTo>
                  <a:pt x="3057832" y="4927600"/>
                </a:lnTo>
                <a:lnTo>
                  <a:pt x="3016469" y="4978400"/>
                </a:lnTo>
                <a:lnTo>
                  <a:pt x="2982434" y="5029200"/>
                </a:lnTo>
                <a:lnTo>
                  <a:pt x="2967442" y="5067300"/>
                </a:lnTo>
                <a:lnTo>
                  <a:pt x="2953413" y="5105400"/>
                </a:lnTo>
                <a:lnTo>
                  <a:pt x="2940060" y="5156200"/>
                </a:lnTo>
                <a:lnTo>
                  <a:pt x="2927092" y="5207000"/>
                </a:lnTo>
                <a:lnTo>
                  <a:pt x="2914221" y="5257800"/>
                </a:lnTo>
                <a:lnTo>
                  <a:pt x="2901157" y="5334000"/>
                </a:lnTo>
                <a:lnTo>
                  <a:pt x="2887611" y="5397500"/>
                </a:lnTo>
                <a:lnTo>
                  <a:pt x="2873294" y="5486400"/>
                </a:lnTo>
                <a:lnTo>
                  <a:pt x="2857916" y="5575300"/>
                </a:lnTo>
                <a:lnTo>
                  <a:pt x="2841189" y="5676900"/>
                </a:lnTo>
                <a:lnTo>
                  <a:pt x="2822822" y="5791200"/>
                </a:lnTo>
                <a:lnTo>
                  <a:pt x="2795262" y="5956300"/>
                </a:lnTo>
                <a:lnTo>
                  <a:pt x="2770101" y="6096000"/>
                </a:lnTo>
                <a:lnTo>
                  <a:pt x="2746843" y="6223000"/>
                </a:lnTo>
                <a:lnTo>
                  <a:pt x="2724996" y="6337300"/>
                </a:lnTo>
                <a:lnTo>
                  <a:pt x="2704064" y="6438900"/>
                </a:lnTo>
                <a:lnTo>
                  <a:pt x="2683554" y="6527800"/>
                </a:lnTo>
                <a:lnTo>
                  <a:pt x="2662972" y="6604000"/>
                </a:lnTo>
                <a:lnTo>
                  <a:pt x="2641823" y="6654800"/>
                </a:lnTo>
                <a:lnTo>
                  <a:pt x="2619614" y="6705600"/>
                </a:lnTo>
                <a:lnTo>
                  <a:pt x="2595849" y="6743700"/>
                </a:lnTo>
                <a:lnTo>
                  <a:pt x="2541680" y="6781800"/>
                </a:lnTo>
                <a:lnTo>
                  <a:pt x="2510286" y="6794500"/>
                </a:lnTo>
                <a:lnTo>
                  <a:pt x="1179718" y="6794500"/>
                </a:lnTo>
                <a:lnTo>
                  <a:pt x="1202328" y="6807200"/>
                </a:lnTo>
                <a:lnTo>
                  <a:pt x="1254345" y="6807200"/>
                </a:lnTo>
                <a:lnTo>
                  <a:pt x="1284620" y="6819900"/>
                </a:lnTo>
                <a:lnTo>
                  <a:pt x="1318319" y="6832600"/>
                </a:lnTo>
                <a:lnTo>
                  <a:pt x="1355874" y="6845300"/>
                </a:lnTo>
                <a:lnTo>
                  <a:pt x="1397720" y="6858000"/>
                </a:lnTo>
                <a:lnTo>
                  <a:pt x="1444291" y="6883400"/>
                </a:lnTo>
                <a:lnTo>
                  <a:pt x="1496021" y="6896100"/>
                </a:lnTo>
                <a:lnTo>
                  <a:pt x="1553343" y="6921500"/>
                </a:lnTo>
                <a:lnTo>
                  <a:pt x="1688609" y="6972300"/>
                </a:lnTo>
                <a:lnTo>
                  <a:pt x="1810630" y="7010400"/>
                </a:lnTo>
                <a:lnTo>
                  <a:pt x="1920381" y="7048500"/>
                </a:lnTo>
                <a:lnTo>
                  <a:pt x="2018841" y="7073900"/>
                </a:lnTo>
                <a:lnTo>
                  <a:pt x="2106983" y="7099300"/>
                </a:lnTo>
                <a:lnTo>
                  <a:pt x="2185785" y="7124700"/>
                </a:lnTo>
                <a:lnTo>
                  <a:pt x="2256223" y="7137400"/>
                </a:lnTo>
                <a:lnTo>
                  <a:pt x="2375912" y="7137400"/>
                </a:lnTo>
                <a:lnTo>
                  <a:pt x="2427116" y="7124700"/>
                </a:lnTo>
                <a:lnTo>
                  <a:pt x="2473860" y="7112000"/>
                </a:lnTo>
                <a:lnTo>
                  <a:pt x="2517120" y="7086600"/>
                </a:lnTo>
                <a:lnTo>
                  <a:pt x="2557875" y="7048500"/>
                </a:lnTo>
                <a:lnTo>
                  <a:pt x="2597098" y="7010400"/>
                </a:lnTo>
                <a:lnTo>
                  <a:pt x="2635767" y="6959600"/>
                </a:lnTo>
                <a:lnTo>
                  <a:pt x="2674859" y="6896100"/>
                </a:lnTo>
                <a:lnTo>
                  <a:pt x="2715348" y="6832600"/>
                </a:lnTo>
                <a:lnTo>
                  <a:pt x="2758211" y="6756400"/>
                </a:lnTo>
                <a:lnTo>
                  <a:pt x="2804425" y="6667500"/>
                </a:lnTo>
                <a:lnTo>
                  <a:pt x="2854966" y="6565900"/>
                </a:lnTo>
                <a:lnTo>
                  <a:pt x="2909977" y="6477000"/>
                </a:lnTo>
                <a:lnTo>
                  <a:pt x="2959528" y="6400800"/>
                </a:lnTo>
                <a:lnTo>
                  <a:pt x="3003945" y="6337300"/>
                </a:lnTo>
                <a:lnTo>
                  <a:pt x="3043554" y="6273800"/>
                </a:lnTo>
                <a:lnTo>
                  <a:pt x="3078679" y="6210300"/>
                </a:lnTo>
                <a:lnTo>
                  <a:pt x="3109647" y="6159500"/>
                </a:lnTo>
                <a:lnTo>
                  <a:pt x="3136782" y="6108700"/>
                </a:lnTo>
                <a:lnTo>
                  <a:pt x="3160409" y="6070600"/>
                </a:lnTo>
                <a:lnTo>
                  <a:pt x="3180855" y="6019800"/>
                </a:lnTo>
                <a:lnTo>
                  <a:pt x="3198445" y="5981700"/>
                </a:lnTo>
                <a:lnTo>
                  <a:pt x="3213504" y="5943600"/>
                </a:lnTo>
                <a:lnTo>
                  <a:pt x="3226358" y="5905500"/>
                </a:lnTo>
                <a:lnTo>
                  <a:pt x="3237331" y="5867400"/>
                </a:lnTo>
                <a:lnTo>
                  <a:pt x="3246750" y="5816600"/>
                </a:lnTo>
                <a:lnTo>
                  <a:pt x="3254939" y="5765800"/>
                </a:lnTo>
                <a:lnTo>
                  <a:pt x="3262225" y="5727700"/>
                </a:lnTo>
                <a:lnTo>
                  <a:pt x="3268932" y="5664200"/>
                </a:lnTo>
                <a:lnTo>
                  <a:pt x="3275386" y="5613400"/>
                </a:lnTo>
                <a:lnTo>
                  <a:pt x="3281912" y="5549900"/>
                </a:lnTo>
                <a:lnTo>
                  <a:pt x="3288836" y="5473700"/>
                </a:lnTo>
                <a:lnTo>
                  <a:pt x="3282008" y="5397500"/>
                </a:lnTo>
                <a:lnTo>
                  <a:pt x="3276157" y="5334000"/>
                </a:lnTo>
                <a:lnTo>
                  <a:pt x="3271535" y="5270500"/>
                </a:lnTo>
                <a:lnTo>
                  <a:pt x="3268395" y="5219700"/>
                </a:lnTo>
                <a:lnTo>
                  <a:pt x="3266991" y="5181600"/>
                </a:lnTo>
                <a:lnTo>
                  <a:pt x="3267575" y="5130800"/>
                </a:lnTo>
                <a:lnTo>
                  <a:pt x="3275722" y="5067300"/>
                </a:lnTo>
                <a:lnTo>
                  <a:pt x="3294861" y="5016500"/>
                </a:lnTo>
                <a:lnTo>
                  <a:pt x="3327015" y="4991100"/>
                </a:lnTo>
                <a:lnTo>
                  <a:pt x="3374210" y="4965700"/>
                </a:lnTo>
                <a:lnTo>
                  <a:pt x="3404081" y="4965700"/>
                </a:lnTo>
                <a:lnTo>
                  <a:pt x="3438471" y="4953000"/>
                </a:lnTo>
                <a:lnTo>
                  <a:pt x="3521822" y="4953000"/>
                </a:lnTo>
                <a:lnTo>
                  <a:pt x="3571289" y="4940300"/>
                </a:lnTo>
                <a:lnTo>
                  <a:pt x="4927873" y="4940300"/>
                </a:lnTo>
                <a:lnTo>
                  <a:pt x="4998926" y="4914900"/>
                </a:lnTo>
                <a:lnTo>
                  <a:pt x="5062893" y="4902200"/>
                </a:lnTo>
                <a:lnTo>
                  <a:pt x="5120158" y="4876800"/>
                </a:lnTo>
                <a:lnTo>
                  <a:pt x="5171108" y="4864100"/>
                </a:lnTo>
                <a:lnTo>
                  <a:pt x="5216128" y="4838700"/>
                </a:lnTo>
                <a:lnTo>
                  <a:pt x="5255604" y="4826000"/>
                </a:lnTo>
                <a:lnTo>
                  <a:pt x="5289922" y="4800600"/>
                </a:lnTo>
                <a:lnTo>
                  <a:pt x="5319466" y="4787900"/>
                </a:lnTo>
                <a:lnTo>
                  <a:pt x="5344624" y="4762500"/>
                </a:lnTo>
                <a:lnTo>
                  <a:pt x="5365780" y="4737100"/>
                </a:lnTo>
                <a:lnTo>
                  <a:pt x="5374550" y="4724400"/>
                </a:lnTo>
                <a:lnTo>
                  <a:pt x="4944990" y="4724400"/>
                </a:lnTo>
                <a:lnTo>
                  <a:pt x="4898217" y="4711700"/>
                </a:lnTo>
                <a:lnTo>
                  <a:pt x="4845105" y="4699000"/>
                </a:lnTo>
                <a:lnTo>
                  <a:pt x="4785437" y="4686300"/>
                </a:lnTo>
                <a:lnTo>
                  <a:pt x="4718996" y="4673600"/>
                </a:lnTo>
                <a:lnTo>
                  <a:pt x="4560808" y="4635500"/>
                </a:lnTo>
                <a:lnTo>
                  <a:pt x="4418120" y="4610100"/>
                </a:lnTo>
                <a:lnTo>
                  <a:pt x="4289797" y="4584700"/>
                </a:lnTo>
                <a:lnTo>
                  <a:pt x="4174706" y="4559300"/>
                </a:lnTo>
                <a:lnTo>
                  <a:pt x="4071716" y="4546600"/>
                </a:lnTo>
                <a:lnTo>
                  <a:pt x="3979693" y="4533900"/>
                </a:lnTo>
                <a:lnTo>
                  <a:pt x="3897503" y="4521200"/>
                </a:lnTo>
                <a:lnTo>
                  <a:pt x="3824015" y="4508500"/>
                </a:lnTo>
                <a:close/>
              </a:path>
              <a:path w="10295255" h="8420100">
                <a:moveTo>
                  <a:pt x="4636307" y="5067300"/>
                </a:moveTo>
                <a:lnTo>
                  <a:pt x="4438466" y="5067300"/>
                </a:lnTo>
                <a:lnTo>
                  <a:pt x="4496549" y="5080000"/>
                </a:lnTo>
                <a:lnTo>
                  <a:pt x="4594494" y="5080000"/>
                </a:lnTo>
                <a:lnTo>
                  <a:pt x="4636307" y="5067300"/>
                </a:lnTo>
                <a:close/>
              </a:path>
              <a:path w="10295255" h="8420100">
                <a:moveTo>
                  <a:pt x="4927873" y="4940300"/>
                </a:moveTo>
                <a:lnTo>
                  <a:pt x="3626288" y="4940300"/>
                </a:lnTo>
                <a:lnTo>
                  <a:pt x="3770707" y="4965700"/>
                </a:lnTo>
                <a:lnTo>
                  <a:pt x="3900918" y="4991100"/>
                </a:lnTo>
                <a:lnTo>
                  <a:pt x="4017897" y="5016500"/>
                </a:lnTo>
                <a:lnTo>
                  <a:pt x="4122619" y="5029200"/>
                </a:lnTo>
                <a:lnTo>
                  <a:pt x="4216060" y="5041900"/>
                </a:lnTo>
                <a:lnTo>
                  <a:pt x="4299198" y="5054600"/>
                </a:lnTo>
                <a:lnTo>
                  <a:pt x="4373008" y="5067300"/>
                </a:lnTo>
                <a:lnTo>
                  <a:pt x="4674650" y="5067300"/>
                </a:lnTo>
                <a:lnTo>
                  <a:pt x="4710499" y="5054600"/>
                </a:lnTo>
                <a:lnTo>
                  <a:pt x="4812840" y="5016500"/>
                </a:lnTo>
                <a:lnTo>
                  <a:pt x="4848472" y="4991100"/>
                </a:lnTo>
                <a:lnTo>
                  <a:pt x="4886491" y="4965700"/>
                </a:lnTo>
                <a:lnTo>
                  <a:pt x="4927873" y="4940300"/>
                </a:lnTo>
                <a:close/>
              </a:path>
              <a:path w="10295255" h="8420100">
                <a:moveTo>
                  <a:pt x="6252156" y="2768600"/>
                </a:moveTo>
                <a:lnTo>
                  <a:pt x="5962712" y="2768600"/>
                </a:lnTo>
                <a:lnTo>
                  <a:pt x="5920972" y="2781300"/>
                </a:lnTo>
                <a:lnTo>
                  <a:pt x="5882365" y="2806700"/>
                </a:lnTo>
                <a:lnTo>
                  <a:pt x="5845928" y="2819400"/>
                </a:lnTo>
                <a:lnTo>
                  <a:pt x="5775705" y="2870200"/>
                </a:lnTo>
                <a:lnTo>
                  <a:pt x="5739991" y="2895600"/>
                </a:lnTo>
                <a:lnTo>
                  <a:pt x="5702589" y="2933700"/>
                </a:lnTo>
                <a:lnTo>
                  <a:pt x="5662536" y="2971800"/>
                </a:lnTo>
                <a:lnTo>
                  <a:pt x="5618867" y="3009900"/>
                </a:lnTo>
                <a:lnTo>
                  <a:pt x="5538646" y="3086100"/>
                </a:lnTo>
                <a:lnTo>
                  <a:pt x="5466403" y="3136900"/>
                </a:lnTo>
                <a:lnTo>
                  <a:pt x="5401681" y="3187700"/>
                </a:lnTo>
                <a:lnTo>
                  <a:pt x="5344020" y="3238500"/>
                </a:lnTo>
                <a:lnTo>
                  <a:pt x="5292965" y="3289300"/>
                </a:lnTo>
                <a:lnTo>
                  <a:pt x="5248056" y="3327400"/>
                </a:lnTo>
                <a:lnTo>
                  <a:pt x="5208835" y="3365500"/>
                </a:lnTo>
                <a:lnTo>
                  <a:pt x="5174845" y="3403600"/>
                </a:lnTo>
                <a:lnTo>
                  <a:pt x="5145627" y="3441700"/>
                </a:lnTo>
                <a:lnTo>
                  <a:pt x="5120724" y="3479800"/>
                </a:lnTo>
                <a:lnTo>
                  <a:pt x="5099677" y="3517900"/>
                </a:lnTo>
                <a:lnTo>
                  <a:pt x="5082029" y="3556000"/>
                </a:lnTo>
                <a:lnTo>
                  <a:pt x="5067322" y="3594100"/>
                </a:lnTo>
                <a:lnTo>
                  <a:pt x="5055097" y="3644900"/>
                </a:lnTo>
                <a:lnTo>
                  <a:pt x="5044897" y="3683000"/>
                </a:lnTo>
                <a:lnTo>
                  <a:pt x="5036264" y="3746500"/>
                </a:lnTo>
                <a:lnTo>
                  <a:pt x="5028739" y="3797300"/>
                </a:lnTo>
                <a:lnTo>
                  <a:pt x="5021865" y="3860800"/>
                </a:lnTo>
                <a:lnTo>
                  <a:pt x="5015184" y="3937000"/>
                </a:lnTo>
                <a:lnTo>
                  <a:pt x="5008238" y="4013200"/>
                </a:lnTo>
                <a:lnTo>
                  <a:pt x="5033390" y="4127500"/>
                </a:lnTo>
                <a:lnTo>
                  <a:pt x="5055674" y="4216400"/>
                </a:lnTo>
                <a:lnTo>
                  <a:pt x="5074872" y="4305300"/>
                </a:lnTo>
                <a:lnTo>
                  <a:pt x="5090768" y="4381500"/>
                </a:lnTo>
                <a:lnTo>
                  <a:pt x="5103145" y="4457700"/>
                </a:lnTo>
                <a:lnTo>
                  <a:pt x="5111787" y="4521200"/>
                </a:lnTo>
                <a:lnTo>
                  <a:pt x="5116475" y="4572000"/>
                </a:lnTo>
                <a:lnTo>
                  <a:pt x="5116993" y="4610100"/>
                </a:lnTo>
                <a:lnTo>
                  <a:pt x="5113124" y="4648200"/>
                </a:lnTo>
                <a:lnTo>
                  <a:pt x="5104652" y="4673600"/>
                </a:lnTo>
                <a:lnTo>
                  <a:pt x="5091359" y="4699000"/>
                </a:lnTo>
                <a:lnTo>
                  <a:pt x="5073028" y="4711700"/>
                </a:lnTo>
                <a:lnTo>
                  <a:pt x="5049443" y="4724400"/>
                </a:lnTo>
                <a:lnTo>
                  <a:pt x="5374550" y="4724400"/>
                </a:lnTo>
                <a:lnTo>
                  <a:pt x="5397630" y="4686300"/>
                </a:lnTo>
                <a:lnTo>
                  <a:pt x="5409096" y="4648200"/>
                </a:lnTo>
                <a:lnTo>
                  <a:pt x="5418103" y="4610100"/>
                </a:lnTo>
                <a:lnTo>
                  <a:pt x="5425036" y="4572000"/>
                </a:lnTo>
                <a:lnTo>
                  <a:pt x="5430283" y="4521200"/>
                </a:lnTo>
                <a:lnTo>
                  <a:pt x="5434228" y="4470400"/>
                </a:lnTo>
                <a:lnTo>
                  <a:pt x="5437256" y="4406900"/>
                </a:lnTo>
                <a:lnTo>
                  <a:pt x="5439755" y="4343400"/>
                </a:lnTo>
                <a:lnTo>
                  <a:pt x="5442108" y="4267200"/>
                </a:lnTo>
                <a:lnTo>
                  <a:pt x="5422598" y="4127500"/>
                </a:lnTo>
                <a:lnTo>
                  <a:pt x="5405462" y="4000500"/>
                </a:lnTo>
                <a:lnTo>
                  <a:pt x="5391018" y="3886200"/>
                </a:lnTo>
                <a:lnTo>
                  <a:pt x="5379582" y="3771900"/>
                </a:lnTo>
                <a:lnTo>
                  <a:pt x="5371470" y="3683000"/>
                </a:lnTo>
                <a:lnTo>
                  <a:pt x="5366997" y="3606800"/>
                </a:lnTo>
                <a:lnTo>
                  <a:pt x="5366480" y="3530600"/>
                </a:lnTo>
                <a:lnTo>
                  <a:pt x="5370235" y="3467100"/>
                </a:lnTo>
                <a:lnTo>
                  <a:pt x="5378578" y="3416300"/>
                </a:lnTo>
                <a:lnTo>
                  <a:pt x="5391826" y="3378200"/>
                </a:lnTo>
                <a:lnTo>
                  <a:pt x="5410293" y="3327400"/>
                </a:lnTo>
                <a:lnTo>
                  <a:pt x="5434297" y="3302000"/>
                </a:lnTo>
                <a:lnTo>
                  <a:pt x="5464154" y="3263900"/>
                </a:lnTo>
                <a:lnTo>
                  <a:pt x="5500179" y="3238500"/>
                </a:lnTo>
                <a:lnTo>
                  <a:pt x="5542689" y="3213100"/>
                </a:lnTo>
                <a:lnTo>
                  <a:pt x="5591999" y="3200400"/>
                </a:lnTo>
                <a:lnTo>
                  <a:pt x="5648426" y="3175000"/>
                </a:lnTo>
                <a:lnTo>
                  <a:pt x="5712287" y="3162300"/>
                </a:lnTo>
                <a:lnTo>
                  <a:pt x="5783896" y="3136900"/>
                </a:lnTo>
                <a:lnTo>
                  <a:pt x="5863570" y="3111500"/>
                </a:lnTo>
                <a:lnTo>
                  <a:pt x="5915809" y="3098800"/>
                </a:lnTo>
                <a:lnTo>
                  <a:pt x="5963122" y="3098800"/>
                </a:lnTo>
                <a:lnTo>
                  <a:pt x="6006073" y="3086100"/>
                </a:lnTo>
                <a:lnTo>
                  <a:pt x="6045227" y="3073400"/>
                </a:lnTo>
                <a:lnTo>
                  <a:pt x="6081147" y="3073400"/>
                </a:lnTo>
                <a:lnTo>
                  <a:pt x="6114396" y="3060700"/>
                </a:lnTo>
                <a:lnTo>
                  <a:pt x="6145539" y="3060700"/>
                </a:lnTo>
                <a:lnTo>
                  <a:pt x="6175138" y="3048000"/>
                </a:lnTo>
                <a:lnTo>
                  <a:pt x="6231963" y="3048000"/>
                </a:lnTo>
                <a:lnTo>
                  <a:pt x="6260315" y="3035300"/>
                </a:lnTo>
                <a:lnTo>
                  <a:pt x="7452811" y="3035300"/>
                </a:lnTo>
                <a:lnTo>
                  <a:pt x="7485536" y="3022600"/>
                </a:lnTo>
                <a:lnTo>
                  <a:pt x="7516381" y="2997200"/>
                </a:lnTo>
                <a:lnTo>
                  <a:pt x="7546166" y="2984500"/>
                </a:lnTo>
                <a:lnTo>
                  <a:pt x="7575709" y="2959100"/>
                </a:lnTo>
                <a:lnTo>
                  <a:pt x="7605831" y="2933700"/>
                </a:lnTo>
                <a:lnTo>
                  <a:pt x="7626845" y="2908300"/>
                </a:lnTo>
                <a:lnTo>
                  <a:pt x="7279910" y="2908300"/>
                </a:lnTo>
                <a:lnTo>
                  <a:pt x="7201658" y="2895600"/>
                </a:lnTo>
                <a:lnTo>
                  <a:pt x="7113318" y="2882900"/>
                </a:lnTo>
                <a:lnTo>
                  <a:pt x="7014396" y="2870200"/>
                </a:lnTo>
                <a:lnTo>
                  <a:pt x="6904399" y="2857500"/>
                </a:lnTo>
                <a:lnTo>
                  <a:pt x="6764558" y="2832100"/>
                </a:lnTo>
                <a:lnTo>
                  <a:pt x="6638456" y="2819400"/>
                </a:lnTo>
                <a:lnTo>
                  <a:pt x="6525129" y="2794000"/>
                </a:lnTo>
                <a:lnTo>
                  <a:pt x="6423613" y="2781300"/>
                </a:lnTo>
                <a:lnTo>
                  <a:pt x="6332944" y="2781300"/>
                </a:lnTo>
                <a:lnTo>
                  <a:pt x="6252156" y="2768600"/>
                </a:lnTo>
                <a:close/>
              </a:path>
              <a:path w="10295255" h="8420100">
                <a:moveTo>
                  <a:pt x="7452811" y="3035300"/>
                </a:moveTo>
                <a:lnTo>
                  <a:pt x="6734366" y="3035300"/>
                </a:lnTo>
                <a:lnTo>
                  <a:pt x="6841860" y="3048000"/>
                </a:lnTo>
                <a:lnTo>
                  <a:pt x="6938460" y="3060700"/>
                </a:lnTo>
                <a:lnTo>
                  <a:pt x="7335160" y="3060700"/>
                </a:lnTo>
                <a:lnTo>
                  <a:pt x="7378442" y="3048000"/>
                </a:lnTo>
                <a:lnTo>
                  <a:pt x="7417386" y="3048000"/>
                </a:lnTo>
                <a:lnTo>
                  <a:pt x="7452811" y="3035300"/>
                </a:lnTo>
                <a:close/>
              </a:path>
              <a:path w="10295255" h="8420100">
                <a:moveTo>
                  <a:pt x="8484714" y="749300"/>
                </a:moveTo>
                <a:lnTo>
                  <a:pt x="8316460" y="749300"/>
                </a:lnTo>
                <a:lnTo>
                  <a:pt x="8271046" y="762000"/>
                </a:lnTo>
                <a:lnTo>
                  <a:pt x="8229381" y="787400"/>
                </a:lnTo>
                <a:lnTo>
                  <a:pt x="8190512" y="800100"/>
                </a:lnTo>
                <a:lnTo>
                  <a:pt x="8153487" y="825500"/>
                </a:lnTo>
                <a:lnTo>
                  <a:pt x="8081163" y="901700"/>
                </a:lnTo>
                <a:lnTo>
                  <a:pt x="8043959" y="952500"/>
                </a:lnTo>
                <a:lnTo>
                  <a:pt x="8004791" y="1003300"/>
                </a:lnTo>
                <a:lnTo>
                  <a:pt x="7962707" y="1054100"/>
                </a:lnTo>
                <a:lnTo>
                  <a:pt x="7916754" y="1117600"/>
                </a:lnTo>
                <a:lnTo>
                  <a:pt x="7866335" y="1168400"/>
                </a:lnTo>
                <a:lnTo>
                  <a:pt x="7820954" y="1219200"/>
                </a:lnTo>
                <a:lnTo>
                  <a:pt x="7780346" y="1257300"/>
                </a:lnTo>
                <a:lnTo>
                  <a:pt x="7744244" y="1295400"/>
                </a:lnTo>
                <a:lnTo>
                  <a:pt x="7712384" y="1333500"/>
                </a:lnTo>
                <a:lnTo>
                  <a:pt x="7684502" y="1371600"/>
                </a:lnTo>
                <a:lnTo>
                  <a:pt x="7660331" y="1397000"/>
                </a:lnTo>
                <a:lnTo>
                  <a:pt x="7639607" y="1435100"/>
                </a:lnTo>
                <a:lnTo>
                  <a:pt x="7622064" y="1460500"/>
                </a:lnTo>
                <a:lnTo>
                  <a:pt x="7607438" y="1498600"/>
                </a:lnTo>
                <a:lnTo>
                  <a:pt x="7595463" y="1536700"/>
                </a:lnTo>
                <a:lnTo>
                  <a:pt x="7585874" y="1574800"/>
                </a:lnTo>
                <a:lnTo>
                  <a:pt x="7578406" y="1612900"/>
                </a:lnTo>
                <a:lnTo>
                  <a:pt x="7572794" y="1651000"/>
                </a:lnTo>
                <a:lnTo>
                  <a:pt x="7568773" y="1701800"/>
                </a:lnTo>
                <a:lnTo>
                  <a:pt x="7566078" y="1752600"/>
                </a:lnTo>
                <a:lnTo>
                  <a:pt x="7564443" y="1803400"/>
                </a:lnTo>
                <a:lnTo>
                  <a:pt x="7563603" y="1866900"/>
                </a:lnTo>
                <a:lnTo>
                  <a:pt x="7563294" y="1943100"/>
                </a:lnTo>
                <a:lnTo>
                  <a:pt x="7563250" y="2019300"/>
                </a:lnTo>
                <a:lnTo>
                  <a:pt x="7579196" y="2159000"/>
                </a:lnTo>
                <a:lnTo>
                  <a:pt x="7592961" y="2273300"/>
                </a:lnTo>
                <a:lnTo>
                  <a:pt x="7604051" y="2387600"/>
                </a:lnTo>
                <a:lnTo>
                  <a:pt x="7611971" y="2476500"/>
                </a:lnTo>
                <a:lnTo>
                  <a:pt x="7616227" y="2565400"/>
                </a:lnTo>
                <a:lnTo>
                  <a:pt x="7616325" y="2641600"/>
                </a:lnTo>
                <a:lnTo>
                  <a:pt x="7611772" y="2705100"/>
                </a:lnTo>
                <a:lnTo>
                  <a:pt x="7602072" y="2755900"/>
                </a:lnTo>
                <a:lnTo>
                  <a:pt x="7586731" y="2794000"/>
                </a:lnTo>
                <a:lnTo>
                  <a:pt x="7565256" y="2832100"/>
                </a:lnTo>
                <a:lnTo>
                  <a:pt x="7501926" y="2882900"/>
                </a:lnTo>
                <a:lnTo>
                  <a:pt x="7459083" y="2895600"/>
                </a:lnTo>
                <a:lnTo>
                  <a:pt x="7408129" y="2908300"/>
                </a:lnTo>
                <a:lnTo>
                  <a:pt x="7626845" y="2908300"/>
                </a:lnTo>
                <a:lnTo>
                  <a:pt x="7637352" y="2895600"/>
                </a:lnTo>
                <a:lnTo>
                  <a:pt x="7671089" y="2857500"/>
                </a:lnTo>
                <a:lnTo>
                  <a:pt x="7707864" y="2819400"/>
                </a:lnTo>
                <a:lnTo>
                  <a:pt x="7749120" y="2794000"/>
                </a:lnTo>
                <a:lnTo>
                  <a:pt x="7786265" y="2768600"/>
                </a:lnTo>
                <a:lnTo>
                  <a:pt x="7819530" y="2743200"/>
                </a:lnTo>
                <a:lnTo>
                  <a:pt x="7849143" y="2717800"/>
                </a:lnTo>
                <a:lnTo>
                  <a:pt x="7875334" y="2692400"/>
                </a:lnTo>
                <a:lnTo>
                  <a:pt x="7898331" y="2667000"/>
                </a:lnTo>
                <a:lnTo>
                  <a:pt x="7918363" y="2654300"/>
                </a:lnTo>
                <a:lnTo>
                  <a:pt x="7950449" y="2603500"/>
                </a:lnTo>
                <a:lnTo>
                  <a:pt x="7973425" y="2552700"/>
                </a:lnTo>
                <a:lnTo>
                  <a:pt x="7982068" y="2514600"/>
                </a:lnTo>
                <a:lnTo>
                  <a:pt x="7989121" y="2489200"/>
                </a:lnTo>
                <a:lnTo>
                  <a:pt x="7994812" y="2451100"/>
                </a:lnTo>
                <a:lnTo>
                  <a:pt x="7999371" y="2413000"/>
                </a:lnTo>
                <a:lnTo>
                  <a:pt x="8003025" y="2362200"/>
                </a:lnTo>
                <a:lnTo>
                  <a:pt x="8006005" y="2311400"/>
                </a:lnTo>
                <a:lnTo>
                  <a:pt x="8008539" y="2247900"/>
                </a:lnTo>
                <a:lnTo>
                  <a:pt x="8013185" y="2120900"/>
                </a:lnTo>
                <a:lnTo>
                  <a:pt x="7992618" y="1993900"/>
                </a:lnTo>
                <a:lnTo>
                  <a:pt x="7974498" y="1879600"/>
                </a:lnTo>
                <a:lnTo>
                  <a:pt x="7959103" y="1778000"/>
                </a:lnTo>
                <a:lnTo>
                  <a:pt x="7946708" y="1689100"/>
                </a:lnTo>
                <a:lnTo>
                  <a:pt x="7937592" y="1612900"/>
                </a:lnTo>
                <a:lnTo>
                  <a:pt x="7932032" y="1536700"/>
                </a:lnTo>
                <a:lnTo>
                  <a:pt x="7930305" y="1485900"/>
                </a:lnTo>
                <a:lnTo>
                  <a:pt x="7932687" y="1422400"/>
                </a:lnTo>
                <a:lnTo>
                  <a:pt x="7939457" y="1384300"/>
                </a:lnTo>
                <a:lnTo>
                  <a:pt x="7950892" y="1346200"/>
                </a:lnTo>
                <a:lnTo>
                  <a:pt x="7967268" y="1308100"/>
                </a:lnTo>
                <a:lnTo>
                  <a:pt x="7988862" y="1270000"/>
                </a:lnTo>
                <a:lnTo>
                  <a:pt x="8048816" y="1231900"/>
                </a:lnTo>
                <a:lnTo>
                  <a:pt x="8087730" y="1206500"/>
                </a:lnTo>
                <a:lnTo>
                  <a:pt x="8132972" y="1193800"/>
                </a:lnTo>
                <a:lnTo>
                  <a:pt x="8184818" y="1168400"/>
                </a:lnTo>
                <a:lnTo>
                  <a:pt x="8243545" y="1155700"/>
                </a:lnTo>
                <a:lnTo>
                  <a:pt x="8309432" y="1143000"/>
                </a:lnTo>
                <a:lnTo>
                  <a:pt x="8382755" y="1117600"/>
                </a:lnTo>
                <a:lnTo>
                  <a:pt x="9421976" y="1117600"/>
                </a:lnTo>
                <a:lnTo>
                  <a:pt x="9491196" y="1104900"/>
                </a:lnTo>
                <a:lnTo>
                  <a:pt x="9561222" y="1104900"/>
                </a:lnTo>
                <a:lnTo>
                  <a:pt x="9631446" y="1092200"/>
                </a:lnTo>
                <a:lnTo>
                  <a:pt x="9701261" y="1092200"/>
                </a:lnTo>
                <a:lnTo>
                  <a:pt x="9770057" y="1079500"/>
                </a:lnTo>
                <a:lnTo>
                  <a:pt x="9837228" y="1054100"/>
                </a:lnTo>
                <a:lnTo>
                  <a:pt x="9902166" y="1041400"/>
                </a:lnTo>
                <a:lnTo>
                  <a:pt x="9964263" y="1016000"/>
                </a:lnTo>
                <a:lnTo>
                  <a:pt x="10022911" y="990600"/>
                </a:lnTo>
                <a:lnTo>
                  <a:pt x="10077503" y="965200"/>
                </a:lnTo>
                <a:lnTo>
                  <a:pt x="10127430" y="927100"/>
                </a:lnTo>
                <a:lnTo>
                  <a:pt x="10172085" y="901700"/>
                </a:lnTo>
                <a:lnTo>
                  <a:pt x="10181779" y="889000"/>
                </a:lnTo>
                <a:lnTo>
                  <a:pt x="9186233" y="889000"/>
                </a:lnTo>
                <a:lnTo>
                  <a:pt x="9050968" y="863600"/>
                </a:lnTo>
                <a:lnTo>
                  <a:pt x="8928972" y="838200"/>
                </a:lnTo>
                <a:lnTo>
                  <a:pt x="8819294" y="812800"/>
                </a:lnTo>
                <a:lnTo>
                  <a:pt x="8720981" y="787400"/>
                </a:lnTo>
                <a:lnTo>
                  <a:pt x="8633081" y="774700"/>
                </a:lnTo>
                <a:lnTo>
                  <a:pt x="8554643" y="762000"/>
                </a:lnTo>
                <a:lnTo>
                  <a:pt x="8484714" y="749300"/>
                </a:lnTo>
                <a:close/>
              </a:path>
              <a:path w="10295255" h="8420100">
                <a:moveTo>
                  <a:pt x="6116373" y="2755900"/>
                </a:moveTo>
                <a:lnTo>
                  <a:pt x="6059448" y="2768600"/>
                </a:lnTo>
                <a:lnTo>
                  <a:pt x="6180287" y="2768600"/>
                </a:lnTo>
                <a:lnTo>
                  <a:pt x="6116373" y="2755900"/>
                </a:lnTo>
                <a:close/>
              </a:path>
              <a:path w="10295255" h="8420100">
                <a:moveTo>
                  <a:pt x="10179823" y="0"/>
                </a:moveTo>
                <a:lnTo>
                  <a:pt x="10070039" y="0"/>
                </a:lnTo>
                <a:lnTo>
                  <a:pt x="10086030" y="101600"/>
                </a:lnTo>
                <a:lnTo>
                  <a:pt x="10100104" y="190500"/>
                </a:lnTo>
                <a:lnTo>
                  <a:pt x="10112034" y="279400"/>
                </a:lnTo>
                <a:lnTo>
                  <a:pt x="10121589" y="355600"/>
                </a:lnTo>
                <a:lnTo>
                  <a:pt x="10128541" y="419100"/>
                </a:lnTo>
                <a:lnTo>
                  <a:pt x="10132661" y="469900"/>
                </a:lnTo>
                <a:lnTo>
                  <a:pt x="10133719" y="520700"/>
                </a:lnTo>
                <a:lnTo>
                  <a:pt x="10131488" y="571500"/>
                </a:lnTo>
                <a:lnTo>
                  <a:pt x="10125737" y="609600"/>
                </a:lnTo>
                <a:lnTo>
                  <a:pt x="10116238" y="647700"/>
                </a:lnTo>
                <a:lnTo>
                  <a:pt x="10085081" y="698500"/>
                </a:lnTo>
                <a:lnTo>
                  <a:pt x="10036183" y="749300"/>
                </a:lnTo>
                <a:lnTo>
                  <a:pt x="10004509" y="762000"/>
                </a:lnTo>
                <a:lnTo>
                  <a:pt x="9967714" y="787400"/>
                </a:lnTo>
                <a:lnTo>
                  <a:pt x="9925567" y="800100"/>
                </a:lnTo>
                <a:lnTo>
                  <a:pt x="9877840" y="825500"/>
                </a:lnTo>
                <a:lnTo>
                  <a:pt x="9824305" y="838200"/>
                </a:lnTo>
                <a:lnTo>
                  <a:pt x="9764731" y="863600"/>
                </a:lnTo>
                <a:lnTo>
                  <a:pt x="9647008" y="876300"/>
                </a:lnTo>
                <a:lnTo>
                  <a:pt x="9511640" y="876300"/>
                </a:lnTo>
                <a:lnTo>
                  <a:pt x="9475773" y="889000"/>
                </a:lnTo>
                <a:lnTo>
                  <a:pt x="10181779" y="889000"/>
                </a:lnTo>
                <a:lnTo>
                  <a:pt x="10210861" y="850900"/>
                </a:lnTo>
                <a:lnTo>
                  <a:pt x="10243148" y="812800"/>
                </a:lnTo>
                <a:lnTo>
                  <a:pt x="10268340" y="762000"/>
                </a:lnTo>
                <a:lnTo>
                  <a:pt x="10285829" y="698500"/>
                </a:lnTo>
                <a:lnTo>
                  <a:pt x="10295007" y="635000"/>
                </a:lnTo>
                <a:lnTo>
                  <a:pt x="10294913" y="520700"/>
                </a:lnTo>
                <a:lnTo>
                  <a:pt x="10294782" y="469900"/>
                </a:lnTo>
                <a:lnTo>
                  <a:pt x="10294248" y="393700"/>
                </a:lnTo>
                <a:lnTo>
                  <a:pt x="10293207" y="330200"/>
                </a:lnTo>
                <a:lnTo>
                  <a:pt x="10291492" y="266700"/>
                </a:lnTo>
                <a:lnTo>
                  <a:pt x="10288933" y="215900"/>
                </a:lnTo>
                <a:lnTo>
                  <a:pt x="10285361" y="177800"/>
                </a:lnTo>
                <a:lnTo>
                  <a:pt x="10280609" y="139700"/>
                </a:lnTo>
                <a:lnTo>
                  <a:pt x="10274507" y="101600"/>
                </a:lnTo>
                <a:lnTo>
                  <a:pt x="10257578" y="50800"/>
                </a:lnTo>
                <a:lnTo>
                  <a:pt x="10217843" y="12700"/>
                </a:lnTo>
                <a:lnTo>
                  <a:pt x="10200099" y="12700"/>
                </a:lnTo>
                <a:lnTo>
                  <a:pt x="1017982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9138" y="7876540"/>
            <a:ext cx="6036221" cy="423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6732" y="228600"/>
            <a:ext cx="6201092" cy="5008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75930" y="11050851"/>
            <a:ext cx="98361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14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sz="3600" b="1" spc="-130" dirty="0">
                <a:solidFill>
                  <a:srgbClr val="49AA42"/>
                </a:solidFill>
                <a:latin typeface="Times New Roman"/>
                <a:cs typeface="Times New Roman"/>
              </a:rPr>
              <a:t>8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63919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63863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775930" y="11050851"/>
            <a:ext cx="98361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140" dirty="0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sz="3600" b="1" spc="-130" dirty="0">
                <a:solidFill>
                  <a:srgbClr val="49AA42"/>
                </a:solidFill>
                <a:latin typeface="Times New Roman"/>
                <a:cs typeface="Times New Roman"/>
              </a:rPr>
              <a:t>9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45</Words>
  <Application>Microsoft Macintosh PowerPoint</Application>
  <PresentationFormat>Custom</PresentationFormat>
  <Paragraphs>15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Jonathon Miller-Girvetz</cp:lastModifiedBy>
  <cp:revision>1</cp:revision>
  <dcterms:created xsi:type="dcterms:W3CDTF">2014-01-29T23:04:48Z</dcterms:created>
  <dcterms:modified xsi:type="dcterms:W3CDTF">2014-01-29T23:06:40Z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